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49_1BB03764.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 id="2147483804" r:id="rId5"/>
    <p:sldMasterId id="2147483816" r:id="rId6"/>
  </p:sldMasterIdLst>
  <p:notesMasterIdLst>
    <p:notesMasterId r:id="rId48"/>
  </p:notesMasterIdLst>
  <p:sldIdLst>
    <p:sldId id="256" r:id="rId7"/>
    <p:sldId id="309" r:id="rId8"/>
    <p:sldId id="310" r:id="rId9"/>
    <p:sldId id="324" r:id="rId10"/>
    <p:sldId id="311" r:id="rId11"/>
    <p:sldId id="312" r:id="rId12"/>
    <p:sldId id="316" r:id="rId13"/>
    <p:sldId id="342" r:id="rId14"/>
    <p:sldId id="350" r:id="rId15"/>
    <p:sldId id="314" r:id="rId16"/>
    <p:sldId id="325" r:id="rId17"/>
    <p:sldId id="315" r:id="rId18"/>
    <p:sldId id="331" r:id="rId19"/>
    <p:sldId id="326" r:id="rId20"/>
    <p:sldId id="344" r:id="rId21"/>
    <p:sldId id="334" r:id="rId22"/>
    <p:sldId id="336" r:id="rId23"/>
    <p:sldId id="343" r:id="rId24"/>
    <p:sldId id="335" r:id="rId25"/>
    <p:sldId id="352" r:id="rId26"/>
    <p:sldId id="333" r:id="rId27"/>
    <p:sldId id="345" r:id="rId28"/>
    <p:sldId id="328" r:id="rId29"/>
    <p:sldId id="332" r:id="rId30"/>
    <p:sldId id="358" r:id="rId31"/>
    <p:sldId id="327" r:id="rId32"/>
    <p:sldId id="329" r:id="rId33"/>
    <p:sldId id="353" r:id="rId34"/>
    <p:sldId id="354" r:id="rId35"/>
    <p:sldId id="330" r:id="rId36"/>
    <p:sldId id="355" r:id="rId37"/>
    <p:sldId id="356" r:id="rId38"/>
    <p:sldId id="357" r:id="rId39"/>
    <p:sldId id="351" r:id="rId40"/>
    <p:sldId id="347" r:id="rId41"/>
    <p:sldId id="337" r:id="rId42"/>
    <p:sldId id="321" r:id="rId43"/>
    <p:sldId id="359" r:id="rId44"/>
    <p:sldId id="360" r:id="rId45"/>
    <p:sldId id="323" r:id="rId46"/>
    <p:sldId id="32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8382F-BE40-08C1-C372-28617F8657BD}" name="Knowland, Emma (GSFC-610.1)[MORGAN STATE UNIV.]" initials="KE(6SU" userId="S::kknowlan@ndc.nasa.gov::1def035c-b05a-49a2-a931-fdcfc19b800c" providerId="AD"/>
  <p188:author id="{2444D539-59E6-7DD0-E37F-9FDA60540EB1}" name="Malings, Carl A. (GSFC-610.1)[MORGAN STATE UNIV.]" initials="MCA(6SU" userId="S::cmalings@ndc.nasa.gov::a31216b8-8556-4f6d-ba98-c7838fdd3d0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3"/>
    <p:restoredTop sz="94656"/>
  </p:normalViewPr>
  <p:slideViewPr>
    <p:cSldViewPr snapToGrid="0">
      <p:cViewPr varScale="1">
        <p:scale>
          <a:sx n="91" d="100"/>
          <a:sy n="91" d="100"/>
        </p:scale>
        <p:origin x="200"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omments/modernComment_149_1BB03764.xml><?xml version="1.0" encoding="utf-8"?>
<p188:cmLst xmlns:a="http://schemas.openxmlformats.org/drawingml/2006/main" xmlns:r="http://schemas.openxmlformats.org/officeDocument/2006/relationships" xmlns:p188="http://schemas.microsoft.com/office/powerpoint/2018/8/main">
  <p188:cm id="{AD153266-6E43-D344-BB0C-167612E2A924}" authorId="{02C8382F-BE40-08C1-C372-28617F8657BD}" created="2023-10-12T17:29:15.529">
    <ac:deMkLst xmlns:ac="http://schemas.microsoft.com/office/drawing/2013/main/command">
      <pc:docMk xmlns:pc="http://schemas.microsoft.com/office/powerpoint/2013/main/command"/>
      <pc:sldMk xmlns:pc="http://schemas.microsoft.com/office/powerpoint/2013/main/command" cId="464533348" sldId="329"/>
      <ac:spMk id="3" creationId="{ACEAB44F-AF2B-2B71-73A0-9325132CC77A}"/>
    </ac:deMkLst>
    <p188:replyLst>
      <p188:reply id="{DF9677CC-6772-4A42-92EB-10276814FF53}" authorId="{2444D539-59E6-7DD0-E37F-9FDA60540EB1}" created="2023-10-12T21:08:46.275">
        <p188:txBody>
          <a:bodyPr/>
          <a:lstStyle/>
          <a:p>
            <a:r>
              <a:rPr lang="en-US"/>
              <a:t>Agreed</a:t>
            </a:r>
          </a:p>
        </p188:txBody>
      </p188:reply>
    </p188:replyLst>
    <p188:txBody>
      <a:bodyPr/>
      <a:lstStyle/>
      <a:p>
        <a:r>
          <a:rPr lang="en-US"/>
          <a:t>I know we quoted Task 1e for an earlier ARL as well but I think this goes beyond what we had before but still falls under the same task.  Now we are working in interfaces.</a:t>
        </a:r>
      </a:p>
    </p188:txBody>
  </p188:cm>
  <p188:cm id="{73943D85-CEDB-C547-97D8-85EFBEBBCC38}" authorId="{02C8382F-BE40-08C1-C372-28617F8657BD}" created="2023-10-12T17:35:37.436">
    <pc:sldMkLst xmlns:pc="http://schemas.microsoft.com/office/powerpoint/2013/main/command">
      <pc:docMk/>
      <pc:sldMk cId="464533348" sldId="329"/>
    </pc:sldMkLst>
    <p188:replyLst>
      <p188:reply id="{035A7702-7689-1748-8B91-BFEFCCDDA653}" authorId="{2444D539-59E6-7DD0-E37F-9FDA60540EB1}" created="2023-10-12T21:09:21.658">
        <p188:txBody>
          <a:bodyPr/>
          <a:lstStyle/>
          <a:p>
            <a:r>
              <a:rPr lang="en-US"/>
              <a:t>I’m not sure if they’re done this yet. I can also include a screenshot I did for Boise or something which was PM2.5.</a:t>
            </a:r>
          </a:p>
        </p188:txBody>
      </p188:reply>
    </p188:replyLst>
    <p188:txBody>
      <a:bodyPr/>
      <a:lstStyle/>
      <a:p>
        <a:r>
          <a:rPr lang="en-US"/>
          <a:t>Can we show the same image but for PM2.5 using the estimation method developed by UNEP &amp;STI? we put that in our ARL 3 comments last quarter.</a:t>
        </a:r>
      </a:p>
    </p188:txBody>
  </p188:cm>
  <p188:cm id="{030A3B5B-D432-9F45-8ADD-60E96A21B9D1}" authorId="{02C8382F-BE40-08C1-C372-28617F8657BD}" created="2023-10-12T17:37:29.340">
    <pc:sldMkLst xmlns:pc="http://schemas.microsoft.com/office/powerpoint/2013/main/command">
      <pc:docMk/>
      <pc:sldMk cId="464533348" sldId="329"/>
    </pc:sldMkLst>
    <p188:replyLst>
      <p188:reply id="{2173B6D5-A02C-8749-829E-2A2D7A64FFA4}" authorId="{2444D539-59E6-7DD0-E37F-9FDA60540EB1}" created="2023-10-12T21:07:19.969">
        <p188:txBody>
          <a:bodyPr/>
          <a:lstStyle/>
          <a:p>
            <a:r>
              <a:rPr lang="en-US"/>
              <a:t>Yes, I’ve updated this elsewhere.</a:t>
            </a:r>
          </a:p>
        </p188:txBody>
      </p188:reply>
    </p188:replyLst>
    <p188:txBody>
      <a:bodyPr/>
      <a:lstStyle/>
      <a:p>
        <a:r>
          <a:rPr lang="en-US"/>
          <a:t>Am I right in remembering that new in this quarter is the fact we can use GEOS-CF forecasts and not just the replay files which were only available for the prototype before.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C3799-0C11-2B43-A306-AA8C1D2CE4C2}"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1BC54-879E-D44C-A1D3-A39E2BEE3AF5}" type="slidenum">
              <a:rPr lang="en-US" smtClean="0"/>
              <a:t>‹#›</a:t>
            </a:fld>
            <a:endParaRPr lang="en-US"/>
          </a:p>
        </p:txBody>
      </p:sp>
    </p:spTree>
    <p:extLst>
      <p:ext uri="{BB962C8B-B14F-4D97-AF65-F5344CB8AC3E}">
        <p14:creationId xmlns:p14="http://schemas.microsoft.com/office/powerpoint/2010/main" val="252012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Feel free to add any graphics</a:t>
            </a:r>
          </a:p>
          <a:p>
            <a:endParaRPr lang="en-US"/>
          </a:p>
          <a:p>
            <a:r>
              <a:rPr lang="en-US" sz="1800" b="1">
                <a:effectLst/>
                <a:latin typeface="Calibri" panose="020F0502020204030204" pitchFamily="34" charset="0"/>
                <a:ea typeface="Calibri" panose="020F0502020204030204" pitchFamily="34" charset="0"/>
                <a:cs typeface="Arial" panose="020B0604020202020204" pitchFamily="34" charset="0"/>
              </a:rPr>
              <a:t>Supporting local government public health and air quality decision-making with a sub-city scale air quality forecasting system from data fusion of models, satellite, in-situ measurements, and low-cost sensors</a:t>
            </a:r>
            <a:r>
              <a:rPr lang="en-US">
                <a:effectLst/>
              </a:rPr>
              <a:t> </a:t>
            </a:r>
            <a:endParaRPr lang="en-US"/>
          </a:p>
        </p:txBody>
      </p:sp>
      <p:sp>
        <p:nvSpPr>
          <p:cNvPr id="4" name="Slide Number Placeholder 3"/>
          <p:cNvSpPr>
            <a:spLocks noGrp="1"/>
          </p:cNvSpPr>
          <p:nvPr>
            <p:ph type="sldNum" sz="quarter" idx="5"/>
          </p:nvPr>
        </p:nvSpPr>
        <p:spPr/>
        <p:txBody>
          <a:bodyPr/>
          <a:lstStyle/>
          <a:p>
            <a:fld id="{B121BC54-879E-D44C-A1D3-A39E2BEE3AF5}" type="slidenum">
              <a:rPr lang="en-US" smtClean="0"/>
              <a:t>1</a:t>
            </a:fld>
            <a:endParaRPr lang="en-US"/>
          </a:p>
        </p:txBody>
      </p:sp>
    </p:spTree>
    <p:extLst>
      <p:ext uri="{BB962C8B-B14F-4D97-AF65-F5344CB8AC3E}">
        <p14:creationId xmlns:p14="http://schemas.microsoft.com/office/powerpoint/2010/main" val="97294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4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02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176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34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34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189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41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4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9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39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24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95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724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47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32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466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714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8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9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725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86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07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28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063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a:spcBef>
                <a:spcPct val="0"/>
              </a:spcBef>
            </a:pPr>
            <a:r>
              <a:rPr lang="en-US" altLang="en-US" sz="1200" b="1">
                <a:solidFill>
                  <a:srgbClr val="000000"/>
                </a:solidFill>
                <a:latin typeface="Arial" panose="020B0604020202020204" pitchFamily="34" charset="0"/>
                <a:ea typeface="ＭＳ Ｐゴシック" panose="020B0600070205080204" pitchFamily="34" charset="-128"/>
              </a:rPr>
              <a:t>Please address any of the following that apply:</a:t>
            </a:r>
          </a:p>
          <a:p>
            <a:pPr defTabSz="912813">
              <a:spcBef>
                <a:spcPct val="0"/>
              </a:spcBef>
            </a:pPr>
            <a:r>
              <a:rPr lang="en-US" altLang="en-US" sz="1200">
                <a:solidFill>
                  <a:srgbClr val="000000"/>
                </a:solidFill>
                <a:latin typeface="Arial" panose="020B0604020202020204" pitchFamily="34" charset="0"/>
                <a:ea typeface="ＭＳ Ｐゴシック" panose="020B0600070205080204" pitchFamily="34" charset="-128"/>
              </a:rPr>
              <a:t>- Technical challenges &amp; risks  (e.g., loss of satellite during project, accuracy not sufficient, significant technical hurdle)</a:t>
            </a:r>
          </a:p>
          <a:p>
            <a:pPr defTabSz="912813">
              <a:spcBef>
                <a:spcPct val="0"/>
              </a:spcBef>
            </a:pPr>
            <a:r>
              <a:rPr lang="en-US" altLang="en-US" sz="1200">
                <a:solidFill>
                  <a:srgbClr val="000000"/>
                </a:solidFill>
                <a:latin typeface="Arial" panose="020B0604020202020204" pitchFamily="34" charset="0"/>
                <a:ea typeface="ＭＳ Ｐゴシック" panose="020B0600070205080204" pitchFamily="34" charset="-128"/>
              </a:rPr>
              <a:t>- Operations challenges &amp; risks</a:t>
            </a:r>
          </a:p>
          <a:p>
            <a:pPr defTabSz="912813">
              <a:spcBef>
                <a:spcPct val="0"/>
              </a:spcBef>
            </a:pPr>
            <a:r>
              <a:rPr lang="en-US" altLang="en-US" sz="1200">
                <a:solidFill>
                  <a:srgbClr val="000000"/>
                </a:solidFill>
                <a:latin typeface="Arial" panose="020B0604020202020204" pitchFamily="34" charset="0"/>
                <a:ea typeface="ＭＳ Ｐゴシック" panose="020B0600070205080204" pitchFamily="34" charset="-128"/>
              </a:rPr>
              <a:t>- Management challenges &amp; risks (e.g., partners and/or end-users don</a:t>
            </a:r>
            <a:r>
              <a:rPr lang="ja-JP" altLang="en-US" sz="1200">
                <a:solidFill>
                  <a:srgbClr val="000000"/>
                </a:solidFill>
                <a:latin typeface="Arial" panose="020B0604020202020204" pitchFamily="34" charset="0"/>
                <a:ea typeface="ＭＳ Ｐゴシック" panose="020B0600070205080204" pitchFamily="34" charset="-128"/>
              </a:rPr>
              <a:t>’</a:t>
            </a:r>
            <a:r>
              <a:rPr lang="en-US" altLang="ja-JP" sz="1200">
                <a:solidFill>
                  <a:srgbClr val="000000"/>
                </a:solidFill>
                <a:latin typeface="Arial" panose="020B0604020202020204" pitchFamily="34" charset="0"/>
                <a:ea typeface="ＭＳ Ｐゴシック" panose="020B0600070205080204" pitchFamily="34" charset="-128"/>
              </a:rPr>
              <a:t>t focus on project as promised)</a:t>
            </a:r>
          </a:p>
          <a:p>
            <a:pPr defTabSz="912813">
              <a:spcBef>
                <a:spcPct val="0"/>
              </a:spcBef>
            </a:pPr>
            <a:r>
              <a:rPr lang="en-US" altLang="en-US" sz="1200">
                <a:solidFill>
                  <a:srgbClr val="000000"/>
                </a:solidFill>
                <a:latin typeface="Arial" panose="020B0604020202020204" pitchFamily="34" charset="0"/>
                <a:ea typeface="ＭＳ Ｐゴシック" panose="020B0600070205080204" pitchFamily="34" charset="-128"/>
              </a:rPr>
              <a:t>- Schedule challenges &amp; risks.</a:t>
            </a:r>
          </a:p>
          <a:p>
            <a:pPr defTabSz="912813">
              <a:spcBef>
                <a:spcPct val="0"/>
              </a:spcBef>
            </a:pPr>
            <a:r>
              <a:rPr lang="en-US" altLang="en-US" sz="1200">
                <a:solidFill>
                  <a:srgbClr val="000000"/>
                </a:solidFill>
                <a:latin typeface="Arial" panose="020B0604020202020204" pitchFamily="34" charset="0"/>
                <a:ea typeface="ＭＳ Ｐゴシック" panose="020B0600070205080204" pitchFamily="34" charset="-128"/>
              </a:rPr>
              <a:t>- Policy challenges &amp; risk </a:t>
            </a:r>
          </a:p>
          <a:p>
            <a:pPr defTabSz="912813">
              <a:spcBef>
                <a:spcPct val="0"/>
              </a:spcBef>
              <a:buFontTx/>
              <a:buChar char="-"/>
            </a:pPr>
            <a:r>
              <a:rPr lang="en-US" altLang="en-US" sz="1200">
                <a:solidFill>
                  <a:srgbClr val="000000"/>
                </a:solidFill>
                <a:latin typeface="Arial" panose="020B0604020202020204" pitchFamily="34" charset="0"/>
                <a:ea typeface="ＭＳ Ｐゴシック" panose="020B0600070205080204" pitchFamily="34" charset="-128"/>
              </a:rPr>
              <a:t> Budget challenges &amp;risks</a:t>
            </a:r>
          </a:p>
          <a:p>
            <a:pPr defTabSz="912813">
              <a:spcBef>
                <a:spcPct val="0"/>
              </a:spcBef>
              <a:buFontTx/>
              <a:buChar char="-"/>
            </a:pPr>
            <a:endParaRPr lang="en-US" altLang="en-US" sz="1200">
              <a:solidFill>
                <a:srgbClr val="000000"/>
              </a:solidFill>
              <a:latin typeface="Arial" panose="020B0604020202020204" pitchFamily="34" charset="0"/>
              <a:ea typeface="ＭＳ Ｐゴシック" panose="020B0600070205080204" pitchFamily="34" charset="-128"/>
            </a:endParaRPr>
          </a:p>
          <a:p>
            <a:pPr defTabSz="912813">
              <a:spcBef>
                <a:spcPct val="0"/>
              </a:spcBef>
              <a:buFontTx/>
              <a:buChar char="-"/>
            </a:pPr>
            <a:endParaRPr lang="en-US" altLang="en-US" sz="1200">
              <a:solidFill>
                <a:srgbClr val="000000"/>
              </a:solidFill>
              <a:latin typeface="Arial" panose="020B0604020202020204" pitchFamily="34"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972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18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92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767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769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287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86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92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34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984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63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CC44A-F6C6-4EE8-BA41-5D57D0074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0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96133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92693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42658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837814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918859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963581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4279016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FA52B1-E372-664E-809E-4A7715C4261B}" type="datetimeFigureOut">
              <a:rPr lang="en-US" smtClean="0"/>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226762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FA52B1-E372-664E-809E-4A7715C4261B}" type="datetimeFigureOut">
              <a:rPr lang="en-US" smtClean="0"/>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563311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A52B1-E372-664E-809E-4A7715C4261B}" type="datetimeFigureOut">
              <a:rPr lang="en-US" smtClean="0"/>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86559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51808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488042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774916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744712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889740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A5F5D78D-77E8-C846-9143-195617F835AF}"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891728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5134" y="808056"/>
            <a:ext cx="9775005" cy="1077229"/>
          </a:xfr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24030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918325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036189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FA52B1-E372-664E-809E-4A7715C4261B}" type="datetimeFigureOut">
              <a:rPr lang="en-US" smtClean="0"/>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656250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FA52B1-E372-664E-809E-4A7715C4261B}" type="datetimeFigureOut">
              <a:rPr lang="en-US" smtClean="0"/>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5D78D-77E8-C846-9143-195617F835AF}"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45521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3FA52B1-E372-664E-809E-4A7715C4261B}" type="datetimeFigureOut">
              <a:rPr lang="en-US" smtClean="0"/>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56958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436031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859317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1127868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705715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52B1-E372-664E-809E-4A7715C4261B}"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05525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18643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FA52B1-E372-664E-809E-4A7715C4261B}" type="datetimeFigureOut">
              <a:rPr lang="en-US" smtClean="0"/>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09556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FA52B1-E372-664E-809E-4A7715C4261B}" type="datetimeFigureOut">
              <a:rPr lang="en-US" smtClean="0"/>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0194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A52B1-E372-664E-809E-4A7715C4261B}" type="datetimeFigureOut">
              <a:rPr lang="en-US" smtClean="0"/>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3256047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39313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FA52B1-E372-664E-809E-4A7715C4261B}"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5D78D-77E8-C846-9143-195617F835AF}" type="slidenum">
              <a:rPr lang="en-US" smtClean="0"/>
              <a:t>‹#›</a:t>
            </a:fld>
            <a:endParaRPr lang="en-US"/>
          </a:p>
        </p:txBody>
      </p:sp>
    </p:spTree>
    <p:extLst>
      <p:ext uri="{BB962C8B-B14F-4D97-AF65-F5344CB8AC3E}">
        <p14:creationId xmlns:p14="http://schemas.microsoft.com/office/powerpoint/2010/main" val="2279342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A52B1-E372-664E-809E-4A7715C4261B}" type="datetimeFigureOut">
              <a:rPr lang="en-US" smtClean="0"/>
              <a:t>1/16/24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5D78D-77E8-C846-9143-195617F835AF}" type="slidenum">
              <a:rPr lang="en-US" smtClean="0"/>
              <a:t>‹#›</a:t>
            </a:fld>
            <a:endParaRPr lang="en-US"/>
          </a:p>
        </p:txBody>
      </p:sp>
    </p:spTree>
    <p:extLst>
      <p:ext uri="{BB962C8B-B14F-4D97-AF65-F5344CB8AC3E}">
        <p14:creationId xmlns:p14="http://schemas.microsoft.com/office/powerpoint/2010/main" val="37689068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A52B1-E372-664E-809E-4A7715C4261B}" type="datetimeFigureOut">
              <a:rPr lang="en-US" smtClean="0"/>
              <a:t>1/16/24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5D78D-77E8-C846-9143-195617F835AF}" type="slidenum">
              <a:rPr lang="en-US" smtClean="0"/>
              <a:t>‹#›</a:t>
            </a:fld>
            <a:endParaRPr lang="en-US"/>
          </a:p>
        </p:txBody>
      </p:sp>
    </p:spTree>
    <p:extLst>
      <p:ext uri="{BB962C8B-B14F-4D97-AF65-F5344CB8AC3E}">
        <p14:creationId xmlns:p14="http://schemas.microsoft.com/office/powerpoint/2010/main" val="39031376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43FA52B1-E372-664E-809E-4A7715C4261B}" type="datetimeFigureOut">
              <a:rPr lang="en-US" smtClean="0"/>
              <a:t>1/16/24</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A5F5D78D-77E8-C846-9143-195617F835AF}" type="slidenum">
              <a:rPr lang="en-US" smtClean="0"/>
              <a:t>‹#›</a:t>
            </a:fld>
            <a:endParaRPr lang="en-US"/>
          </a:p>
        </p:txBody>
      </p:sp>
    </p:spTree>
    <p:extLst>
      <p:ext uri="{BB962C8B-B14F-4D97-AF65-F5344CB8AC3E}">
        <p14:creationId xmlns:p14="http://schemas.microsoft.com/office/powerpoint/2010/main" val="399775727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29/2021EA00174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oi.org/10.1029/2021EA00174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49_1BB03764.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data.rio/datasets/PCRJ::qualidade-do-ar-dados-hor%C3%A1rios/explore?layer=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9552FF2-8EBF-E257-4349-73CEC9F66F54}"/>
              </a:ext>
            </a:extLst>
          </p:cNvPr>
          <p:cNvSpPr txBox="1">
            <a:spLocks/>
          </p:cNvSpPr>
          <p:nvPr/>
        </p:nvSpPr>
        <p:spPr>
          <a:xfrm>
            <a:off x="577607" y="3899731"/>
            <a:ext cx="9373915" cy="1372283"/>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solidFill>
                  <a:schemeClr val="tx2"/>
                </a:solidFill>
              </a:rPr>
              <a:t>Supporting local government public health and air quality decision-making with a sub-city scale air quality forecasting system from data fusion of models, satellite, in-situ measurements, and low-cost sensors</a:t>
            </a:r>
            <a:endParaRPr kumimoji="0" lang="en-US" sz="4400" b="1" i="0" u="none" strike="noStrike" kern="1200" cap="none" spc="0" normalizeH="0" baseline="0" noProof="0" dirty="0">
              <a:ln>
                <a:noFill/>
              </a:ln>
              <a:solidFill>
                <a:schemeClr val="tx2"/>
              </a:solidFill>
              <a:effectLst/>
              <a:uLnTx/>
              <a:uFillTx/>
              <a:latin typeface="Georgia" panose="02040502050405020303" pitchFamily="18" charset="0"/>
              <a:cs typeface="Arial Narrow"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4400" b="1" i="0" u="none" strike="noStrike" kern="1200" cap="none" spc="0" normalizeH="0" baseline="0" noProof="0" dirty="0">
              <a:ln>
                <a:noFill/>
              </a:ln>
              <a:solidFill>
                <a:srgbClr val="244D60"/>
              </a:solidFill>
              <a:effectLst/>
              <a:uLnTx/>
              <a:uFillTx/>
              <a:latin typeface="Georgia" panose="02040502050405020303" pitchFamily="18" charset="0"/>
              <a:cs typeface="Arial Narrow" charset="0"/>
            </a:endParaRPr>
          </a:p>
        </p:txBody>
      </p:sp>
      <p:sp>
        <p:nvSpPr>
          <p:cNvPr id="7" name="Text Placeholder 2">
            <a:extLst>
              <a:ext uri="{FF2B5EF4-FFF2-40B4-BE49-F238E27FC236}">
                <a16:creationId xmlns:a16="http://schemas.microsoft.com/office/drawing/2014/main" id="{42F7DBC3-8EE1-867A-395C-A04FE2F402AB}"/>
              </a:ext>
            </a:extLst>
          </p:cNvPr>
          <p:cNvSpPr txBox="1">
            <a:spLocks/>
          </p:cNvSpPr>
          <p:nvPr/>
        </p:nvSpPr>
        <p:spPr>
          <a:xfrm>
            <a:off x="577607" y="5092700"/>
            <a:ext cx="7473863" cy="12270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solidFill>
                  <a:schemeClr val="accent1">
                    <a:lumMod val="50000"/>
                  </a:schemeClr>
                </a:solidFill>
              </a:rPr>
              <a:t>K. Emma Knowland, Carl </a:t>
            </a:r>
            <a:r>
              <a:rPr lang="en-US" dirty="0" err="1">
                <a:solidFill>
                  <a:schemeClr val="accent1">
                    <a:lumMod val="50000"/>
                  </a:schemeClr>
                </a:solidFill>
              </a:rPr>
              <a:t>Malings</a:t>
            </a:r>
            <a:r>
              <a:rPr lang="en-US" dirty="0">
                <a:solidFill>
                  <a:schemeClr val="accent1">
                    <a:lumMod val="50000"/>
                  </a:schemeClr>
                </a:solidFill>
              </a:rPr>
              <a:t>, Nathan Pavlovic</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solidFill>
                  <a:schemeClr val="accent1">
                    <a:lumMod val="50000"/>
                  </a:schemeClr>
                </a:solidFill>
              </a:rPr>
              <a:t>January 26</a:t>
            </a:r>
            <a:r>
              <a:rPr kumimoji="0" lang="en-US" sz="2400" b="0" i="0" u="none" strike="noStrike" kern="1200" cap="none" spc="0" normalizeH="0" baseline="0" noProof="0" dirty="0">
                <a:ln>
                  <a:noFill/>
                </a:ln>
                <a:solidFill>
                  <a:schemeClr val="accent1">
                    <a:lumMod val="50000"/>
                  </a:schemeClr>
                </a:solidFill>
                <a:effectLst/>
                <a:uLnTx/>
                <a:uFillTx/>
                <a:latin typeface="Georgia" panose="02040502050405020303" pitchFamily="18" charset="0"/>
                <a:cs typeface="Arial Narrow" charset="0"/>
              </a:rPr>
              <a:t>, 2o24</a:t>
            </a:r>
          </a:p>
        </p:txBody>
      </p:sp>
      <p:pic>
        <p:nvPicPr>
          <p:cNvPr id="4" name="Picture 2" descr="NASA Earth Science Applied Sciences">
            <a:extLst>
              <a:ext uri="{FF2B5EF4-FFF2-40B4-BE49-F238E27FC236}">
                <a16:creationId xmlns:a16="http://schemas.microsoft.com/office/drawing/2014/main" id="{3AEE1F4F-EA61-DA52-CF97-1158FC124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38" y="251367"/>
            <a:ext cx="2479102" cy="29181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224501-CFFD-9EE8-C174-4FA87BF66006}"/>
              </a:ext>
            </a:extLst>
          </p:cNvPr>
          <p:cNvPicPr>
            <a:picLocks noChangeAspect="1"/>
          </p:cNvPicPr>
          <p:nvPr/>
        </p:nvPicPr>
        <p:blipFill>
          <a:blip r:embed="rId4"/>
          <a:stretch>
            <a:fillRect/>
          </a:stretch>
        </p:blipFill>
        <p:spPr>
          <a:xfrm>
            <a:off x="3150912" y="538235"/>
            <a:ext cx="7000441" cy="1515092"/>
          </a:xfrm>
          <a:prstGeom prst="rect">
            <a:avLst/>
          </a:prstGeom>
        </p:spPr>
      </p:pic>
    </p:spTree>
    <p:extLst>
      <p:ext uri="{BB962C8B-B14F-4D97-AF65-F5344CB8AC3E}">
        <p14:creationId xmlns:p14="http://schemas.microsoft.com/office/powerpoint/2010/main" val="1647609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5214579" y="629266"/>
            <a:ext cx="6422849" cy="1676603"/>
          </a:xfrm>
        </p:spPr>
        <p:txBody>
          <a:bodyPr>
            <a:normAutofit/>
          </a:bodyPr>
          <a:lstStyle/>
          <a:p>
            <a:r>
              <a:rPr lang="en-US" b="1">
                <a:ea typeface="ＭＳ Ｐゴシック" panose="020B0600070205080204" pitchFamily="34" charset="-128"/>
                <a:cs typeface="Arial" panose="020B0604020202020204" pitchFamily="34" charset="0"/>
              </a:rPr>
              <a:t>ARL Performance </a:t>
            </a:r>
            <a:endParaRPr lang="en-US" b="1"/>
          </a:p>
        </p:txBody>
      </p:sp>
      <p:sp>
        <p:nvSpPr>
          <p:cNvPr id="6" name="Content Placeholder 6">
            <a:extLst>
              <a:ext uri="{FF2B5EF4-FFF2-40B4-BE49-F238E27FC236}">
                <a16:creationId xmlns:a16="http://schemas.microsoft.com/office/drawing/2014/main" id="{A7AD5C94-D995-762D-C989-759F98C0C1EB}"/>
              </a:ext>
            </a:extLst>
          </p:cNvPr>
          <p:cNvSpPr>
            <a:spLocks noGrp="1"/>
          </p:cNvSpPr>
          <p:nvPr>
            <p:ph idx="1"/>
          </p:nvPr>
        </p:nvSpPr>
        <p:spPr bwMode="auto">
          <a:xfrm>
            <a:off x="5214581" y="2438400"/>
            <a:ext cx="6422848" cy="37854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r>
              <a:rPr lang="en-US" altLang="en-US" sz="2000" dirty="0">
                <a:ea typeface="ＭＳ Ｐゴシック" panose="020B0600070205080204" pitchFamily="34" charset="-128"/>
              </a:rPr>
              <a:t>Start-of-Project ARL =  2 </a:t>
            </a:r>
            <a:r>
              <a:rPr lang="en-US" altLang="en-US" sz="2000" i="1" dirty="0">
                <a:ea typeface="ＭＳ Ｐゴシック" panose="020B0600070205080204" pitchFamily="34" charset="-128"/>
              </a:rPr>
              <a:t>(July 26, 2022)</a:t>
            </a:r>
          </a:p>
          <a:p>
            <a:pPr lvl="1"/>
            <a:r>
              <a:rPr lang="en-US" altLang="en-US" sz="2000" dirty="0">
                <a:ea typeface="ＭＳ Ｐゴシック" panose="020B0600070205080204" pitchFamily="34" charset="-128"/>
              </a:rPr>
              <a:t>Fundamental data fusion methodology published in peer-reviewed journal: </a:t>
            </a:r>
            <a:r>
              <a:rPr lang="en-US" sz="2000" dirty="0" err="1"/>
              <a:t>Malings</a:t>
            </a:r>
            <a:r>
              <a:rPr lang="en-US" sz="2000" dirty="0"/>
              <a:t> et al. 2021: </a:t>
            </a:r>
            <a:r>
              <a:rPr lang="en-US" sz="2000" u="sng" dirty="0">
                <a:hlinkClick r:id="rId3"/>
              </a:rPr>
              <a:t>https://doi.org/10.1029/2021EA001743</a:t>
            </a:r>
            <a:endParaRPr lang="en-US" altLang="en-US" sz="2000" dirty="0">
              <a:ea typeface="ＭＳ Ｐゴシック" panose="020B0600070205080204" pitchFamily="34" charset="-128"/>
            </a:endParaRPr>
          </a:p>
          <a:p>
            <a:pPr lvl="1"/>
            <a:r>
              <a:rPr lang="en-US" altLang="en-US" sz="2000" dirty="0">
                <a:ea typeface="ＭＳ Ｐゴシック" panose="020B0600070205080204" pitchFamily="34" charset="-128"/>
              </a:rPr>
              <a:t>Nathan Pavlovic (Sonoma Technologies, Inc.) had implemented a similar methodology in Google Earth Engine on behalf of end-user UNEP</a:t>
            </a:r>
          </a:p>
          <a:p>
            <a:r>
              <a:rPr lang="en-US" altLang="en-US" sz="2000" dirty="0">
                <a:ea typeface="ＭＳ Ｐゴシック" panose="020B0600070205080204" pitchFamily="34" charset="-128"/>
              </a:rPr>
              <a:t>Goal ARL = 9</a:t>
            </a:r>
          </a:p>
          <a:p>
            <a:r>
              <a:rPr lang="en-US" altLang="en-US" sz="2000" dirty="0">
                <a:ea typeface="ＭＳ Ｐゴシック" panose="020B0600070205080204" pitchFamily="34" charset="-128"/>
              </a:rPr>
              <a:t>Current ARL = 4 </a:t>
            </a:r>
            <a:r>
              <a:rPr lang="en-US" altLang="en-US" sz="2000" i="1" dirty="0">
                <a:ea typeface="ＭＳ Ｐゴシック" panose="020B0600070205080204" pitchFamily="34" charset="-128"/>
              </a:rPr>
              <a:t>(January 26, 2024)</a:t>
            </a:r>
            <a:endParaRPr lang="en-US" altLang="en-US" sz="2000" dirty="0">
              <a:ea typeface="ＭＳ Ｐゴシック" panose="020B0600070205080204" pitchFamily="34" charset="-128"/>
            </a:endParaRPr>
          </a:p>
          <a:p>
            <a:pPr lvl="1"/>
            <a:r>
              <a:rPr lang="en-US" altLang="en-US" sz="2000" dirty="0">
                <a:ea typeface="ＭＳ Ｐゴシック" panose="020B0600070205080204" pitchFamily="34" charset="-128"/>
              </a:rPr>
              <a:t>See subsequent slides</a:t>
            </a:r>
          </a:p>
        </p:txBody>
      </p:sp>
      <p:sp>
        <p:nvSpPr>
          <p:cNvPr id="9" name="TextBox 8">
            <a:extLst>
              <a:ext uri="{FF2B5EF4-FFF2-40B4-BE49-F238E27FC236}">
                <a16:creationId xmlns:a16="http://schemas.microsoft.com/office/drawing/2014/main" id="{FD70C5BE-E2BC-DD6A-D7BF-FB70DEFEEEB0}"/>
              </a:ext>
            </a:extLst>
          </p:cNvPr>
          <p:cNvSpPr txBox="1"/>
          <p:nvPr/>
        </p:nvSpPr>
        <p:spPr>
          <a:xfrm>
            <a:off x="0" y="6488668"/>
            <a:ext cx="12192000" cy="369332"/>
          </a:xfrm>
          <a:prstGeom prst="rect">
            <a:avLst/>
          </a:prstGeom>
          <a:solidFill>
            <a:schemeClr val="tx2">
              <a:lumMod val="20000"/>
              <a:lumOff val="80000"/>
            </a:schemeClr>
          </a:solidFill>
        </p:spPr>
        <p:txBody>
          <a:bodyPr wrap="square" rtlCol="0">
            <a:spAutoFit/>
          </a:bodyPr>
          <a:lstStyle/>
          <a:p>
            <a:pPr algn="ctr"/>
            <a:r>
              <a:rPr lang="en-US">
                <a:solidFill>
                  <a:schemeClr val="bg1">
                    <a:lumMod val="50000"/>
                  </a:schemeClr>
                </a:solidFill>
              </a:rPr>
              <a:t>Supporting decision-making with a sub-city scale data fusion system</a:t>
            </a:r>
          </a:p>
        </p:txBody>
      </p:sp>
      <p:pic>
        <p:nvPicPr>
          <p:cNvPr id="5" name="Picture 2" descr="NASA Earth Science Applied Sciences">
            <a:extLst>
              <a:ext uri="{FF2B5EF4-FFF2-40B4-BE49-F238E27FC236}">
                <a16:creationId xmlns:a16="http://schemas.microsoft.com/office/drawing/2014/main" id="{6051CBAF-E3A2-5987-C171-828D3424E0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3300" y="83962"/>
            <a:ext cx="965200" cy="1136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a:extLst>
              <a:ext uri="{FF2B5EF4-FFF2-40B4-BE49-F238E27FC236}">
                <a16:creationId xmlns:a16="http://schemas.microsoft.com/office/drawing/2014/main" id="{2461CC89-40A9-5F31-588D-951D05A67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061549" y="877824"/>
            <a:ext cx="2512909" cy="510235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968B37-296A-2741-AD7C-93881600D103}"/>
              </a:ext>
            </a:extLst>
          </p:cNvPr>
          <p:cNvSpPr txBox="1"/>
          <p:nvPr/>
        </p:nvSpPr>
        <p:spPr>
          <a:xfrm>
            <a:off x="3352800" y="4970658"/>
            <a:ext cx="1439917" cy="369332"/>
          </a:xfrm>
          <a:prstGeom prst="rect">
            <a:avLst/>
          </a:prstGeom>
          <a:noFill/>
        </p:spPr>
        <p:txBody>
          <a:bodyPr wrap="square">
            <a:spAutoFit/>
          </a:bodyPr>
          <a:lstStyle/>
          <a:p>
            <a:r>
              <a:rPr lang="en-US" altLang="en-US" sz="1800" i="1" dirty="0">
                <a:ea typeface="ＭＳ Ｐゴシック" panose="020B0600070205080204" pitchFamily="34" charset="-128"/>
              </a:rPr>
              <a:t>July 26, 2022</a:t>
            </a:r>
            <a:endParaRPr lang="en-US" dirty="0"/>
          </a:p>
        </p:txBody>
      </p:sp>
      <p:sp>
        <p:nvSpPr>
          <p:cNvPr id="8" name="TextBox 7">
            <a:extLst>
              <a:ext uri="{FF2B5EF4-FFF2-40B4-BE49-F238E27FC236}">
                <a16:creationId xmlns:a16="http://schemas.microsoft.com/office/drawing/2014/main" id="{6E41748C-878F-9B08-FAA8-08C98A6C3B91}"/>
              </a:ext>
            </a:extLst>
          </p:cNvPr>
          <p:cNvSpPr txBox="1"/>
          <p:nvPr/>
        </p:nvSpPr>
        <p:spPr>
          <a:xfrm>
            <a:off x="3352800" y="3821980"/>
            <a:ext cx="1849821" cy="369332"/>
          </a:xfrm>
          <a:prstGeom prst="rect">
            <a:avLst/>
          </a:prstGeom>
          <a:noFill/>
        </p:spPr>
        <p:txBody>
          <a:bodyPr wrap="square">
            <a:spAutoFit/>
          </a:bodyPr>
          <a:lstStyle/>
          <a:p>
            <a:r>
              <a:rPr lang="en-US" altLang="en-US" sz="1800" i="1" dirty="0">
                <a:ea typeface="ＭＳ Ｐゴシック" panose="020B0600070205080204" pitchFamily="34" charset="-128"/>
              </a:rPr>
              <a:t>October 26, 2023</a:t>
            </a:r>
            <a:endParaRPr lang="en-US" dirty="0"/>
          </a:p>
        </p:txBody>
      </p:sp>
      <p:sp>
        <p:nvSpPr>
          <p:cNvPr id="10" name="TextBox 9">
            <a:extLst>
              <a:ext uri="{FF2B5EF4-FFF2-40B4-BE49-F238E27FC236}">
                <a16:creationId xmlns:a16="http://schemas.microsoft.com/office/drawing/2014/main" id="{6F2B8C02-DA59-5069-E8F1-90B2FFA9BFC0}"/>
              </a:ext>
            </a:extLst>
          </p:cNvPr>
          <p:cNvSpPr txBox="1"/>
          <p:nvPr/>
        </p:nvSpPr>
        <p:spPr>
          <a:xfrm>
            <a:off x="3352799" y="4396529"/>
            <a:ext cx="1849821" cy="369332"/>
          </a:xfrm>
          <a:prstGeom prst="rect">
            <a:avLst/>
          </a:prstGeom>
          <a:noFill/>
        </p:spPr>
        <p:txBody>
          <a:bodyPr wrap="square">
            <a:spAutoFit/>
          </a:bodyPr>
          <a:lstStyle/>
          <a:p>
            <a:r>
              <a:rPr lang="en-US" altLang="en-US" sz="1800" i="1" dirty="0">
                <a:ea typeface="ＭＳ Ｐゴシック" panose="020B0600070205080204" pitchFamily="34" charset="-128"/>
              </a:rPr>
              <a:t>April 26, 2023</a:t>
            </a:r>
            <a:endParaRPr lang="en-US" dirty="0"/>
          </a:p>
        </p:txBody>
      </p:sp>
      <p:sp>
        <p:nvSpPr>
          <p:cNvPr id="13" name="TextBox 12">
            <a:extLst>
              <a:ext uri="{FF2B5EF4-FFF2-40B4-BE49-F238E27FC236}">
                <a16:creationId xmlns:a16="http://schemas.microsoft.com/office/drawing/2014/main" id="{8FE01F4A-106D-D491-EAAC-20B192E5A446}"/>
              </a:ext>
            </a:extLst>
          </p:cNvPr>
          <p:cNvSpPr txBox="1"/>
          <p:nvPr/>
        </p:nvSpPr>
        <p:spPr>
          <a:xfrm>
            <a:off x="3352799" y="5475417"/>
            <a:ext cx="1439917" cy="369332"/>
          </a:xfrm>
          <a:prstGeom prst="rect">
            <a:avLst/>
          </a:prstGeom>
          <a:noFill/>
        </p:spPr>
        <p:txBody>
          <a:bodyPr wrap="square">
            <a:spAutoFit/>
          </a:bodyPr>
          <a:lstStyle/>
          <a:p>
            <a:r>
              <a:rPr lang="en-US" altLang="en-US" sz="1800" i="1" dirty="0">
                <a:ea typeface="ＭＳ Ｐゴシック" panose="020B0600070205080204" pitchFamily="34" charset="-128"/>
              </a:rPr>
              <a:t>July 26, 2022</a:t>
            </a:r>
            <a:endParaRPr lang="en-US" dirty="0"/>
          </a:p>
        </p:txBody>
      </p:sp>
    </p:spTree>
    <p:extLst>
      <p:ext uri="{BB962C8B-B14F-4D97-AF65-F5344CB8AC3E}">
        <p14:creationId xmlns:p14="http://schemas.microsoft.com/office/powerpoint/2010/main" val="1251582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sp>
        <p:nvSpPr>
          <p:cNvPr id="8" name="Content Placeholder 7">
            <a:extLst>
              <a:ext uri="{FF2B5EF4-FFF2-40B4-BE49-F238E27FC236}">
                <a16:creationId xmlns:a16="http://schemas.microsoft.com/office/drawing/2014/main" id="{2501841F-7232-3C4C-AA60-06D0F0C777FC}"/>
              </a:ext>
            </a:extLst>
          </p:cNvPr>
          <p:cNvSpPr>
            <a:spLocks noGrp="1"/>
          </p:cNvSpPr>
          <p:nvPr>
            <p:ph idx="1"/>
          </p:nvPr>
        </p:nvSpPr>
        <p:spPr>
          <a:xfrm>
            <a:off x="571500" y="1825625"/>
            <a:ext cx="10782300" cy="4351338"/>
          </a:xfrm>
        </p:spPr>
        <p:txBody>
          <a:bodyPr/>
          <a:lstStyle/>
          <a:p>
            <a:r>
              <a:rPr lang="en-US"/>
              <a:t>Add details of support for your current ARL level (feel free to use as many slides as you would like)</a:t>
            </a:r>
          </a:p>
          <a:p>
            <a:r>
              <a:rPr lang="en-US"/>
              <a:t>These descriptions will be used to report progress to our upper-level management through Science Mission Directorate weekly summaries. </a:t>
            </a: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4089409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2, Milestone 1: Independent Application Components Formulated and Created</a:t>
            </a:r>
          </a:p>
        </p:txBody>
      </p:sp>
      <p:grpSp>
        <p:nvGrpSpPr>
          <p:cNvPr id="13" name="Group 12">
            <a:extLst>
              <a:ext uri="{FF2B5EF4-FFF2-40B4-BE49-F238E27FC236}">
                <a16:creationId xmlns:a16="http://schemas.microsoft.com/office/drawing/2014/main" id="{1613E8CC-54B9-B91C-41AA-7C3762405500}"/>
              </a:ext>
            </a:extLst>
          </p:cNvPr>
          <p:cNvGrpSpPr/>
          <p:nvPr/>
        </p:nvGrpSpPr>
        <p:grpSpPr>
          <a:xfrm>
            <a:off x="423667" y="1924174"/>
            <a:ext cx="8419709" cy="4416113"/>
            <a:chOff x="605559" y="552519"/>
            <a:chExt cx="11410902" cy="5984985"/>
          </a:xfrm>
        </p:grpSpPr>
        <p:sp>
          <p:nvSpPr>
            <p:cNvPr id="14" name="Freeform: Shape 8">
              <a:extLst>
                <a:ext uri="{FF2B5EF4-FFF2-40B4-BE49-F238E27FC236}">
                  <a16:creationId xmlns:a16="http://schemas.microsoft.com/office/drawing/2014/main" id="{DF771661-B098-ED1C-0EA9-9CF1D36806BC}"/>
                </a:ext>
              </a:extLst>
            </p:cNvPr>
            <p:cNvSpPr/>
            <p:nvPr/>
          </p:nvSpPr>
          <p:spPr>
            <a:xfrm>
              <a:off x="1645919" y="654760"/>
              <a:ext cx="2743200" cy="5047487"/>
            </a:xfrm>
            <a:custGeom>
              <a:avLst/>
              <a:gdLst>
                <a:gd name="connsiteX0" fmla="*/ 0 w 2743200"/>
                <a:gd name="connsiteY0" fmla="*/ 5047488 h 5047487"/>
                <a:gd name="connsiteX1" fmla="*/ 2743200 w 2743200"/>
                <a:gd name="connsiteY1" fmla="*/ 5047488 h 5047487"/>
                <a:gd name="connsiteX2" fmla="*/ 2743200 w 2743200"/>
                <a:gd name="connsiteY2" fmla="*/ 0 h 5047487"/>
                <a:gd name="connsiteX3" fmla="*/ 0 w 2743200"/>
                <a:gd name="connsiteY3" fmla="*/ 0 h 5047487"/>
              </a:gdLst>
              <a:ahLst/>
              <a:cxnLst>
                <a:cxn ang="0">
                  <a:pos x="connsiteX0" y="connsiteY0"/>
                </a:cxn>
                <a:cxn ang="0">
                  <a:pos x="connsiteX1" y="connsiteY1"/>
                </a:cxn>
                <a:cxn ang="0">
                  <a:pos x="connsiteX2" y="connsiteY2"/>
                </a:cxn>
                <a:cxn ang="0">
                  <a:pos x="connsiteX3" y="connsiteY3"/>
                </a:cxn>
              </a:cxnLst>
              <a:rect l="l" t="t" r="r" b="b"/>
              <a:pathLst>
                <a:path w="2743200" h="5047487">
                  <a:moveTo>
                    <a:pt x="0" y="5047488"/>
                  </a:moveTo>
                  <a:lnTo>
                    <a:pt x="2743200" y="5047488"/>
                  </a:lnTo>
                  <a:lnTo>
                    <a:pt x="2743200" y="0"/>
                  </a:lnTo>
                  <a:lnTo>
                    <a:pt x="0" y="0"/>
                  </a:lnTo>
                  <a:close/>
                </a:path>
              </a:pathLst>
            </a:custGeom>
            <a:solidFill>
              <a:srgbClr val="FFFFFF"/>
            </a:solidFill>
            <a:ln w="28222" cap="flat">
              <a:noFill/>
              <a:prstDash val="solid"/>
              <a:round/>
            </a:ln>
          </p:spPr>
          <p:txBody>
            <a:bodyPr rtlCol="0" anchor="ctr"/>
            <a:lstStyle/>
            <a:p>
              <a:endParaRPr lang="en-US"/>
            </a:p>
          </p:txBody>
        </p:sp>
        <p:grpSp>
          <p:nvGrpSpPr>
            <p:cNvPr id="15" name="Graphic 4">
              <a:extLst>
                <a:ext uri="{FF2B5EF4-FFF2-40B4-BE49-F238E27FC236}">
                  <a16:creationId xmlns:a16="http://schemas.microsoft.com/office/drawing/2014/main" id="{80D4ACC9-7829-3EAE-D509-DC5F65DF85E2}"/>
                </a:ext>
              </a:extLst>
            </p:cNvPr>
            <p:cNvGrpSpPr/>
            <p:nvPr/>
          </p:nvGrpSpPr>
          <p:grpSpPr>
            <a:xfrm>
              <a:off x="1574748" y="5702248"/>
              <a:ext cx="2978084" cy="835256"/>
              <a:chOff x="1574748" y="5273040"/>
              <a:chExt cx="2978084" cy="835256"/>
            </a:xfrm>
            <a:solidFill>
              <a:srgbClr val="000000"/>
            </a:solidFill>
          </p:grpSpPr>
          <p:grpSp>
            <p:nvGrpSpPr>
              <p:cNvPr id="460" name="Graphic 4">
                <a:extLst>
                  <a:ext uri="{FF2B5EF4-FFF2-40B4-BE49-F238E27FC236}">
                    <a16:creationId xmlns:a16="http://schemas.microsoft.com/office/drawing/2014/main" id="{C18B6EC0-F4AB-5B88-132F-E59A1586802B}"/>
                  </a:ext>
                </a:extLst>
              </p:cNvPr>
              <p:cNvGrpSpPr/>
              <p:nvPr/>
            </p:nvGrpSpPr>
            <p:grpSpPr>
              <a:xfrm>
                <a:off x="1574748" y="5273040"/>
                <a:ext cx="142213" cy="416000"/>
                <a:chOff x="1574748" y="5273040"/>
                <a:chExt cx="142213" cy="416000"/>
              </a:xfrm>
              <a:solidFill>
                <a:srgbClr val="000000"/>
              </a:solidFill>
            </p:grpSpPr>
            <p:sp>
              <p:nvSpPr>
                <p:cNvPr id="495" name="Freeform: Shape 11">
                  <a:extLst>
                    <a:ext uri="{FF2B5EF4-FFF2-40B4-BE49-F238E27FC236}">
                      <a16:creationId xmlns:a16="http://schemas.microsoft.com/office/drawing/2014/main" id="{54764E60-4125-5BA9-F7FC-6E673AE0E97F}"/>
                    </a:ext>
                  </a:extLst>
                </p:cNvPr>
                <p:cNvSpPr/>
                <p:nvPr/>
              </p:nvSpPr>
              <p:spPr>
                <a:xfrm>
                  <a:off x="1645920" y="5273040"/>
                  <a:ext cx="28222" cy="98777"/>
                </a:xfrm>
                <a:custGeom>
                  <a:avLst/>
                  <a:gdLst>
                    <a:gd name="connsiteX0" fmla="*/ 58 w 28222"/>
                    <a:gd name="connsiteY0" fmla="*/ 187 h 98777"/>
                    <a:gd name="connsiteX1" fmla="*/ 58 w 28222"/>
                    <a:gd name="connsiteY1" fmla="*/ 98965 h 98777"/>
                  </a:gdLst>
                  <a:ahLst/>
                  <a:cxnLst>
                    <a:cxn ang="0">
                      <a:pos x="connsiteX0" y="connsiteY0"/>
                    </a:cxn>
                    <a:cxn ang="0">
                      <a:pos x="connsiteX1" y="connsiteY1"/>
                    </a:cxn>
                  </a:cxnLst>
                  <a:rect l="l" t="t" r="r" b="b"/>
                  <a:pathLst>
                    <a:path w="28222" h="98777">
                      <a:moveTo>
                        <a:pt x="58" y="187"/>
                      </a:moveTo>
                      <a:lnTo>
                        <a:pt x="58" y="98965"/>
                      </a:lnTo>
                    </a:path>
                  </a:pathLst>
                </a:custGeom>
                <a:solidFill>
                  <a:srgbClr val="000000"/>
                </a:solidFill>
                <a:ln w="22578" cap="flat">
                  <a:solidFill>
                    <a:srgbClr val="000000"/>
                  </a:solidFill>
                  <a:prstDash val="solid"/>
                  <a:round/>
                </a:ln>
              </p:spPr>
              <p:txBody>
                <a:bodyPr rtlCol="0" anchor="ctr"/>
                <a:lstStyle/>
                <a:p>
                  <a:endParaRPr lang="en-US"/>
                </a:p>
              </p:txBody>
            </p:sp>
            <p:sp>
              <p:nvSpPr>
                <p:cNvPr id="496" name="Freeform: Shape 12">
                  <a:extLst>
                    <a:ext uri="{FF2B5EF4-FFF2-40B4-BE49-F238E27FC236}">
                      <a16:creationId xmlns:a16="http://schemas.microsoft.com/office/drawing/2014/main" id="{6D4E0BEB-0250-2368-9DEE-F0F608EE5A16}"/>
                    </a:ext>
                  </a:extLst>
                </p:cNvPr>
                <p:cNvSpPr/>
                <p:nvPr/>
              </p:nvSpPr>
              <p:spPr>
                <a:xfrm flipV="1">
                  <a:off x="1574748" y="5475566"/>
                  <a:ext cx="142213" cy="213474"/>
                </a:xfrm>
                <a:custGeom>
                  <a:avLst/>
                  <a:gdLst>
                    <a:gd name="connsiteX0" fmla="*/ 71111 w 142213"/>
                    <a:gd name="connsiteY0" fmla="*/ 191587 h 213474"/>
                    <a:gd name="connsiteX1" fmla="*/ 38788 w 142213"/>
                    <a:gd name="connsiteY1" fmla="*/ 170421 h 213474"/>
                    <a:gd name="connsiteX2" fmla="*/ 27984 w 142213"/>
                    <a:gd name="connsiteY2" fmla="*/ 106833 h 213474"/>
                    <a:gd name="connsiteX3" fmla="*/ 38788 w 142213"/>
                    <a:gd name="connsiteY3" fmla="*/ 43377 h 213474"/>
                    <a:gd name="connsiteX4" fmla="*/ 71111 w 142213"/>
                    <a:gd name="connsiteY4" fmla="*/ 22210 h 213474"/>
                    <a:gd name="connsiteX5" fmla="*/ 103567 w 142213"/>
                    <a:gd name="connsiteY5" fmla="*/ 43377 h 213474"/>
                    <a:gd name="connsiteX6" fmla="*/ 114415 w 142213"/>
                    <a:gd name="connsiteY6" fmla="*/ 106833 h 213474"/>
                    <a:gd name="connsiteX7" fmla="*/ 103567 w 142213"/>
                    <a:gd name="connsiteY7" fmla="*/ 170421 h 213474"/>
                    <a:gd name="connsiteX8" fmla="*/ 71111 w 142213"/>
                    <a:gd name="connsiteY8" fmla="*/ 191587 h 213474"/>
                    <a:gd name="connsiteX9" fmla="*/ 71111 w 142213"/>
                    <a:gd name="connsiteY9" fmla="*/ 213636 h 213474"/>
                    <a:gd name="connsiteX10" fmla="*/ 123984 w 142213"/>
                    <a:gd name="connsiteY10" fmla="*/ 186252 h 213474"/>
                    <a:gd name="connsiteX11" fmla="*/ 142240 w 142213"/>
                    <a:gd name="connsiteY11" fmla="*/ 106833 h 213474"/>
                    <a:gd name="connsiteX12" fmla="*/ 123984 w 142213"/>
                    <a:gd name="connsiteY12" fmla="*/ 27502 h 213474"/>
                    <a:gd name="connsiteX13" fmla="*/ 71111 w 142213"/>
                    <a:gd name="connsiteY13" fmla="*/ 161 h 213474"/>
                    <a:gd name="connsiteX14" fmla="*/ 18283 w 142213"/>
                    <a:gd name="connsiteY14" fmla="*/ 27502 h 213474"/>
                    <a:gd name="connsiteX15" fmla="*/ 27 w 142213"/>
                    <a:gd name="connsiteY15" fmla="*/ 106833 h 213474"/>
                    <a:gd name="connsiteX16" fmla="*/ 18283 w 142213"/>
                    <a:gd name="connsiteY16" fmla="*/ 186252 h 213474"/>
                    <a:gd name="connsiteX17" fmla="*/ 71111 w 142213"/>
                    <a:gd name="connsiteY17" fmla="*/ 213636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111" y="191587"/>
                      </a:moveTo>
                      <a:cubicBezTo>
                        <a:pt x="56794" y="191587"/>
                        <a:pt x="46020" y="184532"/>
                        <a:pt x="38788" y="170421"/>
                      </a:cubicBezTo>
                      <a:cubicBezTo>
                        <a:pt x="31585" y="156339"/>
                        <a:pt x="27984" y="135143"/>
                        <a:pt x="27984" y="106833"/>
                      </a:cubicBezTo>
                      <a:cubicBezTo>
                        <a:pt x="27984" y="78640"/>
                        <a:pt x="31585" y="57488"/>
                        <a:pt x="38788" y="43377"/>
                      </a:cubicBezTo>
                      <a:cubicBezTo>
                        <a:pt x="46020" y="29266"/>
                        <a:pt x="56794" y="22210"/>
                        <a:pt x="71111" y="22210"/>
                      </a:cubicBezTo>
                      <a:cubicBezTo>
                        <a:pt x="85546" y="22210"/>
                        <a:pt x="96364" y="29266"/>
                        <a:pt x="103567" y="43377"/>
                      </a:cubicBezTo>
                      <a:cubicBezTo>
                        <a:pt x="110799" y="57488"/>
                        <a:pt x="114415" y="78640"/>
                        <a:pt x="114415" y="106833"/>
                      </a:cubicBezTo>
                      <a:cubicBezTo>
                        <a:pt x="114415" y="135143"/>
                        <a:pt x="110799" y="156339"/>
                        <a:pt x="103567" y="170421"/>
                      </a:cubicBezTo>
                      <a:cubicBezTo>
                        <a:pt x="96364" y="184532"/>
                        <a:pt x="85546" y="191587"/>
                        <a:pt x="71111" y="191587"/>
                      </a:cubicBezTo>
                      <a:close/>
                      <a:moveTo>
                        <a:pt x="71111" y="213636"/>
                      </a:moveTo>
                      <a:cubicBezTo>
                        <a:pt x="94189" y="213636"/>
                        <a:pt x="111813" y="204508"/>
                        <a:pt x="123984" y="186252"/>
                      </a:cubicBezTo>
                      <a:cubicBezTo>
                        <a:pt x="136155" y="168025"/>
                        <a:pt x="142240" y="141552"/>
                        <a:pt x="142240" y="106833"/>
                      </a:cubicBezTo>
                      <a:cubicBezTo>
                        <a:pt x="142240" y="72202"/>
                        <a:pt x="136155" y="45758"/>
                        <a:pt x="123984" y="27502"/>
                      </a:cubicBezTo>
                      <a:cubicBezTo>
                        <a:pt x="111813" y="9275"/>
                        <a:pt x="94189" y="161"/>
                        <a:pt x="71111" y="161"/>
                      </a:cubicBezTo>
                      <a:cubicBezTo>
                        <a:pt x="48063" y="161"/>
                        <a:pt x="30454" y="9275"/>
                        <a:pt x="18283" y="27502"/>
                      </a:cubicBezTo>
                      <a:cubicBezTo>
                        <a:pt x="6112" y="45758"/>
                        <a:pt x="27" y="72202"/>
                        <a:pt x="27" y="106833"/>
                      </a:cubicBezTo>
                      <a:cubicBezTo>
                        <a:pt x="27" y="141552"/>
                        <a:pt x="6112" y="168025"/>
                        <a:pt x="18283" y="186252"/>
                      </a:cubicBezTo>
                      <a:cubicBezTo>
                        <a:pt x="30454" y="204508"/>
                        <a:pt x="48063" y="213636"/>
                        <a:pt x="71111" y="213636"/>
                      </a:cubicBezTo>
                      <a:close/>
                    </a:path>
                  </a:pathLst>
                </a:custGeom>
                <a:solidFill>
                  <a:srgbClr val="000000"/>
                </a:solidFill>
                <a:ln w="2822" cap="flat">
                  <a:noFill/>
                  <a:prstDash val="solid"/>
                  <a:round/>
                </a:ln>
              </p:spPr>
              <p:txBody>
                <a:bodyPr rtlCol="0" anchor="ctr"/>
                <a:lstStyle/>
                <a:p>
                  <a:endParaRPr lang="en-US"/>
                </a:p>
              </p:txBody>
            </p:sp>
          </p:grpSp>
          <p:grpSp>
            <p:nvGrpSpPr>
              <p:cNvPr id="461" name="Graphic 4">
                <a:extLst>
                  <a:ext uri="{FF2B5EF4-FFF2-40B4-BE49-F238E27FC236}">
                    <a16:creationId xmlns:a16="http://schemas.microsoft.com/office/drawing/2014/main" id="{75C91C55-A601-647E-0FE2-7C098CFA5C7C}"/>
                  </a:ext>
                </a:extLst>
              </p:cNvPr>
              <p:cNvGrpSpPr/>
              <p:nvPr/>
            </p:nvGrpSpPr>
            <p:grpSpPr>
              <a:xfrm>
                <a:off x="2261648" y="5273040"/>
                <a:ext cx="142081" cy="416000"/>
                <a:chOff x="2261648" y="5273040"/>
                <a:chExt cx="142081" cy="416000"/>
              </a:xfrm>
              <a:solidFill>
                <a:srgbClr val="000000"/>
              </a:solidFill>
            </p:grpSpPr>
            <p:sp>
              <p:nvSpPr>
                <p:cNvPr id="493" name="Freeform: Shape 14">
                  <a:extLst>
                    <a:ext uri="{FF2B5EF4-FFF2-40B4-BE49-F238E27FC236}">
                      <a16:creationId xmlns:a16="http://schemas.microsoft.com/office/drawing/2014/main" id="{3A9A45AC-5D29-C546-1825-4BD7B28632D9}"/>
                    </a:ext>
                  </a:extLst>
                </p:cNvPr>
                <p:cNvSpPr/>
                <p:nvPr/>
              </p:nvSpPr>
              <p:spPr>
                <a:xfrm>
                  <a:off x="2331720" y="5273040"/>
                  <a:ext cx="28222" cy="98777"/>
                </a:xfrm>
                <a:custGeom>
                  <a:avLst/>
                  <a:gdLst>
                    <a:gd name="connsiteX0" fmla="*/ 83 w 28222"/>
                    <a:gd name="connsiteY0" fmla="*/ 187 h 98777"/>
                    <a:gd name="connsiteX1" fmla="*/ 83 w 28222"/>
                    <a:gd name="connsiteY1" fmla="*/ 98965 h 98777"/>
                  </a:gdLst>
                  <a:ahLst/>
                  <a:cxnLst>
                    <a:cxn ang="0">
                      <a:pos x="connsiteX0" y="connsiteY0"/>
                    </a:cxn>
                    <a:cxn ang="0">
                      <a:pos x="connsiteX1" y="connsiteY1"/>
                    </a:cxn>
                  </a:cxnLst>
                  <a:rect l="l" t="t" r="r" b="b"/>
                  <a:pathLst>
                    <a:path w="28222" h="98777">
                      <a:moveTo>
                        <a:pt x="83" y="187"/>
                      </a:moveTo>
                      <a:lnTo>
                        <a:pt x="83" y="98965"/>
                      </a:lnTo>
                    </a:path>
                  </a:pathLst>
                </a:custGeom>
                <a:solidFill>
                  <a:srgbClr val="000000"/>
                </a:solidFill>
                <a:ln w="22578" cap="flat">
                  <a:solidFill>
                    <a:srgbClr val="000000"/>
                  </a:solidFill>
                  <a:prstDash val="solid"/>
                  <a:round/>
                </a:ln>
              </p:spPr>
              <p:txBody>
                <a:bodyPr rtlCol="0" anchor="ctr"/>
                <a:lstStyle/>
                <a:p>
                  <a:endParaRPr lang="en-US"/>
                </a:p>
              </p:txBody>
            </p:sp>
            <p:sp>
              <p:nvSpPr>
                <p:cNvPr id="494" name="Freeform: Shape 15">
                  <a:extLst>
                    <a:ext uri="{FF2B5EF4-FFF2-40B4-BE49-F238E27FC236}">
                      <a16:creationId xmlns:a16="http://schemas.microsoft.com/office/drawing/2014/main" id="{E55F6307-CF3C-10D1-05FC-CC143B99C951}"/>
                    </a:ext>
                  </a:extLst>
                </p:cNvPr>
                <p:cNvSpPr/>
                <p:nvPr/>
              </p:nvSpPr>
              <p:spPr>
                <a:xfrm flipV="1">
                  <a:off x="2261648" y="5475566"/>
                  <a:ext cx="142081" cy="213474"/>
                </a:xfrm>
                <a:custGeom>
                  <a:avLst/>
                  <a:gdLst>
                    <a:gd name="connsiteX0" fmla="*/ 73516 w 142081"/>
                    <a:gd name="connsiteY0" fmla="*/ 118121 h 213474"/>
                    <a:gd name="connsiteX1" fmla="*/ 43795 w 142081"/>
                    <a:gd name="connsiteY1" fmla="*/ 105289 h 213474"/>
                    <a:gd name="connsiteX2" fmla="*/ 32859 w 142081"/>
                    <a:gd name="connsiteY2" fmla="*/ 70188 h 213474"/>
                    <a:gd name="connsiteX3" fmla="*/ 43795 w 142081"/>
                    <a:gd name="connsiteY3" fmla="*/ 35086 h 213474"/>
                    <a:gd name="connsiteX4" fmla="*/ 73516 w 142081"/>
                    <a:gd name="connsiteY4" fmla="*/ 22210 h 213474"/>
                    <a:gd name="connsiteX5" fmla="*/ 103194 w 142081"/>
                    <a:gd name="connsiteY5" fmla="*/ 35086 h 213474"/>
                    <a:gd name="connsiteX6" fmla="*/ 114130 w 142081"/>
                    <a:gd name="connsiteY6" fmla="*/ 70188 h 213474"/>
                    <a:gd name="connsiteX7" fmla="*/ 103194 w 142081"/>
                    <a:gd name="connsiteY7" fmla="*/ 105289 h 213474"/>
                    <a:gd name="connsiteX8" fmla="*/ 73516 w 142081"/>
                    <a:gd name="connsiteY8" fmla="*/ 118121 h 213474"/>
                    <a:gd name="connsiteX9" fmla="*/ 128770 w 142081"/>
                    <a:gd name="connsiteY9" fmla="*/ 205390 h 213474"/>
                    <a:gd name="connsiteX10" fmla="*/ 128770 w 142081"/>
                    <a:gd name="connsiteY10" fmla="*/ 180034 h 213474"/>
                    <a:gd name="connsiteX11" fmla="*/ 107604 w 142081"/>
                    <a:gd name="connsiteY11" fmla="*/ 187575 h 213474"/>
                    <a:gd name="connsiteX12" fmla="*/ 86437 w 142081"/>
                    <a:gd name="connsiteY12" fmla="*/ 190221 h 213474"/>
                    <a:gd name="connsiteX13" fmla="*/ 44324 w 142081"/>
                    <a:gd name="connsiteY13" fmla="*/ 171611 h 213474"/>
                    <a:gd name="connsiteX14" fmla="*/ 27744 w 142081"/>
                    <a:gd name="connsiteY14" fmla="*/ 115387 h 213474"/>
                    <a:gd name="connsiteX15" fmla="*/ 48116 w 142081"/>
                    <a:gd name="connsiteY15" fmla="*/ 133776 h 213474"/>
                    <a:gd name="connsiteX16" fmla="*/ 75148 w 142081"/>
                    <a:gd name="connsiteY16" fmla="*/ 140170 h 213474"/>
                    <a:gd name="connsiteX17" fmla="*/ 124140 w 142081"/>
                    <a:gd name="connsiteY17" fmla="*/ 121341 h 213474"/>
                    <a:gd name="connsiteX18" fmla="*/ 142132 w 142081"/>
                    <a:gd name="connsiteY18" fmla="*/ 70188 h 213474"/>
                    <a:gd name="connsiteX19" fmla="*/ 123390 w 142081"/>
                    <a:gd name="connsiteY19" fmla="*/ 19300 h 213474"/>
                    <a:gd name="connsiteX20" fmla="*/ 73516 w 142081"/>
                    <a:gd name="connsiteY20" fmla="*/ 161 h 213474"/>
                    <a:gd name="connsiteX21" fmla="*/ 18924 w 142081"/>
                    <a:gd name="connsiteY21" fmla="*/ 27502 h 213474"/>
                    <a:gd name="connsiteX22" fmla="*/ 50 w 142081"/>
                    <a:gd name="connsiteY22" fmla="*/ 106833 h 213474"/>
                    <a:gd name="connsiteX23" fmla="*/ 23202 w 142081"/>
                    <a:gd name="connsiteY23" fmla="*/ 184620 h 213474"/>
                    <a:gd name="connsiteX24" fmla="*/ 85334 w 142081"/>
                    <a:gd name="connsiteY24" fmla="*/ 213636 h 213474"/>
                    <a:gd name="connsiteX25" fmla="*/ 106501 w 142081"/>
                    <a:gd name="connsiteY25" fmla="*/ 211564 h 213474"/>
                    <a:gd name="connsiteX26" fmla="*/ 128770 w 142081"/>
                    <a:gd name="connsiteY26" fmla="*/ 205390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081" h="213474">
                      <a:moveTo>
                        <a:pt x="73516" y="118121"/>
                      </a:moveTo>
                      <a:cubicBezTo>
                        <a:pt x="61022" y="118121"/>
                        <a:pt x="51115" y="113844"/>
                        <a:pt x="43795" y="105289"/>
                      </a:cubicBezTo>
                      <a:cubicBezTo>
                        <a:pt x="36504" y="96764"/>
                        <a:pt x="32859" y="85063"/>
                        <a:pt x="32859" y="70188"/>
                      </a:cubicBezTo>
                      <a:cubicBezTo>
                        <a:pt x="32859" y="55400"/>
                        <a:pt x="36504" y="43700"/>
                        <a:pt x="43795" y="35086"/>
                      </a:cubicBezTo>
                      <a:cubicBezTo>
                        <a:pt x="51115" y="26502"/>
                        <a:pt x="61022" y="22210"/>
                        <a:pt x="73516" y="22210"/>
                      </a:cubicBezTo>
                      <a:cubicBezTo>
                        <a:pt x="86011" y="22210"/>
                        <a:pt x="95903" y="26502"/>
                        <a:pt x="103194" y="35086"/>
                      </a:cubicBezTo>
                      <a:cubicBezTo>
                        <a:pt x="110485" y="43700"/>
                        <a:pt x="114130" y="55400"/>
                        <a:pt x="114130" y="70188"/>
                      </a:cubicBezTo>
                      <a:cubicBezTo>
                        <a:pt x="114130" y="85063"/>
                        <a:pt x="110485" y="96764"/>
                        <a:pt x="103194" y="105289"/>
                      </a:cubicBezTo>
                      <a:cubicBezTo>
                        <a:pt x="95903" y="113844"/>
                        <a:pt x="86011" y="118121"/>
                        <a:pt x="73516" y="118121"/>
                      </a:cubicBezTo>
                      <a:close/>
                      <a:moveTo>
                        <a:pt x="128770" y="205390"/>
                      </a:moveTo>
                      <a:lnTo>
                        <a:pt x="128770" y="180034"/>
                      </a:lnTo>
                      <a:cubicBezTo>
                        <a:pt x="121774" y="183327"/>
                        <a:pt x="114718" y="185840"/>
                        <a:pt x="107604" y="187575"/>
                      </a:cubicBezTo>
                      <a:cubicBezTo>
                        <a:pt x="100489" y="189339"/>
                        <a:pt x="93434" y="190221"/>
                        <a:pt x="86437" y="190221"/>
                      </a:cubicBezTo>
                      <a:cubicBezTo>
                        <a:pt x="68063" y="190221"/>
                        <a:pt x="54026" y="184018"/>
                        <a:pt x="44324" y="171611"/>
                      </a:cubicBezTo>
                      <a:cubicBezTo>
                        <a:pt x="34652" y="159205"/>
                        <a:pt x="29125" y="140464"/>
                        <a:pt x="27744" y="115387"/>
                      </a:cubicBezTo>
                      <a:cubicBezTo>
                        <a:pt x="33153" y="123384"/>
                        <a:pt x="39944" y="129513"/>
                        <a:pt x="48116" y="133776"/>
                      </a:cubicBezTo>
                      <a:cubicBezTo>
                        <a:pt x="56319" y="138039"/>
                        <a:pt x="65329" y="140170"/>
                        <a:pt x="75148" y="140170"/>
                      </a:cubicBezTo>
                      <a:cubicBezTo>
                        <a:pt x="95815" y="140170"/>
                        <a:pt x="112146" y="133893"/>
                        <a:pt x="124140" y="121341"/>
                      </a:cubicBezTo>
                      <a:cubicBezTo>
                        <a:pt x="136134" y="108817"/>
                        <a:pt x="142132" y="91766"/>
                        <a:pt x="142132" y="70188"/>
                      </a:cubicBezTo>
                      <a:cubicBezTo>
                        <a:pt x="142132" y="49050"/>
                        <a:pt x="135885" y="32088"/>
                        <a:pt x="123390" y="19300"/>
                      </a:cubicBezTo>
                      <a:cubicBezTo>
                        <a:pt x="110896" y="6541"/>
                        <a:pt x="94272" y="161"/>
                        <a:pt x="73516" y="161"/>
                      </a:cubicBezTo>
                      <a:cubicBezTo>
                        <a:pt x="49704" y="161"/>
                        <a:pt x="31506" y="9275"/>
                        <a:pt x="18924" y="27502"/>
                      </a:cubicBezTo>
                      <a:cubicBezTo>
                        <a:pt x="6342" y="45758"/>
                        <a:pt x="50" y="72202"/>
                        <a:pt x="50" y="106833"/>
                      </a:cubicBezTo>
                      <a:cubicBezTo>
                        <a:pt x="50" y="139347"/>
                        <a:pt x="7767" y="165276"/>
                        <a:pt x="23202" y="184620"/>
                      </a:cubicBezTo>
                      <a:cubicBezTo>
                        <a:pt x="38635" y="203964"/>
                        <a:pt x="59347" y="213636"/>
                        <a:pt x="85334" y="213636"/>
                      </a:cubicBezTo>
                      <a:cubicBezTo>
                        <a:pt x="92331" y="213636"/>
                        <a:pt x="99387" y="212945"/>
                        <a:pt x="106501" y="211564"/>
                      </a:cubicBezTo>
                      <a:cubicBezTo>
                        <a:pt x="113616" y="210182"/>
                        <a:pt x="121039" y="208124"/>
                        <a:pt x="128770" y="205390"/>
                      </a:cubicBezTo>
                      <a:close/>
                    </a:path>
                  </a:pathLst>
                </a:custGeom>
                <a:solidFill>
                  <a:srgbClr val="000000"/>
                </a:solidFill>
                <a:ln w="2822" cap="flat">
                  <a:noFill/>
                  <a:prstDash val="solid"/>
                  <a:round/>
                </a:ln>
              </p:spPr>
              <p:txBody>
                <a:bodyPr rtlCol="0" anchor="ctr"/>
                <a:lstStyle/>
                <a:p>
                  <a:endParaRPr lang="en-US"/>
                </a:p>
              </p:txBody>
            </p:sp>
          </p:grpSp>
          <p:grpSp>
            <p:nvGrpSpPr>
              <p:cNvPr id="462" name="Graphic 4">
                <a:extLst>
                  <a:ext uri="{FF2B5EF4-FFF2-40B4-BE49-F238E27FC236}">
                    <a16:creationId xmlns:a16="http://schemas.microsoft.com/office/drawing/2014/main" id="{9D1A7FC5-205A-6F45-65EC-2979234A9060}"/>
                  </a:ext>
                </a:extLst>
              </p:cNvPr>
              <p:cNvGrpSpPr/>
              <p:nvPr/>
            </p:nvGrpSpPr>
            <p:grpSpPr>
              <a:xfrm>
                <a:off x="2868970" y="5273040"/>
                <a:ext cx="299856" cy="411987"/>
                <a:chOff x="2868970" y="5273040"/>
                <a:chExt cx="299856" cy="411987"/>
              </a:xfrm>
              <a:solidFill>
                <a:srgbClr val="000000"/>
              </a:solidFill>
            </p:grpSpPr>
            <p:sp>
              <p:nvSpPr>
                <p:cNvPr id="489" name="Freeform: Shape 17">
                  <a:extLst>
                    <a:ext uri="{FF2B5EF4-FFF2-40B4-BE49-F238E27FC236}">
                      <a16:creationId xmlns:a16="http://schemas.microsoft.com/office/drawing/2014/main" id="{99A95A18-1563-3588-445D-875E74E3D735}"/>
                    </a:ext>
                  </a:extLst>
                </p:cNvPr>
                <p:cNvSpPr/>
                <p:nvPr/>
              </p:nvSpPr>
              <p:spPr>
                <a:xfrm>
                  <a:off x="3017520" y="5273040"/>
                  <a:ext cx="28222" cy="98777"/>
                </a:xfrm>
                <a:custGeom>
                  <a:avLst/>
                  <a:gdLst>
                    <a:gd name="connsiteX0" fmla="*/ 107 w 28222"/>
                    <a:gd name="connsiteY0" fmla="*/ 187 h 98777"/>
                    <a:gd name="connsiteX1" fmla="*/ 107 w 28222"/>
                    <a:gd name="connsiteY1" fmla="*/ 98965 h 98777"/>
                  </a:gdLst>
                  <a:ahLst/>
                  <a:cxnLst>
                    <a:cxn ang="0">
                      <a:pos x="connsiteX0" y="connsiteY0"/>
                    </a:cxn>
                    <a:cxn ang="0">
                      <a:pos x="connsiteX1" y="connsiteY1"/>
                    </a:cxn>
                  </a:cxnLst>
                  <a:rect l="l" t="t" r="r" b="b"/>
                  <a:pathLst>
                    <a:path w="28222" h="98777">
                      <a:moveTo>
                        <a:pt x="107" y="187"/>
                      </a:moveTo>
                      <a:lnTo>
                        <a:pt x="107" y="9896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90" name="Graphic 4">
                  <a:extLst>
                    <a:ext uri="{FF2B5EF4-FFF2-40B4-BE49-F238E27FC236}">
                      <a16:creationId xmlns:a16="http://schemas.microsoft.com/office/drawing/2014/main" id="{A5C56537-33FF-2D95-A4CC-BCB31CDFE5CB}"/>
                    </a:ext>
                  </a:extLst>
                </p:cNvPr>
                <p:cNvGrpSpPr/>
                <p:nvPr/>
              </p:nvGrpSpPr>
              <p:grpSpPr>
                <a:xfrm>
                  <a:off x="2868970" y="5475566"/>
                  <a:ext cx="299856" cy="209461"/>
                  <a:chOff x="2868970" y="5475566"/>
                  <a:chExt cx="299856" cy="209461"/>
                </a:xfrm>
                <a:solidFill>
                  <a:srgbClr val="000000"/>
                </a:solidFill>
              </p:grpSpPr>
              <p:sp>
                <p:nvSpPr>
                  <p:cNvPr id="491" name="Freeform: Shape 19">
                    <a:extLst>
                      <a:ext uri="{FF2B5EF4-FFF2-40B4-BE49-F238E27FC236}">
                        <a16:creationId xmlns:a16="http://schemas.microsoft.com/office/drawing/2014/main" id="{352B7EC5-A657-06C7-FF3B-5EFC431E0998}"/>
                      </a:ext>
                    </a:extLst>
                  </p:cNvPr>
                  <p:cNvSpPr/>
                  <p:nvPr/>
                </p:nvSpPr>
                <p:spPr>
                  <a:xfrm flipV="1">
                    <a:off x="2868970" y="5479270"/>
                    <a:ext cx="122501" cy="205757"/>
                  </a:xfrm>
                  <a:custGeom>
                    <a:avLst/>
                    <a:gdLst>
                      <a:gd name="connsiteX0" fmla="*/ 4084 w 122501"/>
                      <a:gd name="connsiteY0" fmla="*/ 23577 h 205757"/>
                      <a:gd name="connsiteX1" fmla="*/ 49548 w 122501"/>
                      <a:gd name="connsiteY1" fmla="*/ 23577 h 205757"/>
                      <a:gd name="connsiteX2" fmla="*/ 49548 w 122501"/>
                      <a:gd name="connsiteY2" fmla="*/ 180563 h 205757"/>
                      <a:gd name="connsiteX3" fmla="*/ 71 w 122501"/>
                      <a:gd name="connsiteY3" fmla="*/ 170641 h 205757"/>
                      <a:gd name="connsiteX4" fmla="*/ 71 w 122501"/>
                      <a:gd name="connsiteY4" fmla="*/ 195997 h 205757"/>
                      <a:gd name="connsiteX5" fmla="*/ 49284 w 122501"/>
                      <a:gd name="connsiteY5" fmla="*/ 205919 h 205757"/>
                      <a:gd name="connsiteX6" fmla="*/ 77109 w 122501"/>
                      <a:gd name="connsiteY6" fmla="*/ 205919 h 205757"/>
                      <a:gd name="connsiteX7" fmla="*/ 77109 w 122501"/>
                      <a:gd name="connsiteY7" fmla="*/ 23577 h 205757"/>
                      <a:gd name="connsiteX8" fmla="*/ 122573 w 122501"/>
                      <a:gd name="connsiteY8" fmla="*/ 23577 h 205757"/>
                      <a:gd name="connsiteX9" fmla="*/ 122573 w 122501"/>
                      <a:gd name="connsiteY9" fmla="*/ 161 h 205757"/>
                      <a:gd name="connsiteX10" fmla="*/ 4084 w 122501"/>
                      <a:gd name="connsiteY10" fmla="*/ 161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084" y="23577"/>
                        </a:moveTo>
                        <a:lnTo>
                          <a:pt x="49548" y="23577"/>
                        </a:lnTo>
                        <a:lnTo>
                          <a:pt x="49548" y="180563"/>
                        </a:lnTo>
                        <a:lnTo>
                          <a:pt x="71" y="170641"/>
                        </a:lnTo>
                        <a:lnTo>
                          <a:pt x="71" y="195997"/>
                        </a:lnTo>
                        <a:lnTo>
                          <a:pt x="49284" y="205919"/>
                        </a:lnTo>
                        <a:lnTo>
                          <a:pt x="77109" y="205919"/>
                        </a:lnTo>
                        <a:lnTo>
                          <a:pt x="77109" y="23577"/>
                        </a:lnTo>
                        <a:lnTo>
                          <a:pt x="122573" y="23577"/>
                        </a:lnTo>
                        <a:lnTo>
                          <a:pt x="122573" y="161"/>
                        </a:lnTo>
                        <a:lnTo>
                          <a:pt x="4084" y="161"/>
                        </a:lnTo>
                        <a:close/>
                      </a:path>
                    </a:pathLst>
                  </a:custGeom>
                  <a:solidFill>
                    <a:srgbClr val="000000"/>
                  </a:solidFill>
                  <a:ln w="2822" cap="flat">
                    <a:noFill/>
                    <a:prstDash val="solid"/>
                    <a:round/>
                  </a:ln>
                </p:spPr>
                <p:txBody>
                  <a:bodyPr rtlCol="0" anchor="ctr"/>
                  <a:lstStyle/>
                  <a:p>
                    <a:endParaRPr lang="en-US"/>
                  </a:p>
                </p:txBody>
              </p:sp>
              <p:sp>
                <p:nvSpPr>
                  <p:cNvPr id="492" name="Freeform: Shape 20">
                    <a:extLst>
                      <a:ext uri="{FF2B5EF4-FFF2-40B4-BE49-F238E27FC236}">
                        <a16:creationId xmlns:a16="http://schemas.microsoft.com/office/drawing/2014/main" id="{E6898165-410D-5B8F-7179-DF246272A7A2}"/>
                      </a:ext>
                    </a:extLst>
                  </p:cNvPr>
                  <p:cNvSpPr/>
                  <p:nvPr/>
                </p:nvSpPr>
                <p:spPr>
                  <a:xfrm flipV="1">
                    <a:off x="3038210" y="5475566"/>
                    <a:ext cx="130616" cy="209461"/>
                  </a:xfrm>
                  <a:custGeom>
                    <a:avLst/>
                    <a:gdLst>
                      <a:gd name="connsiteX0" fmla="*/ 33549 w 130616"/>
                      <a:gd name="connsiteY0" fmla="*/ 23576 h 209461"/>
                      <a:gd name="connsiteX1" fmla="*/ 130696 w 130616"/>
                      <a:gd name="connsiteY1" fmla="*/ 23576 h 209461"/>
                      <a:gd name="connsiteX2" fmla="*/ 130696 w 130616"/>
                      <a:gd name="connsiteY2" fmla="*/ 161 h 209461"/>
                      <a:gd name="connsiteX3" fmla="*/ 79 w 130616"/>
                      <a:gd name="connsiteY3" fmla="*/ 161 h 209461"/>
                      <a:gd name="connsiteX4" fmla="*/ 79 w 130616"/>
                      <a:gd name="connsiteY4" fmla="*/ 23576 h 209461"/>
                      <a:gd name="connsiteX5" fmla="*/ 43251 w 130616"/>
                      <a:gd name="connsiteY5" fmla="*/ 67585 h 209461"/>
                      <a:gd name="connsiteX6" fmla="*/ 77647 w 130616"/>
                      <a:gd name="connsiteY6" fmla="*/ 103260 h 209461"/>
                      <a:gd name="connsiteX7" fmla="*/ 96300 w 130616"/>
                      <a:gd name="connsiteY7" fmla="*/ 128660 h 209461"/>
                      <a:gd name="connsiteX8" fmla="*/ 101635 w 130616"/>
                      <a:gd name="connsiteY8" fmla="*/ 149121 h 209461"/>
                      <a:gd name="connsiteX9" fmla="*/ 90126 w 130616"/>
                      <a:gd name="connsiteY9" fmla="*/ 175844 h 209461"/>
                      <a:gd name="connsiteX10" fmla="*/ 60140 w 130616"/>
                      <a:gd name="connsiteY10" fmla="*/ 186207 h 209461"/>
                      <a:gd name="connsiteX11" fmla="*/ 32491 w 130616"/>
                      <a:gd name="connsiteY11" fmla="*/ 181665 h 209461"/>
                      <a:gd name="connsiteX12" fmla="*/ 1447 w 130616"/>
                      <a:gd name="connsiteY12" fmla="*/ 167862 h 209461"/>
                      <a:gd name="connsiteX13" fmla="*/ 1447 w 130616"/>
                      <a:gd name="connsiteY13" fmla="*/ 195996 h 209461"/>
                      <a:gd name="connsiteX14" fmla="*/ 32844 w 130616"/>
                      <a:gd name="connsiteY14" fmla="*/ 206183 h 209461"/>
                      <a:gd name="connsiteX15" fmla="*/ 59611 w 130616"/>
                      <a:gd name="connsiteY15" fmla="*/ 209623 h 209461"/>
                      <a:gd name="connsiteX16" fmla="*/ 110587 w 130616"/>
                      <a:gd name="connsiteY16" fmla="*/ 193615 h 209461"/>
                      <a:gd name="connsiteX17" fmla="*/ 129593 w 130616"/>
                      <a:gd name="connsiteY17" fmla="*/ 150929 h 209461"/>
                      <a:gd name="connsiteX18" fmla="*/ 124830 w 130616"/>
                      <a:gd name="connsiteY18" fmla="*/ 126852 h 209461"/>
                      <a:gd name="connsiteX19" fmla="*/ 107544 w 130616"/>
                      <a:gd name="connsiteY19" fmla="*/ 100085 h 209461"/>
                      <a:gd name="connsiteX20" fmla="*/ 85628 w 130616"/>
                      <a:gd name="connsiteY20" fmla="*/ 76978 h 209461"/>
                      <a:gd name="connsiteX21" fmla="*/ 33549 w 130616"/>
                      <a:gd name="connsiteY21" fmla="*/ 23576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549" y="23576"/>
                        </a:moveTo>
                        <a:lnTo>
                          <a:pt x="130696" y="23576"/>
                        </a:lnTo>
                        <a:lnTo>
                          <a:pt x="130696" y="161"/>
                        </a:lnTo>
                        <a:lnTo>
                          <a:pt x="79" y="161"/>
                        </a:lnTo>
                        <a:lnTo>
                          <a:pt x="79" y="23576"/>
                        </a:lnTo>
                        <a:cubicBezTo>
                          <a:pt x="10633" y="34512"/>
                          <a:pt x="25024" y="49182"/>
                          <a:pt x="43251" y="67585"/>
                        </a:cubicBezTo>
                        <a:cubicBezTo>
                          <a:pt x="61507" y="86018"/>
                          <a:pt x="72972" y="97909"/>
                          <a:pt x="77647" y="103260"/>
                        </a:cubicBezTo>
                        <a:cubicBezTo>
                          <a:pt x="86554" y="113255"/>
                          <a:pt x="92772" y="121722"/>
                          <a:pt x="96300" y="128660"/>
                        </a:cubicBezTo>
                        <a:cubicBezTo>
                          <a:pt x="99857" y="135598"/>
                          <a:pt x="101635" y="142418"/>
                          <a:pt x="101635" y="149121"/>
                        </a:cubicBezTo>
                        <a:cubicBezTo>
                          <a:pt x="101635" y="160057"/>
                          <a:pt x="97799" y="168965"/>
                          <a:pt x="90126" y="175844"/>
                        </a:cubicBezTo>
                        <a:cubicBezTo>
                          <a:pt x="82453" y="182752"/>
                          <a:pt x="72458" y="186207"/>
                          <a:pt x="60140" y="186207"/>
                        </a:cubicBezTo>
                        <a:cubicBezTo>
                          <a:pt x="51409" y="186207"/>
                          <a:pt x="42192" y="184693"/>
                          <a:pt x="32491" y="181665"/>
                        </a:cubicBezTo>
                        <a:cubicBezTo>
                          <a:pt x="22819" y="178637"/>
                          <a:pt x="12471" y="174036"/>
                          <a:pt x="1447" y="167862"/>
                        </a:cubicBezTo>
                        <a:lnTo>
                          <a:pt x="1447" y="195996"/>
                        </a:lnTo>
                        <a:cubicBezTo>
                          <a:pt x="12647" y="200494"/>
                          <a:pt x="23113" y="203890"/>
                          <a:pt x="32844" y="206183"/>
                        </a:cubicBezTo>
                        <a:cubicBezTo>
                          <a:pt x="42604" y="208476"/>
                          <a:pt x="51526" y="209623"/>
                          <a:pt x="59611" y="209623"/>
                        </a:cubicBezTo>
                        <a:cubicBezTo>
                          <a:pt x="80925" y="209623"/>
                          <a:pt x="97917" y="204287"/>
                          <a:pt x="110587" y="193615"/>
                        </a:cubicBezTo>
                        <a:cubicBezTo>
                          <a:pt x="123258" y="182973"/>
                          <a:pt x="129593" y="168744"/>
                          <a:pt x="129593" y="150929"/>
                        </a:cubicBezTo>
                        <a:cubicBezTo>
                          <a:pt x="129593" y="142462"/>
                          <a:pt x="128005" y="134437"/>
                          <a:pt x="124830" y="126852"/>
                        </a:cubicBezTo>
                        <a:cubicBezTo>
                          <a:pt x="121685" y="119297"/>
                          <a:pt x="115923" y="110374"/>
                          <a:pt x="107544" y="100085"/>
                        </a:cubicBezTo>
                        <a:cubicBezTo>
                          <a:pt x="105252" y="97410"/>
                          <a:pt x="97946" y="89707"/>
                          <a:pt x="85628" y="76978"/>
                        </a:cubicBezTo>
                        <a:cubicBezTo>
                          <a:pt x="73340" y="64248"/>
                          <a:pt x="55980" y="46448"/>
                          <a:pt x="33549" y="23576"/>
                        </a:cubicBezTo>
                        <a:close/>
                      </a:path>
                    </a:pathLst>
                  </a:custGeom>
                  <a:solidFill>
                    <a:srgbClr val="000000"/>
                  </a:solidFill>
                  <a:ln w="2822" cap="flat">
                    <a:noFill/>
                    <a:prstDash val="solid"/>
                    <a:round/>
                  </a:ln>
                </p:spPr>
                <p:txBody>
                  <a:bodyPr rtlCol="0" anchor="ctr"/>
                  <a:lstStyle/>
                  <a:p>
                    <a:endParaRPr lang="en-US"/>
                  </a:p>
                </p:txBody>
              </p:sp>
            </p:grpSp>
          </p:grpSp>
          <p:grpSp>
            <p:nvGrpSpPr>
              <p:cNvPr id="463" name="Graphic 4">
                <a:extLst>
                  <a:ext uri="{FF2B5EF4-FFF2-40B4-BE49-F238E27FC236}">
                    <a16:creationId xmlns:a16="http://schemas.microsoft.com/office/drawing/2014/main" id="{6DE6CB52-4C42-6EA1-4A82-77D4AD4ABE70}"/>
                  </a:ext>
                </a:extLst>
              </p:cNvPr>
              <p:cNvGrpSpPr/>
              <p:nvPr/>
            </p:nvGrpSpPr>
            <p:grpSpPr>
              <a:xfrm>
                <a:off x="3554770" y="5273040"/>
                <a:ext cx="308806" cy="416000"/>
                <a:chOff x="3554770" y="5273040"/>
                <a:chExt cx="308806" cy="416000"/>
              </a:xfrm>
              <a:solidFill>
                <a:srgbClr val="000000"/>
              </a:solidFill>
            </p:grpSpPr>
            <p:sp>
              <p:nvSpPr>
                <p:cNvPr id="485" name="Freeform: Shape 22">
                  <a:extLst>
                    <a:ext uri="{FF2B5EF4-FFF2-40B4-BE49-F238E27FC236}">
                      <a16:creationId xmlns:a16="http://schemas.microsoft.com/office/drawing/2014/main" id="{8A873124-119E-3DEE-404E-9722EB3DFE02}"/>
                    </a:ext>
                  </a:extLst>
                </p:cNvPr>
                <p:cNvSpPr/>
                <p:nvPr/>
              </p:nvSpPr>
              <p:spPr>
                <a:xfrm>
                  <a:off x="3703320" y="5273040"/>
                  <a:ext cx="28222" cy="98777"/>
                </a:xfrm>
                <a:custGeom>
                  <a:avLst/>
                  <a:gdLst>
                    <a:gd name="connsiteX0" fmla="*/ 131 w 28222"/>
                    <a:gd name="connsiteY0" fmla="*/ 187 h 98777"/>
                    <a:gd name="connsiteX1" fmla="*/ 131 w 28222"/>
                    <a:gd name="connsiteY1" fmla="*/ 98965 h 98777"/>
                  </a:gdLst>
                  <a:ahLst/>
                  <a:cxnLst>
                    <a:cxn ang="0">
                      <a:pos x="connsiteX0" y="connsiteY0"/>
                    </a:cxn>
                    <a:cxn ang="0">
                      <a:pos x="connsiteX1" y="connsiteY1"/>
                    </a:cxn>
                  </a:cxnLst>
                  <a:rect l="l" t="t" r="r" b="b"/>
                  <a:pathLst>
                    <a:path w="28222" h="98777">
                      <a:moveTo>
                        <a:pt x="131" y="187"/>
                      </a:moveTo>
                      <a:lnTo>
                        <a:pt x="131" y="9896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86" name="Graphic 4">
                  <a:extLst>
                    <a:ext uri="{FF2B5EF4-FFF2-40B4-BE49-F238E27FC236}">
                      <a16:creationId xmlns:a16="http://schemas.microsoft.com/office/drawing/2014/main" id="{B109F9EB-7397-3A68-BC13-184BB6427766}"/>
                    </a:ext>
                  </a:extLst>
                </p:cNvPr>
                <p:cNvGrpSpPr/>
                <p:nvPr/>
              </p:nvGrpSpPr>
              <p:grpSpPr>
                <a:xfrm>
                  <a:off x="3554770" y="5475566"/>
                  <a:ext cx="308806" cy="213474"/>
                  <a:chOff x="3554770" y="5475566"/>
                  <a:chExt cx="308806" cy="213474"/>
                </a:xfrm>
                <a:solidFill>
                  <a:srgbClr val="000000"/>
                </a:solidFill>
              </p:grpSpPr>
              <p:sp>
                <p:nvSpPr>
                  <p:cNvPr id="487" name="Freeform: Shape 24">
                    <a:extLst>
                      <a:ext uri="{FF2B5EF4-FFF2-40B4-BE49-F238E27FC236}">
                        <a16:creationId xmlns:a16="http://schemas.microsoft.com/office/drawing/2014/main" id="{D43B9B89-D6C7-5DCD-5B28-233ABA2B16CC}"/>
                      </a:ext>
                    </a:extLst>
                  </p:cNvPr>
                  <p:cNvSpPr/>
                  <p:nvPr/>
                </p:nvSpPr>
                <p:spPr>
                  <a:xfrm flipV="1">
                    <a:off x="3554770" y="5479270"/>
                    <a:ext cx="122501" cy="205757"/>
                  </a:xfrm>
                  <a:custGeom>
                    <a:avLst/>
                    <a:gdLst>
                      <a:gd name="connsiteX0" fmla="*/ 4108 w 122501"/>
                      <a:gd name="connsiteY0" fmla="*/ 23577 h 205757"/>
                      <a:gd name="connsiteX1" fmla="*/ 49572 w 122501"/>
                      <a:gd name="connsiteY1" fmla="*/ 23577 h 205757"/>
                      <a:gd name="connsiteX2" fmla="*/ 49572 w 122501"/>
                      <a:gd name="connsiteY2" fmla="*/ 180563 h 205757"/>
                      <a:gd name="connsiteX3" fmla="*/ 95 w 122501"/>
                      <a:gd name="connsiteY3" fmla="*/ 170641 h 205757"/>
                      <a:gd name="connsiteX4" fmla="*/ 95 w 122501"/>
                      <a:gd name="connsiteY4" fmla="*/ 195997 h 205757"/>
                      <a:gd name="connsiteX5" fmla="*/ 49308 w 122501"/>
                      <a:gd name="connsiteY5" fmla="*/ 205919 h 205757"/>
                      <a:gd name="connsiteX6" fmla="*/ 77133 w 122501"/>
                      <a:gd name="connsiteY6" fmla="*/ 205919 h 205757"/>
                      <a:gd name="connsiteX7" fmla="*/ 77133 w 122501"/>
                      <a:gd name="connsiteY7" fmla="*/ 23577 h 205757"/>
                      <a:gd name="connsiteX8" fmla="*/ 122597 w 122501"/>
                      <a:gd name="connsiteY8" fmla="*/ 23577 h 205757"/>
                      <a:gd name="connsiteX9" fmla="*/ 122597 w 122501"/>
                      <a:gd name="connsiteY9" fmla="*/ 161 h 205757"/>
                      <a:gd name="connsiteX10" fmla="*/ 4108 w 122501"/>
                      <a:gd name="connsiteY10" fmla="*/ 161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108" y="23577"/>
                        </a:moveTo>
                        <a:lnTo>
                          <a:pt x="49572" y="23577"/>
                        </a:lnTo>
                        <a:lnTo>
                          <a:pt x="49572" y="180563"/>
                        </a:lnTo>
                        <a:lnTo>
                          <a:pt x="95" y="170641"/>
                        </a:lnTo>
                        <a:lnTo>
                          <a:pt x="95" y="195997"/>
                        </a:lnTo>
                        <a:lnTo>
                          <a:pt x="49308" y="205919"/>
                        </a:lnTo>
                        <a:lnTo>
                          <a:pt x="77133" y="205919"/>
                        </a:lnTo>
                        <a:lnTo>
                          <a:pt x="77133" y="23577"/>
                        </a:lnTo>
                        <a:lnTo>
                          <a:pt x="122597" y="23577"/>
                        </a:lnTo>
                        <a:lnTo>
                          <a:pt x="122597" y="161"/>
                        </a:lnTo>
                        <a:lnTo>
                          <a:pt x="4108" y="161"/>
                        </a:lnTo>
                        <a:close/>
                      </a:path>
                    </a:pathLst>
                  </a:custGeom>
                  <a:solidFill>
                    <a:srgbClr val="000000"/>
                  </a:solidFill>
                  <a:ln w="2822" cap="flat">
                    <a:noFill/>
                    <a:prstDash val="solid"/>
                    <a:round/>
                  </a:ln>
                </p:spPr>
                <p:txBody>
                  <a:bodyPr rtlCol="0" anchor="ctr"/>
                  <a:lstStyle/>
                  <a:p>
                    <a:endParaRPr lang="en-US"/>
                  </a:p>
                </p:txBody>
              </p:sp>
              <p:sp>
                <p:nvSpPr>
                  <p:cNvPr id="488" name="Freeform: Shape 25">
                    <a:extLst>
                      <a:ext uri="{FF2B5EF4-FFF2-40B4-BE49-F238E27FC236}">
                        <a16:creationId xmlns:a16="http://schemas.microsoft.com/office/drawing/2014/main" id="{1965AB71-EF6F-BC44-E4AD-487A81AB699D}"/>
                      </a:ext>
                    </a:extLst>
                  </p:cNvPr>
                  <p:cNvSpPr/>
                  <p:nvPr/>
                </p:nvSpPr>
                <p:spPr>
                  <a:xfrm flipV="1">
                    <a:off x="3722466" y="5475566"/>
                    <a:ext cx="141110" cy="213474"/>
                  </a:xfrm>
                  <a:custGeom>
                    <a:avLst/>
                    <a:gdLst>
                      <a:gd name="connsiteX0" fmla="*/ 70658 w 141110"/>
                      <a:gd name="connsiteY0" fmla="*/ 101894 h 213474"/>
                      <a:gd name="connsiteX1" fmla="*/ 39437 w 141110"/>
                      <a:gd name="connsiteY1" fmla="*/ 91266 h 213474"/>
                      <a:gd name="connsiteX2" fmla="*/ 28104 w 141110"/>
                      <a:gd name="connsiteY2" fmla="*/ 62074 h 213474"/>
                      <a:gd name="connsiteX3" fmla="*/ 39437 w 141110"/>
                      <a:gd name="connsiteY3" fmla="*/ 32837 h 213474"/>
                      <a:gd name="connsiteX4" fmla="*/ 70658 w 141110"/>
                      <a:gd name="connsiteY4" fmla="*/ 22210 h 213474"/>
                      <a:gd name="connsiteX5" fmla="*/ 101923 w 141110"/>
                      <a:gd name="connsiteY5" fmla="*/ 32882 h 213474"/>
                      <a:gd name="connsiteX6" fmla="*/ 113388 w 141110"/>
                      <a:gd name="connsiteY6" fmla="*/ 62074 h 213474"/>
                      <a:gd name="connsiteX7" fmla="*/ 102011 w 141110"/>
                      <a:gd name="connsiteY7" fmla="*/ 91266 h 213474"/>
                      <a:gd name="connsiteX8" fmla="*/ 70658 w 141110"/>
                      <a:gd name="connsiteY8" fmla="*/ 101894 h 213474"/>
                      <a:gd name="connsiteX9" fmla="*/ 42833 w 141110"/>
                      <a:gd name="connsiteY9" fmla="*/ 113712 h 213474"/>
                      <a:gd name="connsiteX10" fmla="*/ 14919 w 141110"/>
                      <a:gd name="connsiteY10" fmla="*/ 130381 h 213474"/>
                      <a:gd name="connsiteX11" fmla="*/ 4953 w 141110"/>
                      <a:gd name="connsiteY11" fmla="*/ 160322 h 213474"/>
                      <a:gd name="connsiteX12" fmla="*/ 22504 w 141110"/>
                      <a:gd name="connsiteY12" fmla="*/ 199304 h 213474"/>
                      <a:gd name="connsiteX13" fmla="*/ 70658 w 141110"/>
                      <a:gd name="connsiteY13" fmla="*/ 213636 h 213474"/>
                      <a:gd name="connsiteX14" fmla="*/ 118901 w 141110"/>
                      <a:gd name="connsiteY14" fmla="*/ 199304 h 213474"/>
                      <a:gd name="connsiteX15" fmla="*/ 136407 w 141110"/>
                      <a:gd name="connsiteY15" fmla="*/ 160322 h 213474"/>
                      <a:gd name="connsiteX16" fmla="*/ 126397 w 141110"/>
                      <a:gd name="connsiteY16" fmla="*/ 130381 h 213474"/>
                      <a:gd name="connsiteX17" fmla="*/ 98660 w 141110"/>
                      <a:gd name="connsiteY17" fmla="*/ 113712 h 213474"/>
                      <a:gd name="connsiteX18" fmla="*/ 129969 w 141110"/>
                      <a:gd name="connsiteY18" fmla="*/ 95367 h 213474"/>
                      <a:gd name="connsiteX19" fmla="*/ 141214 w 141110"/>
                      <a:gd name="connsiteY19" fmla="*/ 62074 h 213474"/>
                      <a:gd name="connsiteX20" fmla="*/ 122957 w 141110"/>
                      <a:gd name="connsiteY20" fmla="*/ 16125 h 213474"/>
                      <a:gd name="connsiteX21" fmla="*/ 70658 w 141110"/>
                      <a:gd name="connsiteY21" fmla="*/ 161 h 213474"/>
                      <a:gd name="connsiteX22" fmla="*/ 18359 w 141110"/>
                      <a:gd name="connsiteY22" fmla="*/ 16125 h 213474"/>
                      <a:gd name="connsiteX23" fmla="*/ 103 w 141110"/>
                      <a:gd name="connsiteY23" fmla="*/ 62074 h 213474"/>
                      <a:gd name="connsiteX24" fmla="*/ 11391 w 141110"/>
                      <a:gd name="connsiteY24" fmla="*/ 95367 h 213474"/>
                      <a:gd name="connsiteX25" fmla="*/ 42833 w 141110"/>
                      <a:gd name="connsiteY25" fmla="*/ 113712 h 213474"/>
                      <a:gd name="connsiteX26" fmla="*/ 32646 w 141110"/>
                      <a:gd name="connsiteY26" fmla="*/ 157677 h 213474"/>
                      <a:gd name="connsiteX27" fmla="*/ 42612 w 141110"/>
                      <a:gd name="connsiteY27" fmla="*/ 132762 h 213474"/>
                      <a:gd name="connsiteX28" fmla="*/ 70658 w 141110"/>
                      <a:gd name="connsiteY28" fmla="*/ 123810 h 213474"/>
                      <a:gd name="connsiteX29" fmla="*/ 98704 w 141110"/>
                      <a:gd name="connsiteY29" fmla="*/ 132762 h 213474"/>
                      <a:gd name="connsiteX30" fmla="*/ 108846 w 141110"/>
                      <a:gd name="connsiteY30" fmla="*/ 157677 h 213474"/>
                      <a:gd name="connsiteX31" fmla="*/ 98704 w 141110"/>
                      <a:gd name="connsiteY31" fmla="*/ 182636 h 213474"/>
                      <a:gd name="connsiteX32" fmla="*/ 70658 w 141110"/>
                      <a:gd name="connsiteY32" fmla="*/ 191587 h 213474"/>
                      <a:gd name="connsiteX33" fmla="*/ 42612 w 141110"/>
                      <a:gd name="connsiteY33" fmla="*/ 182636 h 213474"/>
                      <a:gd name="connsiteX34" fmla="*/ 32646 w 141110"/>
                      <a:gd name="connsiteY34" fmla="*/ 157677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110" h="213474">
                        <a:moveTo>
                          <a:pt x="70658" y="101894"/>
                        </a:moveTo>
                        <a:cubicBezTo>
                          <a:pt x="57429" y="101894"/>
                          <a:pt x="47022" y="98351"/>
                          <a:pt x="39437" y="91266"/>
                        </a:cubicBezTo>
                        <a:cubicBezTo>
                          <a:pt x="31882" y="84181"/>
                          <a:pt x="28104" y="74450"/>
                          <a:pt x="28104" y="62074"/>
                        </a:cubicBezTo>
                        <a:cubicBezTo>
                          <a:pt x="28104" y="49668"/>
                          <a:pt x="31882" y="39923"/>
                          <a:pt x="39437" y="32837"/>
                        </a:cubicBezTo>
                        <a:cubicBezTo>
                          <a:pt x="47022" y="25752"/>
                          <a:pt x="57429" y="22210"/>
                          <a:pt x="70658" y="22210"/>
                        </a:cubicBezTo>
                        <a:cubicBezTo>
                          <a:pt x="83887" y="22210"/>
                          <a:pt x="94309" y="25767"/>
                          <a:pt x="101923" y="32882"/>
                        </a:cubicBezTo>
                        <a:cubicBezTo>
                          <a:pt x="109567" y="40025"/>
                          <a:pt x="113388" y="49756"/>
                          <a:pt x="113388" y="62074"/>
                        </a:cubicBezTo>
                        <a:cubicBezTo>
                          <a:pt x="113388" y="74450"/>
                          <a:pt x="109596" y="84181"/>
                          <a:pt x="102011" y="91266"/>
                        </a:cubicBezTo>
                        <a:cubicBezTo>
                          <a:pt x="94456" y="98351"/>
                          <a:pt x="84005" y="101894"/>
                          <a:pt x="70658" y="101894"/>
                        </a:cubicBezTo>
                        <a:close/>
                        <a:moveTo>
                          <a:pt x="42833" y="113712"/>
                        </a:moveTo>
                        <a:cubicBezTo>
                          <a:pt x="30897" y="116652"/>
                          <a:pt x="21593" y="122208"/>
                          <a:pt x="14919" y="130381"/>
                        </a:cubicBezTo>
                        <a:cubicBezTo>
                          <a:pt x="8275" y="138583"/>
                          <a:pt x="4953" y="148563"/>
                          <a:pt x="4953" y="160322"/>
                        </a:cubicBezTo>
                        <a:cubicBezTo>
                          <a:pt x="4953" y="176756"/>
                          <a:pt x="10803" y="189750"/>
                          <a:pt x="22504" y="199304"/>
                        </a:cubicBezTo>
                        <a:cubicBezTo>
                          <a:pt x="34234" y="208859"/>
                          <a:pt x="50285" y="213636"/>
                          <a:pt x="70658" y="213636"/>
                        </a:cubicBezTo>
                        <a:cubicBezTo>
                          <a:pt x="91149" y="213636"/>
                          <a:pt x="107230" y="208859"/>
                          <a:pt x="118901" y="199304"/>
                        </a:cubicBezTo>
                        <a:cubicBezTo>
                          <a:pt x="130572" y="189750"/>
                          <a:pt x="136407" y="176756"/>
                          <a:pt x="136407" y="160322"/>
                        </a:cubicBezTo>
                        <a:cubicBezTo>
                          <a:pt x="136407" y="148563"/>
                          <a:pt x="133070" y="138583"/>
                          <a:pt x="126397" y="130381"/>
                        </a:cubicBezTo>
                        <a:cubicBezTo>
                          <a:pt x="119753" y="122208"/>
                          <a:pt x="110507" y="116652"/>
                          <a:pt x="98660" y="113712"/>
                        </a:cubicBezTo>
                        <a:cubicBezTo>
                          <a:pt x="112065" y="110595"/>
                          <a:pt x="122502" y="104481"/>
                          <a:pt x="129969" y="95367"/>
                        </a:cubicBezTo>
                        <a:cubicBezTo>
                          <a:pt x="137465" y="86283"/>
                          <a:pt x="141214" y="75186"/>
                          <a:pt x="141214" y="62074"/>
                        </a:cubicBezTo>
                        <a:cubicBezTo>
                          <a:pt x="141214" y="42113"/>
                          <a:pt x="135128" y="26796"/>
                          <a:pt x="122957" y="16125"/>
                        </a:cubicBezTo>
                        <a:cubicBezTo>
                          <a:pt x="110787" y="5482"/>
                          <a:pt x="93353" y="161"/>
                          <a:pt x="70658" y="161"/>
                        </a:cubicBezTo>
                        <a:cubicBezTo>
                          <a:pt x="47992" y="161"/>
                          <a:pt x="30559" y="5482"/>
                          <a:pt x="18359" y="16125"/>
                        </a:cubicBezTo>
                        <a:cubicBezTo>
                          <a:pt x="6188" y="26796"/>
                          <a:pt x="103" y="42113"/>
                          <a:pt x="103" y="62074"/>
                        </a:cubicBezTo>
                        <a:cubicBezTo>
                          <a:pt x="103" y="75186"/>
                          <a:pt x="3866" y="86283"/>
                          <a:pt x="11391" y="95367"/>
                        </a:cubicBezTo>
                        <a:cubicBezTo>
                          <a:pt x="18947" y="104481"/>
                          <a:pt x="29427" y="110595"/>
                          <a:pt x="42833" y="113712"/>
                        </a:cubicBezTo>
                        <a:close/>
                        <a:moveTo>
                          <a:pt x="32646" y="157677"/>
                        </a:moveTo>
                        <a:cubicBezTo>
                          <a:pt x="32646" y="147035"/>
                          <a:pt x="35968" y="138730"/>
                          <a:pt x="42612" y="132762"/>
                        </a:cubicBezTo>
                        <a:cubicBezTo>
                          <a:pt x="49286" y="126794"/>
                          <a:pt x="58634" y="123810"/>
                          <a:pt x="70658" y="123810"/>
                        </a:cubicBezTo>
                        <a:cubicBezTo>
                          <a:pt x="82623" y="123810"/>
                          <a:pt x="91972" y="126794"/>
                          <a:pt x="98704" y="132762"/>
                        </a:cubicBezTo>
                        <a:cubicBezTo>
                          <a:pt x="105466" y="138730"/>
                          <a:pt x="108846" y="147035"/>
                          <a:pt x="108846" y="157677"/>
                        </a:cubicBezTo>
                        <a:cubicBezTo>
                          <a:pt x="108846" y="168348"/>
                          <a:pt x="105466" y="176668"/>
                          <a:pt x="98704" y="182636"/>
                        </a:cubicBezTo>
                        <a:cubicBezTo>
                          <a:pt x="91972" y="188604"/>
                          <a:pt x="82623" y="191587"/>
                          <a:pt x="70658" y="191587"/>
                        </a:cubicBezTo>
                        <a:cubicBezTo>
                          <a:pt x="58634" y="191587"/>
                          <a:pt x="49286" y="188604"/>
                          <a:pt x="42612" y="182636"/>
                        </a:cubicBezTo>
                        <a:cubicBezTo>
                          <a:pt x="35968" y="176668"/>
                          <a:pt x="32646" y="168348"/>
                          <a:pt x="32646" y="157677"/>
                        </a:cubicBezTo>
                        <a:close/>
                      </a:path>
                    </a:pathLst>
                  </a:custGeom>
                  <a:solidFill>
                    <a:srgbClr val="000000"/>
                  </a:solidFill>
                  <a:ln w="2822" cap="flat">
                    <a:noFill/>
                    <a:prstDash val="solid"/>
                    <a:round/>
                  </a:ln>
                </p:spPr>
                <p:txBody>
                  <a:bodyPr rtlCol="0" anchor="ctr"/>
                  <a:lstStyle/>
                  <a:p>
                    <a:endParaRPr lang="en-US"/>
                  </a:p>
                </p:txBody>
              </p:sp>
            </p:grpSp>
          </p:grpSp>
          <p:grpSp>
            <p:nvGrpSpPr>
              <p:cNvPr id="464" name="Graphic 4">
                <a:extLst>
                  <a:ext uri="{FF2B5EF4-FFF2-40B4-BE49-F238E27FC236}">
                    <a16:creationId xmlns:a16="http://schemas.microsoft.com/office/drawing/2014/main" id="{2D9F0953-37AF-56A3-D9A2-309389484294}"/>
                  </a:ext>
                </a:extLst>
              </p:cNvPr>
              <p:cNvGrpSpPr/>
              <p:nvPr/>
            </p:nvGrpSpPr>
            <p:grpSpPr>
              <a:xfrm>
                <a:off x="4230223" y="5273040"/>
                <a:ext cx="322609" cy="411987"/>
                <a:chOff x="4230223" y="5273040"/>
                <a:chExt cx="322609" cy="411987"/>
              </a:xfrm>
              <a:solidFill>
                <a:srgbClr val="000000"/>
              </a:solidFill>
            </p:grpSpPr>
            <p:sp>
              <p:nvSpPr>
                <p:cNvPr id="481" name="Freeform: Shape 27">
                  <a:extLst>
                    <a:ext uri="{FF2B5EF4-FFF2-40B4-BE49-F238E27FC236}">
                      <a16:creationId xmlns:a16="http://schemas.microsoft.com/office/drawing/2014/main" id="{D1B3D61A-7798-A9F0-74B3-3161E7438779}"/>
                    </a:ext>
                  </a:extLst>
                </p:cNvPr>
                <p:cNvSpPr/>
                <p:nvPr/>
              </p:nvSpPr>
              <p:spPr>
                <a:xfrm>
                  <a:off x="4389120" y="5273040"/>
                  <a:ext cx="28222" cy="98777"/>
                </a:xfrm>
                <a:custGeom>
                  <a:avLst/>
                  <a:gdLst>
                    <a:gd name="connsiteX0" fmla="*/ 156 w 28222"/>
                    <a:gd name="connsiteY0" fmla="*/ 187 h 98777"/>
                    <a:gd name="connsiteX1" fmla="*/ 156 w 28222"/>
                    <a:gd name="connsiteY1" fmla="*/ 98965 h 98777"/>
                  </a:gdLst>
                  <a:ahLst/>
                  <a:cxnLst>
                    <a:cxn ang="0">
                      <a:pos x="connsiteX0" y="connsiteY0"/>
                    </a:cxn>
                    <a:cxn ang="0">
                      <a:pos x="connsiteX1" y="connsiteY1"/>
                    </a:cxn>
                  </a:cxnLst>
                  <a:rect l="l" t="t" r="r" b="b"/>
                  <a:pathLst>
                    <a:path w="28222" h="98777">
                      <a:moveTo>
                        <a:pt x="156" y="187"/>
                      </a:moveTo>
                      <a:lnTo>
                        <a:pt x="156" y="9896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82" name="Graphic 4">
                  <a:extLst>
                    <a:ext uri="{FF2B5EF4-FFF2-40B4-BE49-F238E27FC236}">
                      <a16:creationId xmlns:a16="http://schemas.microsoft.com/office/drawing/2014/main" id="{D9D95ED9-664D-64FF-4391-E5813E909531}"/>
                    </a:ext>
                  </a:extLst>
                </p:cNvPr>
                <p:cNvGrpSpPr/>
                <p:nvPr/>
              </p:nvGrpSpPr>
              <p:grpSpPr>
                <a:xfrm>
                  <a:off x="4230223" y="5475566"/>
                  <a:ext cx="322609" cy="209461"/>
                  <a:chOff x="4230223" y="5475566"/>
                  <a:chExt cx="322609" cy="209461"/>
                </a:xfrm>
                <a:solidFill>
                  <a:srgbClr val="000000"/>
                </a:solidFill>
              </p:grpSpPr>
              <p:sp>
                <p:nvSpPr>
                  <p:cNvPr id="483" name="Freeform: Shape 29">
                    <a:extLst>
                      <a:ext uri="{FF2B5EF4-FFF2-40B4-BE49-F238E27FC236}">
                        <a16:creationId xmlns:a16="http://schemas.microsoft.com/office/drawing/2014/main" id="{C32F41EB-4AB3-5127-B987-2B74E75B13D7}"/>
                      </a:ext>
                    </a:extLst>
                  </p:cNvPr>
                  <p:cNvSpPr/>
                  <p:nvPr/>
                </p:nvSpPr>
                <p:spPr>
                  <a:xfrm flipV="1">
                    <a:off x="4230223" y="5475566"/>
                    <a:ext cx="130616" cy="209461"/>
                  </a:xfrm>
                  <a:custGeom>
                    <a:avLst/>
                    <a:gdLst>
                      <a:gd name="connsiteX0" fmla="*/ 33592 w 130616"/>
                      <a:gd name="connsiteY0" fmla="*/ 23576 h 209461"/>
                      <a:gd name="connsiteX1" fmla="*/ 130738 w 130616"/>
                      <a:gd name="connsiteY1" fmla="*/ 23576 h 209461"/>
                      <a:gd name="connsiteX2" fmla="*/ 130738 w 130616"/>
                      <a:gd name="connsiteY2" fmla="*/ 161 h 209461"/>
                      <a:gd name="connsiteX3" fmla="*/ 122 w 130616"/>
                      <a:gd name="connsiteY3" fmla="*/ 161 h 209461"/>
                      <a:gd name="connsiteX4" fmla="*/ 122 w 130616"/>
                      <a:gd name="connsiteY4" fmla="*/ 23576 h 209461"/>
                      <a:gd name="connsiteX5" fmla="*/ 43293 w 130616"/>
                      <a:gd name="connsiteY5" fmla="*/ 67585 h 209461"/>
                      <a:gd name="connsiteX6" fmla="*/ 77689 w 130616"/>
                      <a:gd name="connsiteY6" fmla="*/ 103260 h 209461"/>
                      <a:gd name="connsiteX7" fmla="*/ 96342 w 130616"/>
                      <a:gd name="connsiteY7" fmla="*/ 128660 h 209461"/>
                      <a:gd name="connsiteX8" fmla="*/ 101678 w 130616"/>
                      <a:gd name="connsiteY8" fmla="*/ 149121 h 209461"/>
                      <a:gd name="connsiteX9" fmla="*/ 90168 w 130616"/>
                      <a:gd name="connsiteY9" fmla="*/ 175844 h 209461"/>
                      <a:gd name="connsiteX10" fmla="*/ 60182 w 130616"/>
                      <a:gd name="connsiteY10" fmla="*/ 186207 h 209461"/>
                      <a:gd name="connsiteX11" fmla="*/ 32533 w 130616"/>
                      <a:gd name="connsiteY11" fmla="*/ 181665 h 209461"/>
                      <a:gd name="connsiteX12" fmla="*/ 1489 w 130616"/>
                      <a:gd name="connsiteY12" fmla="*/ 167862 h 209461"/>
                      <a:gd name="connsiteX13" fmla="*/ 1489 w 130616"/>
                      <a:gd name="connsiteY13" fmla="*/ 195996 h 209461"/>
                      <a:gd name="connsiteX14" fmla="*/ 32886 w 130616"/>
                      <a:gd name="connsiteY14" fmla="*/ 206183 h 209461"/>
                      <a:gd name="connsiteX15" fmla="*/ 59653 w 130616"/>
                      <a:gd name="connsiteY15" fmla="*/ 209623 h 209461"/>
                      <a:gd name="connsiteX16" fmla="*/ 110629 w 130616"/>
                      <a:gd name="connsiteY16" fmla="*/ 193615 h 209461"/>
                      <a:gd name="connsiteX17" fmla="*/ 129635 w 130616"/>
                      <a:gd name="connsiteY17" fmla="*/ 150929 h 209461"/>
                      <a:gd name="connsiteX18" fmla="*/ 124873 w 130616"/>
                      <a:gd name="connsiteY18" fmla="*/ 126852 h 209461"/>
                      <a:gd name="connsiteX19" fmla="*/ 107587 w 130616"/>
                      <a:gd name="connsiteY19" fmla="*/ 100085 h 209461"/>
                      <a:gd name="connsiteX20" fmla="*/ 85670 w 130616"/>
                      <a:gd name="connsiteY20" fmla="*/ 76978 h 209461"/>
                      <a:gd name="connsiteX21" fmla="*/ 33592 w 130616"/>
                      <a:gd name="connsiteY21" fmla="*/ 23576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592" y="23576"/>
                        </a:moveTo>
                        <a:lnTo>
                          <a:pt x="130738" y="23576"/>
                        </a:lnTo>
                        <a:lnTo>
                          <a:pt x="130738" y="161"/>
                        </a:lnTo>
                        <a:lnTo>
                          <a:pt x="122" y="161"/>
                        </a:lnTo>
                        <a:lnTo>
                          <a:pt x="122" y="23576"/>
                        </a:lnTo>
                        <a:cubicBezTo>
                          <a:pt x="10676" y="34512"/>
                          <a:pt x="25066" y="49182"/>
                          <a:pt x="43293" y="67585"/>
                        </a:cubicBezTo>
                        <a:cubicBezTo>
                          <a:pt x="61549" y="86018"/>
                          <a:pt x="73014" y="97909"/>
                          <a:pt x="77689" y="103260"/>
                        </a:cubicBezTo>
                        <a:cubicBezTo>
                          <a:pt x="86597" y="113255"/>
                          <a:pt x="92814" y="121722"/>
                          <a:pt x="96342" y="128660"/>
                        </a:cubicBezTo>
                        <a:cubicBezTo>
                          <a:pt x="99899" y="135598"/>
                          <a:pt x="101678" y="142418"/>
                          <a:pt x="101678" y="149121"/>
                        </a:cubicBezTo>
                        <a:cubicBezTo>
                          <a:pt x="101678" y="160057"/>
                          <a:pt x="97841" y="168965"/>
                          <a:pt x="90168" y="175844"/>
                        </a:cubicBezTo>
                        <a:cubicBezTo>
                          <a:pt x="82495" y="182752"/>
                          <a:pt x="72500" y="186207"/>
                          <a:pt x="60182" y="186207"/>
                        </a:cubicBezTo>
                        <a:cubicBezTo>
                          <a:pt x="51451" y="186207"/>
                          <a:pt x="42235" y="184693"/>
                          <a:pt x="32533" y="181665"/>
                        </a:cubicBezTo>
                        <a:cubicBezTo>
                          <a:pt x="22861" y="178637"/>
                          <a:pt x="12513" y="174036"/>
                          <a:pt x="1489" y="167862"/>
                        </a:cubicBezTo>
                        <a:lnTo>
                          <a:pt x="1489" y="195996"/>
                        </a:lnTo>
                        <a:cubicBezTo>
                          <a:pt x="12689" y="200494"/>
                          <a:pt x="23155" y="203890"/>
                          <a:pt x="32886" y="206183"/>
                        </a:cubicBezTo>
                        <a:cubicBezTo>
                          <a:pt x="42646" y="208476"/>
                          <a:pt x="51569" y="209623"/>
                          <a:pt x="59653" y="209623"/>
                        </a:cubicBezTo>
                        <a:cubicBezTo>
                          <a:pt x="80967" y="209623"/>
                          <a:pt x="97959" y="204287"/>
                          <a:pt x="110629" y="193615"/>
                        </a:cubicBezTo>
                        <a:cubicBezTo>
                          <a:pt x="123300" y="182973"/>
                          <a:pt x="129635" y="168744"/>
                          <a:pt x="129635" y="150929"/>
                        </a:cubicBezTo>
                        <a:cubicBezTo>
                          <a:pt x="129635" y="142462"/>
                          <a:pt x="128048" y="134437"/>
                          <a:pt x="124873" y="126852"/>
                        </a:cubicBezTo>
                        <a:cubicBezTo>
                          <a:pt x="121727" y="119297"/>
                          <a:pt x="115965" y="110374"/>
                          <a:pt x="107587" y="100085"/>
                        </a:cubicBezTo>
                        <a:cubicBezTo>
                          <a:pt x="105294" y="97410"/>
                          <a:pt x="97988" y="89707"/>
                          <a:pt x="85670" y="76978"/>
                        </a:cubicBezTo>
                        <a:cubicBezTo>
                          <a:pt x="73382" y="64248"/>
                          <a:pt x="56022" y="46448"/>
                          <a:pt x="33592" y="23576"/>
                        </a:cubicBezTo>
                        <a:close/>
                      </a:path>
                    </a:pathLst>
                  </a:custGeom>
                  <a:solidFill>
                    <a:srgbClr val="000000"/>
                  </a:solidFill>
                  <a:ln w="2822" cap="flat">
                    <a:noFill/>
                    <a:prstDash val="solid"/>
                    <a:round/>
                  </a:ln>
                </p:spPr>
                <p:txBody>
                  <a:bodyPr rtlCol="0" anchor="ctr"/>
                  <a:lstStyle/>
                  <a:p>
                    <a:endParaRPr lang="en-US"/>
                  </a:p>
                </p:txBody>
              </p:sp>
              <p:sp>
                <p:nvSpPr>
                  <p:cNvPr id="484" name="Freeform: Shape 30">
                    <a:extLst>
                      <a:ext uri="{FF2B5EF4-FFF2-40B4-BE49-F238E27FC236}">
                        <a16:creationId xmlns:a16="http://schemas.microsoft.com/office/drawing/2014/main" id="{829DCBF9-C9EF-DBC2-D3C4-F14DA6753D53}"/>
                      </a:ext>
                    </a:extLst>
                  </p:cNvPr>
                  <p:cNvSpPr/>
                  <p:nvPr/>
                </p:nvSpPr>
                <p:spPr>
                  <a:xfrm flipV="1">
                    <a:off x="4402902" y="5479270"/>
                    <a:ext cx="149930" cy="205757"/>
                  </a:xfrm>
                  <a:custGeom>
                    <a:avLst/>
                    <a:gdLst>
                      <a:gd name="connsiteX0" fmla="*/ 92996 w 149930"/>
                      <a:gd name="connsiteY0" fmla="*/ 181666 h 205757"/>
                      <a:gd name="connsiteX1" fmla="*/ 22705 w 149930"/>
                      <a:gd name="connsiteY1" fmla="*/ 71819 h 205757"/>
                      <a:gd name="connsiteX2" fmla="*/ 92996 w 149930"/>
                      <a:gd name="connsiteY2" fmla="*/ 71819 h 205757"/>
                      <a:gd name="connsiteX3" fmla="*/ 85676 w 149930"/>
                      <a:gd name="connsiteY3" fmla="*/ 205919 h 205757"/>
                      <a:gd name="connsiteX4" fmla="*/ 120689 w 149930"/>
                      <a:gd name="connsiteY4" fmla="*/ 205919 h 205757"/>
                      <a:gd name="connsiteX5" fmla="*/ 120689 w 149930"/>
                      <a:gd name="connsiteY5" fmla="*/ 71819 h 205757"/>
                      <a:gd name="connsiteX6" fmla="*/ 150058 w 149930"/>
                      <a:gd name="connsiteY6" fmla="*/ 71819 h 205757"/>
                      <a:gd name="connsiteX7" fmla="*/ 150058 w 149930"/>
                      <a:gd name="connsiteY7" fmla="*/ 48668 h 205757"/>
                      <a:gd name="connsiteX8" fmla="*/ 120689 w 149930"/>
                      <a:gd name="connsiteY8" fmla="*/ 48668 h 205757"/>
                      <a:gd name="connsiteX9" fmla="*/ 120689 w 149930"/>
                      <a:gd name="connsiteY9" fmla="*/ 161 h 205757"/>
                      <a:gd name="connsiteX10" fmla="*/ 92996 w 149930"/>
                      <a:gd name="connsiteY10" fmla="*/ 161 h 205757"/>
                      <a:gd name="connsiteX11" fmla="*/ 92996 w 149930"/>
                      <a:gd name="connsiteY11" fmla="*/ 48668 h 205757"/>
                      <a:gd name="connsiteX12" fmla="*/ 127 w 149930"/>
                      <a:gd name="connsiteY12" fmla="*/ 48668 h 205757"/>
                      <a:gd name="connsiteX13" fmla="*/ 127 w 149930"/>
                      <a:gd name="connsiteY13" fmla="*/ 75523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30" h="205757">
                        <a:moveTo>
                          <a:pt x="92996" y="181666"/>
                        </a:moveTo>
                        <a:lnTo>
                          <a:pt x="22705" y="71819"/>
                        </a:lnTo>
                        <a:lnTo>
                          <a:pt x="92996" y="71819"/>
                        </a:lnTo>
                        <a:close/>
                        <a:moveTo>
                          <a:pt x="85676" y="205919"/>
                        </a:moveTo>
                        <a:lnTo>
                          <a:pt x="120689" y="205919"/>
                        </a:lnTo>
                        <a:lnTo>
                          <a:pt x="120689" y="71819"/>
                        </a:lnTo>
                        <a:lnTo>
                          <a:pt x="150058" y="71819"/>
                        </a:lnTo>
                        <a:lnTo>
                          <a:pt x="150058" y="48668"/>
                        </a:lnTo>
                        <a:lnTo>
                          <a:pt x="120689" y="48668"/>
                        </a:lnTo>
                        <a:lnTo>
                          <a:pt x="120689" y="161"/>
                        </a:lnTo>
                        <a:lnTo>
                          <a:pt x="92996" y="161"/>
                        </a:lnTo>
                        <a:lnTo>
                          <a:pt x="92996" y="48668"/>
                        </a:lnTo>
                        <a:lnTo>
                          <a:pt x="127" y="48668"/>
                        </a:lnTo>
                        <a:lnTo>
                          <a:pt x="127" y="75523"/>
                        </a:lnTo>
                        <a:close/>
                      </a:path>
                    </a:pathLst>
                  </a:custGeom>
                  <a:solidFill>
                    <a:srgbClr val="000000"/>
                  </a:solidFill>
                  <a:ln w="2822" cap="flat">
                    <a:noFill/>
                    <a:prstDash val="solid"/>
                    <a:round/>
                  </a:ln>
                </p:spPr>
                <p:txBody>
                  <a:bodyPr rtlCol="0" anchor="ctr"/>
                  <a:lstStyle/>
                  <a:p>
                    <a:endParaRPr lang="en-US"/>
                  </a:p>
                </p:txBody>
              </p:sp>
            </p:grpSp>
          </p:grpSp>
          <p:grpSp>
            <p:nvGrpSpPr>
              <p:cNvPr id="465" name="Graphic 4">
                <a:extLst>
                  <a:ext uri="{FF2B5EF4-FFF2-40B4-BE49-F238E27FC236}">
                    <a16:creationId xmlns:a16="http://schemas.microsoft.com/office/drawing/2014/main" id="{3782B736-1720-97B5-60D4-314BBF7F7C26}"/>
                  </a:ext>
                </a:extLst>
              </p:cNvPr>
              <p:cNvGrpSpPr/>
              <p:nvPr/>
            </p:nvGrpSpPr>
            <p:grpSpPr>
              <a:xfrm>
                <a:off x="2002467" y="5856634"/>
                <a:ext cx="2032479" cy="251662"/>
                <a:chOff x="2002467" y="5856634"/>
                <a:chExt cx="2032479" cy="251662"/>
              </a:xfrm>
              <a:solidFill>
                <a:srgbClr val="000000"/>
              </a:solidFill>
            </p:grpSpPr>
            <p:sp>
              <p:nvSpPr>
                <p:cNvPr id="466" name="Freeform: Shape 32">
                  <a:extLst>
                    <a:ext uri="{FF2B5EF4-FFF2-40B4-BE49-F238E27FC236}">
                      <a16:creationId xmlns:a16="http://schemas.microsoft.com/office/drawing/2014/main" id="{6EAFFE93-54E8-8A80-386F-FD4151888327}"/>
                    </a:ext>
                  </a:extLst>
                </p:cNvPr>
                <p:cNvSpPr/>
                <p:nvPr/>
              </p:nvSpPr>
              <p:spPr>
                <a:xfrm flipV="1">
                  <a:off x="2002467" y="5856634"/>
                  <a:ext cx="25355" cy="214444"/>
                </a:xfrm>
                <a:custGeom>
                  <a:avLst/>
                  <a:gdLst>
                    <a:gd name="connsiteX0" fmla="*/ 57 w 25355"/>
                    <a:gd name="connsiteY0" fmla="*/ 214618 h 214444"/>
                    <a:gd name="connsiteX1" fmla="*/ 25413 w 25355"/>
                    <a:gd name="connsiteY1" fmla="*/ 214618 h 214444"/>
                    <a:gd name="connsiteX2" fmla="*/ 25413 w 25355"/>
                    <a:gd name="connsiteY2" fmla="*/ 173 h 214444"/>
                    <a:gd name="connsiteX3" fmla="*/ 57 w 25355"/>
                    <a:gd name="connsiteY3" fmla="*/ 173 h 214444"/>
                  </a:gdLst>
                  <a:ahLst/>
                  <a:cxnLst>
                    <a:cxn ang="0">
                      <a:pos x="connsiteX0" y="connsiteY0"/>
                    </a:cxn>
                    <a:cxn ang="0">
                      <a:pos x="connsiteX1" y="connsiteY1"/>
                    </a:cxn>
                    <a:cxn ang="0">
                      <a:pos x="connsiteX2" y="connsiteY2"/>
                    </a:cxn>
                    <a:cxn ang="0">
                      <a:pos x="connsiteX3" y="connsiteY3"/>
                    </a:cxn>
                  </a:cxnLst>
                  <a:rect l="l" t="t" r="r" b="b"/>
                  <a:pathLst>
                    <a:path w="25355" h="214444">
                      <a:moveTo>
                        <a:pt x="57" y="214618"/>
                      </a:moveTo>
                      <a:lnTo>
                        <a:pt x="25413" y="214618"/>
                      </a:lnTo>
                      <a:lnTo>
                        <a:pt x="25413" y="173"/>
                      </a:lnTo>
                      <a:lnTo>
                        <a:pt x="57" y="173"/>
                      </a:lnTo>
                      <a:close/>
                    </a:path>
                  </a:pathLst>
                </a:custGeom>
                <a:solidFill>
                  <a:srgbClr val="000000"/>
                </a:solidFill>
                <a:ln w="2822" cap="flat">
                  <a:noFill/>
                  <a:prstDash val="solid"/>
                  <a:round/>
                </a:ln>
              </p:spPr>
              <p:txBody>
                <a:bodyPr rtlCol="0" anchor="ctr"/>
                <a:lstStyle/>
                <a:p>
                  <a:endParaRPr lang="en-US"/>
                </a:p>
              </p:txBody>
            </p:sp>
            <p:sp>
              <p:nvSpPr>
                <p:cNvPr id="467" name="Freeform: Shape 33">
                  <a:extLst>
                    <a:ext uri="{FF2B5EF4-FFF2-40B4-BE49-F238E27FC236}">
                      <a16:creationId xmlns:a16="http://schemas.microsoft.com/office/drawing/2014/main" id="{9468AFDB-37BC-8A92-0DC7-6F608B0875C7}"/>
                    </a:ext>
                  </a:extLst>
                </p:cNvPr>
                <p:cNvSpPr/>
                <p:nvPr/>
              </p:nvSpPr>
              <p:spPr>
                <a:xfrm flipV="1">
                  <a:off x="2069853" y="5913035"/>
                  <a:ext cx="143051" cy="162057"/>
                </a:xfrm>
                <a:custGeom>
                  <a:avLst/>
                  <a:gdLst>
                    <a:gd name="connsiteX0" fmla="*/ 143096 w 143051"/>
                    <a:gd name="connsiteY0" fmla="*/ 87718 h 162057"/>
                    <a:gd name="connsiteX1" fmla="*/ 143096 w 143051"/>
                    <a:gd name="connsiteY1" fmla="*/ 75327 h 162057"/>
                    <a:gd name="connsiteX2" fmla="*/ 26503 w 143051"/>
                    <a:gd name="connsiteY2" fmla="*/ 75327 h 162057"/>
                    <a:gd name="connsiteX3" fmla="*/ 42290 w 143051"/>
                    <a:gd name="connsiteY3" fmla="*/ 35419 h 162057"/>
                    <a:gd name="connsiteX4" fmla="*/ 81625 w 143051"/>
                    <a:gd name="connsiteY4" fmla="*/ 21705 h 162057"/>
                    <a:gd name="connsiteX5" fmla="*/ 109935 w 143051"/>
                    <a:gd name="connsiteY5" fmla="*/ 25276 h 162057"/>
                    <a:gd name="connsiteX6" fmla="*/ 137187 w 143051"/>
                    <a:gd name="connsiteY6" fmla="*/ 36036 h 162057"/>
                    <a:gd name="connsiteX7" fmla="*/ 137187 w 143051"/>
                    <a:gd name="connsiteY7" fmla="*/ 12047 h 162057"/>
                    <a:gd name="connsiteX8" fmla="*/ 109186 w 143051"/>
                    <a:gd name="connsiteY8" fmla="*/ 3228 h 162057"/>
                    <a:gd name="connsiteX9" fmla="*/ 80126 w 143051"/>
                    <a:gd name="connsiteY9" fmla="*/ 185 h 162057"/>
                    <a:gd name="connsiteX10" fmla="*/ 21608 w 143051"/>
                    <a:gd name="connsiteY10" fmla="*/ 21660 h 162057"/>
                    <a:gd name="connsiteX11" fmla="*/ 45 w 143051"/>
                    <a:gd name="connsiteY11" fmla="*/ 79869 h 162057"/>
                    <a:gd name="connsiteX12" fmla="*/ 20506 w 143051"/>
                    <a:gd name="connsiteY12" fmla="*/ 139973 h 162057"/>
                    <a:gd name="connsiteX13" fmla="*/ 75716 w 143051"/>
                    <a:gd name="connsiteY13" fmla="*/ 162242 h 162057"/>
                    <a:gd name="connsiteX14" fmla="*/ 124972 w 143051"/>
                    <a:gd name="connsiteY14" fmla="*/ 142178 h 162057"/>
                    <a:gd name="connsiteX15" fmla="*/ 143096 w 143051"/>
                    <a:gd name="connsiteY15" fmla="*/ 87718 h 162057"/>
                    <a:gd name="connsiteX16" fmla="*/ 117741 w 143051"/>
                    <a:gd name="connsiteY16" fmla="*/ 95171 h 162057"/>
                    <a:gd name="connsiteX17" fmla="*/ 106099 w 143051"/>
                    <a:gd name="connsiteY17" fmla="*/ 128332 h 162057"/>
                    <a:gd name="connsiteX18" fmla="*/ 75981 w 143051"/>
                    <a:gd name="connsiteY18" fmla="*/ 140767 h 162057"/>
                    <a:gd name="connsiteX19" fmla="*/ 42026 w 143051"/>
                    <a:gd name="connsiteY19" fmla="*/ 128773 h 162057"/>
                    <a:gd name="connsiteX20" fmla="*/ 27341 w 143051"/>
                    <a:gd name="connsiteY20" fmla="*/ 94994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096" y="87718"/>
                      </a:moveTo>
                      <a:lnTo>
                        <a:pt x="143096" y="75327"/>
                      </a:lnTo>
                      <a:lnTo>
                        <a:pt x="26503" y="75327"/>
                      </a:lnTo>
                      <a:cubicBezTo>
                        <a:pt x="27621" y="57864"/>
                        <a:pt x="32883" y="44562"/>
                        <a:pt x="42290" y="35419"/>
                      </a:cubicBezTo>
                      <a:cubicBezTo>
                        <a:pt x="51698" y="26276"/>
                        <a:pt x="64809" y="21705"/>
                        <a:pt x="81625" y="21705"/>
                      </a:cubicBezTo>
                      <a:cubicBezTo>
                        <a:pt x="91356" y="21705"/>
                        <a:pt x="100792" y="22895"/>
                        <a:pt x="109935" y="25276"/>
                      </a:cubicBezTo>
                      <a:cubicBezTo>
                        <a:pt x="119078" y="27658"/>
                        <a:pt x="128162" y="31244"/>
                        <a:pt x="137187" y="36036"/>
                      </a:cubicBezTo>
                      <a:lnTo>
                        <a:pt x="137187" y="12047"/>
                      </a:lnTo>
                      <a:cubicBezTo>
                        <a:pt x="128074" y="8196"/>
                        <a:pt x="118740" y="5256"/>
                        <a:pt x="109186" y="3228"/>
                      </a:cubicBezTo>
                      <a:cubicBezTo>
                        <a:pt x="99631" y="1199"/>
                        <a:pt x="89945" y="185"/>
                        <a:pt x="80126" y="185"/>
                      </a:cubicBezTo>
                      <a:cubicBezTo>
                        <a:pt x="55490" y="185"/>
                        <a:pt x="35984" y="7344"/>
                        <a:pt x="21608" y="21660"/>
                      </a:cubicBezTo>
                      <a:cubicBezTo>
                        <a:pt x="7233" y="36007"/>
                        <a:pt x="45" y="55409"/>
                        <a:pt x="45" y="79869"/>
                      </a:cubicBezTo>
                      <a:cubicBezTo>
                        <a:pt x="45" y="105122"/>
                        <a:pt x="6865" y="125157"/>
                        <a:pt x="20506" y="139973"/>
                      </a:cubicBezTo>
                      <a:cubicBezTo>
                        <a:pt x="34147" y="154819"/>
                        <a:pt x="52550" y="162242"/>
                        <a:pt x="75716" y="162242"/>
                      </a:cubicBezTo>
                      <a:cubicBezTo>
                        <a:pt x="96471" y="162242"/>
                        <a:pt x="112890" y="155554"/>
                        <a:pt x="124972" y="142178"/>
                      </a:cubicBezTo>
                      <a:cubicBezTo>
                        <a:pt x="137055" y="128832"/>
                        <a:pt x="143096" y="110678"/>
                        <a:pt x="143096" y="87718"/>
                      </a:cubicBezTo>
                      <a:close/>
                      <a:moveTo>
                        <a:pt x="117741" y="95171"/>
                      </a:moveTo>
                      <a:cubicBezTo>
                        <a:pt x="117564" y="109017"/>
                        <a:pt x="113683" y="120071"/>
                        <a:pt x="106099" y="128332"/>
                      </a:cubicBezTo>
                      <a:cubicBezTo>
                        <a:pt x="98514" y="136622"/>
                        <a:pt x="88475" y="140767"/>
                        <a:pt x="75981" y="140767"/>
                      </a:cubicBezTo>
                      <a:cubicBezTo>
                        <a:pt x="61840" y="140767"/>
                        <a:pt x="50522" y="136769"/>
                        <a:pt x="42026" y="128773"/>
                      </a:cubicBezTo>
                      <a:cubicBezTo>
                        <a:pt x="33529" y="120776"/>
                        <a:pt x="28635" y="109517"/>
                        <a:pt x="27341" y="94994"/>
                      </a:cubicBezTo>
                      <a:close/>
                    </a:path>
                  </a:pathLst>
                </a:custGeom>
                <a:solidFill>
                  <a:srgbClr val="000000"/>
                </a:solidFill>
                <a:ln w="2822" cap="flat">
                  <a:noFill/>
                  <a:prstDash val="solid"/>
                  <a:round/>
                </a:ln>
              </p:spPr>
              <p:txBody>
                <a:bodyPr rtlCol="0" anchor="ctr"/>
                <a:lstStyle/>
                <a:p>
                  <a:endParaRPr lang="en-US"/>
                </a:p>
              </p:txBody>
            </p:sp>
            <p:sp>
              <p:nvSpPr>
                <p:cNvPr id="468" name="Freeform: Shape 34">
                  <a:extLst>
                    <a:ext uri="{FF2B5EF4-FFF2-40B4-BE49-F238E27FC236}">
                      <a16:creationId xmlns:a16="http://schemas.microsoft.com/office/drawing/2014/main" id="{0F30FC84-6023-83A9-EF67-19D55DA691D6}"/>
                    </a:ext>
                  </a:extLst>
                </p:cNvPr>
                <p:cNvSpPr/>
                <p:nvPr/>
              </p:nvSpPr>
              <p:spPr>
                <a:xfrm flipV="1">
                  <a:off x="2244853" y="5913035"/>
                  <a:ext cx="130395" cy="162057"/>
                </a:xfrm>
                <a:custGeom>
                  <a:avLst/>
                  <a:gdLst>
                    <a:gd name="connsiteX0" fmla="*/ 79869 w 130395"/>
                    <a:gd name="connsiteY0" fmla="*/ 81765 h 162057"/>
                    <a:gd name="connsiteX1" fmla="*/ 37271 w 130395"/>
                    <a:gd name="connsiteY1" fmla="*/ 74754 h 162057"/>
                    <a:gd name="connsiteX2" fmla="*/ 25409 w 130395"/>
                    <a:gd name="connsiteY2" fmla="*/ 50765 h 162057"/>
                    <a:gd name="connsiteX3" fmla="*/ 34316 w 130395"/>
                    <a:gd name="connsiteY3" fmla="*/ 29333 h 162057"/>
                    <a:gd name="connsiteX4" fmla="*/ 58482 w 130395"/>
                    <a:gd name="connsiteY4" fmla="*/ 21440 h 162057"/>
                    <a:gd name="connsiteX5" fmla="*/ 92348 w 130395"/>
                    <a:gd name="connsiteY5" fmla="*/ 36389 h 162057"/>
                    <a:gd name="connsiteX6" fmla="*/ 105092 w 130395"/>
                    <a:gd name="connsiteY6" fmla="*/ 76121 h 162057"/>
                    <a:gd name="connsiteX7" fmla="*/ 105092 w 130395"/>
                    <a:gd name="connsiteY7" fmla="*/ 81765 h 162057"/>
                    <a:gd name="connsiteX8" fmla="*/ 130448 w 130395"/>
                    <a:gd name="connsiteY8" fmla="*/ 92260 h 162057"/>
                    <a:gd name="connsiteX9" fmla="*/ 130448 w 130395"/>
                    <a:gd name="connsiteY9" fmla="*/ 4198 h 162057"/>
                    <a:gd name="connsiteX10" fmla="*/ 105092 w 130395"/>
                    <a:gd name="connsiteY10" fmla="*/ 4198 h 162057"/>
                    <a:gd name="connsiteX11" fmla="*/ 105092 w 130395"/>
                    <a:gd name="connsiteY11" fmla="*/ 27614 h 162057"/>
                    <a:gd name="connsiteX12" fmla="*/ 83441 w 130395"/>
                    <a:gd name="connsiteY12" fmla="*/ 6888 h 162057"/>
                    <a:gd name="connsiteX13" fmla="*/ 51735 w 130395"/>
                    <a:gd name="connsiteY13" fmla="*/ 185 h 162057"/>
                    <a:gd name="connsiteX14" fmla="*/ 14032 w 130395"/>
                    <a:gd name="connsiteY14" fmla="*/ 13502 h 162057"/>
                    <a:gd name="connsiteX15" fmla="*/ 53 w 130395"/>
                    <a:gd name="connsiteY15" fmla="*/ 49133 h 162057"/>
                    <a:gd name="connsiteX16" fmla="*/ 17471 w 130395"/>
                    <a:gd name="connsiteY16" fmla="*/ 88379 h 162057"/>
                    <a:gd name="connsiteX17" fmla="*/ 69506 w 130395"/>
                    <a:gd name="connsiteY17" fmla="*/ 101609 h 162057"/>
                    <a:gd name="connsiteX18" fmla="*/ 105092 w 130395"/>
                    <a:gd name="connsiteY18" fmla="*/ 101609 h 162057"/>
                    <a:gd name="connsiteX19" fmla="*/ 105092 w 130395"/>
                    <a:gd name="connsiteY19" fmla="*/ 104122 h 162057"/>
                    <a:gd name="connsiteX20" fmla="*/ 93583 w 130395"/>
                    <a:gd name="connsiteY20" fmla="*/ 131198 h 162057"/>
                    <a:gd name="connsiteX21" fmla="*/ 61260 w 130395"/>
                    <a:gd name="connsiteY21" fmla="*/ 140767 h 162057"/>
                    <a:gd name="connsiteX22" fmla="*/ 35463 w 130395"/>
                    <a:gd name="connsiteY22" fmla="*/ 137592 h 162057"/>
                    <a:gd name="connsiteX23" fmla="*/ 11386 w 130395"/>
                    <a:gd name="connsiteY23" fmla="*/ 128067 h 162057"/>
                    <a:gd name="connsiteX24" fmla="*/ 11386 w 130395"/>
                    <a:gd name="connsiteY24" fmla="*/ 151527 h 162057"/>
                    <a:gd name="connsiteX25" fmla="*/ 38373 w 130395"/>
                    <a:gd name="connsiteY25" fmla="*/ 159553 h 162057"/>
                    <a:gd name="connsiteX26" fmla="*/ 63862 w 130395"/>
                    <a:gd name="connsiteY26" fmla="*/ 162242 h 162057"/>
                    <a:gd name="connsiteX27" fmla="*/ 113912 w 130395"/>
                    <a:gd name="connsiteY27" fmla="*/ 144868 h 162057"/>
                    <a:gd name="connsiteX28" fmla="*/ 130448 w 130395"/>
                    <a:gd name="connsiteY28" fmla="*/ 9226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395" h="162057">
                      <a:moveTo>
                        <a:pt x="79869" y="81765"/>
                      </a:moveTo>
                      <a:cubicBezTo>
                        <a:pt x="59378" y="81765"/>
                        <a:pt x="45179" y="79428"/>
                        <a:pt x="37271" y="74754"/>
                      </a:cubicBezTo>
                      <a:cubicBezTo>
                        <a:pt x="29363" y="70079"/>
                        <a:pt x="25409" y="62083"/>
                        <a:pt x="25409" y="50765"/>
                      </a:cubicBezTo>
                      <a:cubicBezTo>
                        <a:pt x="25409" y="41769"/>
                        <a:pt x="28378" y="34625"/>
                        <a:pt x="34316" y="29333"/>
                      </a:cubicBezTo>
                      <a:cubicBezTo>
                        <a:pt x="40255" y="24071"/>
                        <a:pt x="48310" y="21440"/>
                        <a:pt x="58482" y="21440"/>
                      </a:cubicBezTo>
                      <a:cubicBezTo>
                        <a:pt x="72563" y="21440"/>
                        <a:pt x="83852" y="26423"/>
                        <a:pt x="92348" y="36389"/>
                      </a:cubicBezTo>
                      <a:cubicBezTo>
                        <a:pt x="100844" y="46355"/>
                        <a:pt x="105092" y="59599"/>
                        <a:pt x="105092" y="76121"/>
                      </a:cubicBezTo>
                      <a:lnTo>
                        <a:pt x="105092" y="81765"/>
                      </a:lnTo>
                      <a:close/>
                      <a:moveTo>
                        <a:pt x="130448" y="92260"/>
                      </a:moveTo>
                      <a:lnTo>
                        <a:pt x="130448" y="4198"/>
                      </a:lnTo>
                      <a:lnTo>
                        <a:pt x="105092" y="4198"/>
                      </a:lnTo>
                      <a:lnTo>
                        <a:pt x="105092" y="27614"/>
                      </a:lnTo>
                      <a:cubicBezTo>
                        <a:pt x="99301" y="18265"/>
                        <a:pt x="92084" y="11356"/>
                        <a:pt x="83441" y="6888"/>
                      </a:cubicBezTo>
                      <a:cubicBezTo>
                        <a:pt x="74798" y="2419"/>
                        <a:pt x="64229" y="185"/>
                        <a:pt x="51735" y="185"/>
                      </a:cubicBezTo>
                      <a:cubicBezTo>
                        <a:pt x="35948" y="185"/>
                        <a:pt x="23380" y="4624"/>
                        <a:pt x="14032" y="13502"/>
                      </a:cubicBezTo>
                      <a:cubicBezTo>
                        <a:pt x="4712" y="22381"/>
                        <a:pt x="53" y="34257"/>
                        <a:pt x="53" y="49133"/>
                      </a:cubicBezTo>
                      <a:cubicBezTo>
                        <a:pt x="53" y="66478"/>
                        <a:pt x="5859" y="79560"/>
                        <a:pt x="17471" y="88379"/>
                      </a:cubicBezTo>
                      <a:cubicBezTo>
                        <a:pt x="29113" y="97199"/>
                        <a:pt x="46458" y="101609"/>
                        <a:pt x="69506" y="101609"/>
                      </a:cubicBezTo>
                      <a:lnTo>
                        <a:pt x="105092" y="101609"/>
                      </a:lnTo>
                      <a:lnTo>
                        <a:pt x="105092" y="104122"/>
                      </a:lnTo>
                      <a:cubicBezTo>
                        <a:pt x="105092" y="115793"/>
                        <a:pt x="101256" y="124819"/>
                        <a:pt x="93583" y="131198"/>
                      </a:cubicBezTo>
                      <a:cubicBezTo>
                        <a:pt x="85910" y="137577"/>
                        <a:pt x="75136" y="140767"/>
                        <a:pt x="61260" y="140767"/>
                      </a:cubicBezTo>
                      <a:cubicBezTo>
                        <a:pt x="52440" y="140767"/>
                        <a:pt x="43841" y="139709"/>
                        <a:pt x="35463" y="137592"/>
                      </a:cubicBezTo>
                      <a:cubicBezTo>
                        <a:pt x="27114" y="135475"/>
                        <a:pt x="19088" y="132300"/>
                        <a:pt x="11386" y="128067"/>
                      </a:cubicBezTo>
                      <a:lnTo>
                        <a:pt x="11386" y="151527"/>
                      </a:lnTo>
                      <a:cubicBezTo>
                        <a:pt x="20646" y="155113"/>
                        <a:pt x="29642" y="157789"/>
                        <a:pt x="38373" y="159553"/>
                      </a:cubicBezTo>
                      <a:cubicBezTo>
                        <a:pt x="47105" y="161346"/>
                        <a:pt x="55601" y="162242"/>
                        <a:pt x="63862" y="162242"/>
                      </a:cubicBezTo>
                      <a:cubicBezTo>
                        <a:pt x="86204" y="162242"/>
                        <a:pt x="102887" y="156451"/>
                        <a:pt x="113912" y="144868"/>
                      </a:cubicBezTo>
                      <a:cubicBezTo>
                        <a:pt x="124936" y="133315"/>
                        <a:pt x="130448" y="115779"/>
                        <a:pt x="130448" y="92260"/>
                      </a:cubicBezTo>
                      <a:close/>
                    </a:path>
                  </a:pathLst>
                </a:custGeom>
                <a:solidFill>
                  <a:srgbClr val="000000"/>
                </a:solidFill>
                <a:ln w="2822" cap="flat">
                  <a:noFill/>
                  <a:prstDash val="solid"/>
                  <a:round/>
                </a:ln>
              </p:spPr>
              <p:txBody>
                <a:bodyPr rtlCol="0" anchor="ctr"/>
                <a:lstStyle/>
                <a:p>
                  <a:endParaRPr lang="en-US"/>
                </a:p>
              </p:txBody>
            </p:sp>
            <p:sp>
              <p:nvSpPr>
                <p:cNvPr id="469" name="Freeform: Shape 35">
                  <a:extLst>
                    <a:ext uri="{FF2B5EF4-FFF2-40B4-BE49-F238E27FC236}">
                      <a16:creationId xmlns:a16="http://schemas.microsoft.com/office/drawing/2014/main" id="{79B316F5-A7D9-49BE-BB3E-CC2C0B0B4717}"/>
                    </a:ext>
                  </a:extLst>
                </p:cNvPr>
                <p:cNvSpPr/>
                <p:nvPr/>
              </p:nvSpPr>
              <p:spPr>
                <a:xfrm flipV="1">
                  <a:off x="2416430" y="5856634"/>
                  <a:ext cx="137936" cy="218457"/>
                </a:xfrm>
                <a:custGeom>
                  <a:avLst/>
                  <a:gdLst>
                    <a:gd name="connsiteX0" fmla="*/ 112638 w 137936"/>
                    <a:gd name="connsiteY0" fmla="*/ 135112 h 218457"/>
                    <a:gd name="connsiteX1" fmla="*/ 112638 w 137936"/>
                    <a:gd name="connsiteY1" fmla="*/ 218632 h 218457"/>
                    <a:gd name="connsiteX2" fmla="*/ 137994 w 137936"/>
                    <a:gd name="connsiteY2" fmla="*/ 218632 h 218457"/>
                    <a:gd name="connsiteX3" fmla="*/ 137994 w 137936"/>
                    <a:gd name="connsiteY3" fmla="*/ 4187 h 218457"/>
                    <a:gd name="connsiteX4" fmla="*/ 112638 w 137936"/>
                    <a:gd name="connsiteY4" fmla="*/ 4187 h 218457"/>
                    <a:gd name="connsiteX5" fmla="*/ 112638 w 137936"/>
                    <a:gd name="connsiteY5" fmla="*/ 27338 h 218457"/>
                    <a:gd name="connsiteX6" fmla="*/ 92442 w 137936"/>
                    <a:gd name="connsiteY6" fmla="*/ 6877 h 218457"/>
                    <a:gd name="connsiteX7" fmla="*/ 63161 w 137936"/>
                    <a:gd name="connsiteY7" fmla="*/ 174 h 218457"/>
                    <a:gd name="connsiteX8" fmla="*/ 17609 w 137936"/>
                    <a:gd name="connsiteY8" fmla="*/ 22487 h 218457"/>
                    <a:gd name="connsiteX9" fmla="*/ 58 w 137936"/>
                    <a:gd name="connsiteY9" fmla="*/ 81225 h 218457"/>
                    <a:gd name="connsiteX10" fmla="*/ 17609 w 137936"/>
                    <a:gd name="connsiteY10" fmla="*/ 139918 h 218457"/>
                    <a:gd name="connsiteX11" fmla="*/ 63161 w 137936"/>
                    <a:gd name="connsiteY11" fmla="*/ 162231 h 218457"/>
                    <a:gd name="connsiteX12" fmla="*/ 92442 w 137936"/>
                    <a:gd name="connsiteY12" fmla="*/ 155529 h 218457"/>
                    <a:gd name="connsiteX13" fmla="*/ 112638 w 137936"/>
                    <a:gd name="connsiteY13" fmla="*/ 135112 h 218457"/>
                    <a:gd name="connsiteX14" fmla="*/ 26252 w 137936"/>
                    <a:gd name="connsiteY14" fmla="*/ 81225 h 218457"/>
                    <a:gd name="connsiteX15" fmla="*/ 37761 w 137936"/>
                    <a:gd name="connsiteY15" fmla="*/ 37348 h 218457"/>
                    <a:gd name="connsiteX16" fmla="*/ 69379 w 137936"/>
                    <a:gd name="connsiteY16" fmla="*/ 21429 h 218457"/>
                    <a:gd name="connsiteX17" fmla="*/ 101041 w 137936"/>
                    <a:gd name="connsiteY17" fmla="*/ 37348 h 218457"/>
                    <a:gd name="connsiteX18" fmla="*/ 112638 w 137936"/>
                    <a:gd name="connsiteY18" fmla="*/ 81225 h 218457"/>
                    <a:gd name="connsiteX19" fmla="*/ 101041 w 137936"/>
                    <a:gd name="connsiteY19" fmla="*/ 125102 h 218457"/>
                    <a:gd name="connsiteX20" fmla="*/ 69379 w 137936"/>
                    <a:gd name="connsiteY20" fmla="*/ 141021 h 218457"/>
                    <a:gd name="connsiteX21" fmla="*/ 37761 w 137936"/>
                    <a:gd name="connsiteY21" fmla="*/ 125102 h 218457"/>
                    <a:gd name="connsiteX22" fmla="*/ 26252 w 137936"/>
                    <a:gd name="connsiteY22" fmla="*/ 81225 h 2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936" h="218457">
                      <a:moveTo>
                        <a:pt x="112638" y="135112"/>
                      </a:moveTo>
                      <a:lnTo>
                        <a:pt x="112638" y="218632"/>
                      </a:lnTo>
                      <a:lnTo>
                        <a:pt x="137994" y="218632"/>
                      </a:lnTo>
                      <a:lnTo>
                        <a:pt x="137994" y="4187"/>
                      </a:lnTo>
                      <a:lnTo>
                        <a:pt x="112638" y="4187"/>
                      </a:lnTo>
                      <a:lnTo>
                        <a:pt x="112638" y="27338"/>
                      </a:lnTo>
                      <a:cubicBezTo>
                        <a:pt x="107317" y="18166"/>
                        <a:pt x="100585" y="11345"/>
                        <a:pt x="92442" y="6877"/>
                      </a:cubicBezTo>
                      <a:cubicBezTo>
                        <a:pt x="84328" y="2408"/>
                        <a:pt x="74568" y="174"/>
                        <a:pt x="63161" y="174"/>
                      </a:cubicBezTo>
                      <a:cubicBezTo>
                        <a:pt x="44523" y="174"/>
                        <a:pt x="29339" y="7612"/>
                        <a:pt x="17609" y="22487"/>
                      </a:cubicBezTo>
                      <a:cubicBezTo>
                        <a:pt x="5908" y="37392"/>
                        <a:pt x="58" y="56971"/>
                        <a:pt x="58" y="81225"/>
                      </a:cubicBezTo>
                      <a:cubicBezTo>
                        <a:pt x="58" y="105478"/>
                        <a:pt x="5908" y="125043"/>
                        <a:pt x="17609" y="139918"/>
                      </a:cubicBezTo>
                      <a:cubicBezTo>
                        <a:pt x="29339" y="154794"/>
                        <a:pt x="44523" y="162231"/>
                        <a:pt x="63161" y="162231"/>
                      </a:cubicBezTo>
                      <a:cubicBezTo>
                        <a:pt x="74568" y="162231"/>
                        <a:pt x="84328" y="159997"/>
                        <a:pt x="92442" y="155529"/>
                      </a:cubicBezTo>
                      <a:cubicBezTo>
                        <a:pt x="100585" y="151090"/>
                        <a:pt x="107317" y="144284"/>
                        <a:pt x="112638" y="135112"/>
                      </a:cubicBezTo>
                      <a:close/>
                      <a:moveTo>
                        <a:pt x="26252" y="81225"/>
                      </a:moveTo>
                      <a:cubicBezTo>
                        <a:pt x="26252" y="62586"/>
                        <a:pt x="30088" y="47961"/>
                        <a:pt x="37761" y="37348"/>
                      </a:cubicBezTo>
                      <a:cubicBezTo>
                        <a:pt x="45434" y="26735"/>
                        <a:pt x="55973" y="21429"/>
                        <a:pt x="69379" y="21429"/>
                      </a:cubicBezTo>
                      <a:cubicBezTo>
                        <a:pt x="82784" y="21429"/>
                        <a:pt x="93338" y="26735"/>
                        <a:pt x="101041" y="37348"/>
                      </a:cubicBezTo>
                      <a:cubicBezTo>
                        <a:pt x="108773" y="47961"/>
                        <a:pt x="112638" y="62586"/>
                        <a:pt x="112638" y="81225"/>
                      </a:cubicBezTo>
                      <a:cubicBezTo>
                        <a:pt x="112638" y="99863"/>
                        <a:pt x="108773" y="114489"/>
                        <a:pt x="101041" y="125102"/>
                      </a:cubicBezTo>
                      <a:cubicBezTo>
                        <a:pt x="93338" y="135714"/>
                        <a:pt x="82784" y="141021"/>
                        <a:pt x="69379" y="141021"/>
                      </a:cubicBezTo>
                      <a:cubicBezTo>
                        <a:pt x="55973" y="141021"/>
                        <a:pt x="45434" y="135714"/>
                        <a:pt x="37761" y="125102"/>
                      </a:cubicBezTo>
                      <a:cubicBezTo>
                        <a:pt x="30088" y="114489"/>
                        <a:pt x="26252" y="99863"/>
                        <a:pt x="26252" y="81225"/>
                      </a:cubicBezTo>
                      <a:close/>
                    </a:path>
                  </a:pathLst>
                </a:custGeom>
                <a:solidFill>
                  <a:srgbClr val="000000"/>
                </a:solidFill>
                <a:ln w="2822" cap="flat">
                  <a:noFill/>
                  <a:prstDash val="solid"/>
                  <a:round/>
                </a:ln>
              </p:spPr>
              <p:txBody>
                <a:bodyPr rtlCol="0" anchor="ctr"/>
                <a:lstStyle/>
                <a:p>
                  <a:endParaRPr lang="en-US"/>
                </a:p>
              </p:txBody>
            </p:sp>
            <p:sp>
              <p:nvSpPr>
                <p:cNvPr id="470" name="Freeform: Shape 36">
                  <a:extLst>
                    <a:ext uri="{FF2B5EF4-FFF2-40B4-BE49-F238E27FC236}">
                      <a16:creationId xmlns:a16="http://schemas.microsoft.com/office/drawing/2014/main" id="{F9FDC354-31A3-C5FB-72F6-A59E876B7EC2}"/>
                    </a:ext>
                  </a:extLst>
                </p:cNvPr>
                <p:cNvSpPr/>
                <p:nvPr/>
              </p:nvSpPr>
              <p:spPr>
                <a:xfrm flipV="1">
                  <a:off x="2580007" y="6071079"/>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471" name="Freeform: Shape 37">
                  <a:extLst>
                    <a:ext uri="{FF2B5EF4-FFF2-40B4-BE49-F238E27FC236}">
                      <a16:creationId xmlns:a16="http://schemas.microsoft.com/office/drawing/2014/main" id="{68383E54-02FF-9711-D503-D63BE533F4FE}"/>
                    </a:ext>
                  </a:extLst>
                </p:cNvPr>
                <p:cNvSpPr/>
                <p:nvPr/>
              </p:nvSpPr>
              <p:spPr>
                <a:xfrm flipV="1">
                  <a:off x="2677305" y="5872906"/>
                  <a:ext cx="96308" cy="198173"/>
                </a:xfrm>
                <a:custGeom>
                  <a:avLst/>
                  <a:gdLst>
                    <a:gd name="connsiteX0" fmla="*/ 44174 w 96308"/>
                    <a:gd name="connsiteY0" fmla="*/ 198350 h 198173"/>
                    <a:gd name="connsiteX1" fmla="*/ 44174 w 96308"/>
                    <a:gd name="connsiteY1" fmla="*/ 154517 h 198173"/>
                    <a:gd name="connsiteX2" fmla="*/ 96385 w 96308"/>
                    <a:gd name="connsiteY2" fmla="*/ 154517 h 198173"/>
                    <a:gd name="connsiteX3" fmla="*/ 96385 w 96308"/>
                    <a:gd name="connsiteY3" fmla="*/ 134805 h 198173"/>
                    <a:gd name="connsiteX4" fmla="*/ 44174 w 96308"/>
                    <a:gd name="connsiteY4" fmla="*/ 134805 h 198173"/>
                    <a:gd name="connsiteX5" fmla="*/ 44174 w 96308"/>
                    <a:gd name="connsiteY5" fmla="*/ 51021 h 198173"/>
                    <a:gd name="connsiteX6" fmla="*/ 49333 w 96308"/>
                    <a:gd name="connsiteY6" fmla="*/ 26767 h 198173"/>
                    <a:gd name="connsiteX7" fmla="*/ 70368 w 96308"/>
                    <a:gd name="connsiteY7" fmla="*/ 21387 h 198173"/>
                    <a:gd name="connsiteX8" fmla="*/ 96385 w 96308"/>
                    <a:gd name="connsiteY8" fmla="*/ 21387 h 198173"/>
                    <a:gd name="connsiteX9" fmla="*/ 96385 w 96308"/>
                    <a:gd name="connsiteY9" fmla="*/ 176 h 198173"/>
                    <a:gd name="connsiteX10" fmla="*/ 70368 w 96308"/>
                    <a:gd name="connsiteY10" fmla="*/ 176 h 198173"/>
                    <a:gd name="connsiteX11" fmla="*/ 29843 w 96308"/>
                    <a:gd name="connsiteY11" fmla="*/ 11113 h 198173"/>
                    <a:gd name="connsiteX12" fmla="*/ 18686 w 96308"/>
                    <a:gd name="connsiteY12" fmla="*/ 51021 h 198173"/>
                    <a:gd name="connsiteX13" fmla="*/ 18686 w 96308"/>
                    <a:gd name="connsiteY13" fmla="*/ 134805 h 198173"/>
                    <a:gd name="connsiteX14" fmla="*/ 77 w 96308"/>
                    <a:gd name="connsiteY14" fmla="*/ 134805 h 198173"/>
                    <a:gd name="connsiteX15" fmla="*/ 77 w 96308"/>
                    <a:gd name="connsiteY15" fmla="*/ 154517 h 198173"/>
                    <a:gd name="connsiteX16" fmla="*/ 18686 w 96308"/>
                    <a:gd name="connsiteY16" fmla="*/ 154517 h 198173"/>
                    <a:gd name="connsiteX17" fmla="*/ 18686 w 96308"/>
                    <a:gd name="connsiteY17" fmla="*/ 198350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174" y="198350"/>
                      </a:moveTo>
                      <a:lnTo>
                        <a:pt x="44174" y="154517"/>
                      </a:lnTo>
                      <a:lnTo>
                        <a:pt x="96385" y="154517"/>
                      </a:lnTo>
                      <a:lnTo>
                        <a:pt x="96385" y="134805"/>
                      </a:lnTo>
                      <a:lnTo>
                        <a:pt x="44174" y="134805"/>
                      </a:lnTo>
                      <a:lnTo>
                        <a:pt x="44174" y="51021"/>
                      </a:lnTo>
                      <a:cubicBezTo>
                        <a:pt x="44174" y="38438"/>
                        <a:pt x="45894" y="30354"/>
                        <a:pt x="49333" y="26767"/>
                      </a:cubicBezTo>
                      <a:cubicBezTo>
                        <a:pt x="52773" y="23181"/>
                        <a:pt x="59785" y="21387"/>
                        <a:pt x="70368" y="21387"/>
                      </a:cubicBezTo>
                      <a:lnTo>
                        <a:pt x="96385" y="21387"/>
                      </a:lnTo>
                      <a:lnTo>
                        <a:pt x="96385" y="176"/>
                      </a:lnTo>
                      <a:lnTo>
                        <a:pt x="70368" y="176"/>
                      </a:lnTo>
                      <a:cubicBezTo>
                        <a:pt x="50788" y="176"/>
                        <a:pt x="37280" y="3822"/>
                        <a:pt x="29843" y="11113"/>
                      </a:cubicBezTo>
                      <a:cubicBezTo>
                        <a:pt x="22405" y="18433"/>
                        <a:pt x="18686" y="31735"/>
                        <a:pt x="18686" y="51021"/>
                      </a:cubicBezTo>
                      <a:lnTo>
                        <a:pt x="18686" y="134805"/>
                      </a:lnTo>
                      <a:lnTo>
                        <a:pt x="77" y="134805"/>
                      </a:lnTo>
                      <a:lnTo>
                        <a:pt x="77" y="154517"/>
                      </a:lnTo>
                      <a:lnTo>
                        <a:pt x="18686" y="154517"/>
                      </a:lnTo>
                      <a:lnTo>
                        <a:pt x="18686" y="198350"/>
                      </a:lnTo>
                      <a:close/>
                    </a:path>
                  </a:pathLst>
                </a:custGeom>
                <a:solidFill>
                  <a:srgbClr val="000000"/>
                </a:solidFill>
                <a:ln w="2822" cap="flat">
                  <a:noFill/>
                  <a:prstDash val="solid"/>
                  <a:round/>
                </a:ln>
              </p:spPr>
              <p:txBody>
                <a:bodyPr rtlCol="0" anchor="ctr"/>
                <a:lstStyle/>
                <a:p>
                  <a:endParaRPr lang="en-US"/>
                </a:p>
              </p:txBody>
            </p:sp>
            <p:sp>
              <p:nvSpPr>
                <p:cNvPr id="472" name="Freeform: Shape 38">
                  <a:extLst>
                    <a:ext uri="{FF2B5EF4-FFF2-40B4-BE49-F238E27FC236}">
                      <a16:creationId xmlns:a16="http://schemas.microsoft.com/office/drawing/2014/main" id="{DA320CB3-3F04-35FD-002A-4C80A259CFAF}"/>
                    </a:ext>
                  </a:extLst>
                </p:cNvPr>
                <p:cNvSpPr/>
                <p:nvPr/>
              </p:nvSpPr>
              <p:spPr>
                <a:xfrm flipV="1">
                  <a:off x="2806967" y="5856634"/>
                  <a:ext cx="25355" cy="214444"/>
                </a:xfrm>
                <a:custGeom>
                  <a:avLst/>
                  <a:gdLst>
                    <a:gd name="connsiteX0" fmla="*/ 86 w 25355"/>
                    <a:gd name="connsiteY0" fmla="*/ 154514 h 214444"/>
                    <a:gd name="connsiteX1" fmla="*/ 25442 w 25355"/>
                    <a:gd name="connsiteY1" fmla="*/ 154514 h 214444"/>
                    <a:gd name="connsiteX2" fmla="*/ 25442 w 25355"/>
                    <a:gd name="connsiteY2" fmla="*/ 173 h 214444"/>
                    <a:gd name="connsiteX3" fmla="*/ 86 w 25355"/>
                    <a:gd name="connsiteY3" fmla="*/ 173 h 214444"/>
                    <a:gd name="connsiteX4" fmla="*/ 86 w 25355"/>
                    <a:gd name="connsiteY4" fmla="*/ 214618 h 214444"/>
                    <a:gd name="connsiteX5" fmla="*/ 25442 w 25355"/>
                    <a:gd name="connsiteY5" fmla="*/ 214618 h 214444"/>
                    <a:gd name="connsiteX6" fmla="*/ 25442 w 25355"/>
                    <a:gd name="connsiteY6" fmla="*/ 182471 h 214444"/>
                    <a:gd name="connsiteX7" fmla="*/ 86 w 25355"/>
                    <a:gd name="connsiteY7" fmla="*/ 182471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5" h="214444">
                      <a:moveTo>
                        <a:pt x="86" y="154514"/>
                      </a:moveTo>
                      <a:lnTo>
                        <a:pt x="25442" y="154514"/>
                      </a:lnTo>
                      <a:lnTo>
                        <a:pt x="25442" y="173"/>
                      </a:lnTo>
                      <a:lnTo>
                        <a:pt x="86" y="173"/>
                      </a:lnTo>
                      <a:close/>
                      <a:moveTo>
                        <a:pt x="86" y="214618"/>
                      </a:moveTo>
                      <a:lnTo>
                        <a:pt x="25442" y="214618"/>
                      </a:lnTo>
                      <a:lnTo>
                        <a:pt x="25442" y="182471"/>
                      </a:lnTo>
                      <a:lnTo>
                        <a:pt x="86" y="182471"/>
                      </a:lnTo>
                      <a:close/>
                    </a:path>
                  </a:pathLst>
                </a:custGeom>
                <a:solidFill>
                  <a:srgbClr val="000000"/>
                </a:solidFill>
                <a:ln w="2822" cap="flat">
                  <a:noFill/>
                  <a:prstDash val="solid"/>
                  <a:round/>
                </a:ln>
              </p:spPr>
              <p:txBody>
                <a:bodyPr rtlCol="0" anchor="ctr"/>
                <a:lstStyle/>
                <a:p>
                  <a:endParaRPr lang="en-US"/>
                </a:p>
              </p:txBody>
            </p:sp>
            <p:sp>
              <p:nvSpPr>
                <p:cNvPr id="473" name="Freeform: Shape 39">
                  <a:extLst>
                    <a:ext uri="{FF2B5EF4-FFF2-40B4-BE49-F238E27FC236}">
                      <a16:creationId xmlns:a16="http://schemas.microsoft.com/office/drawing/2014/main" id="{61CB06A5-0E2B-3047-D973-968E992E9FDD}"/>
                    </a:ext>
                  </a:extLst>
                </p:cNvPr>
                <p:cNvSpPr/>
                <p:nvPr/>
              </p:nvSpPr>
              <p:spPr>
                <a:xfrm flipV="1">
                  <a:off x="2884407" y="5913035"/>
                  <a:ext cx="225336" cy="158044"/>
                </a:xfrm>
                <a:custGeom>
                  <a:avLst/>
                  <a:gdLst>
                    <a:gd name="connsiteX0" fmla="*/ 121192 w 225336"/>
                    <a:gd name="connsiteY0" fmla="*/ 124891 h 158044"/>
                    <a:gd name="connsiteX1" fmla="*/ 143946 w 225336"/>
                    <a:gd name="connsiteY1" fmla="*/ 150115 h 158044"/>
                    <a:gd name="connsiteX2" fmla="*/ 175079 w 225336"/>
                    <a:gd name="connsiteY2" fmla="*/ 158229 h 158044"/>
                    <a:gd name="connsiteX3" fmla="*/ 212297 w 225336"/>
                    <a:gd name="connsiteY3" fmla="*/ 141339 h 158044"/>
                    <a:gd name="connsiteX4" fmla="*/ 225394 w 225336"/>
                    <a:gd name="connsiteY4" fmla="*/ 93362 h 158044"/>
                    <a:gd name="connsiteX5" fmla="*/ 225394 w 225336"/>
                    <a:gd name="connsiteY5" fmla="*/ 184 h 158044"/>
                    <a:gd name="connsiteX6" fmla="*/ 199906 w 225336"/>
                    <a:gd name="connsiteY6" fmla="*/ 184 h 158044"/>
                    <a:gd name="connsiteX7" fmla="*/ 199906 w 225336"/>
                    <a:gd name="connsiteY7" fmla="*/ 92524 h 158044"/>
                    <a:gd name="connsiteX8" fmla="*/ 192013 w 225336"/>
                    <a:gd name="connsiteY8" fmla="*/ 125420 h 158044"/>
                    <a:gd name="connsiteX9" fmla="*/ 168068 w 225336"/>
                    <a:gd name="connsiteY9" fmla="*/ 136180 h 158044"/>
                    <a:gd name="connsiteX10" fmla="*/ 136891 w 225336"/>
                    <a:gd name="connsiteY10" fmla="*/ 123083 h 158044"/>
                    <a:gd name="connsiteX11" fmla="*/ 125470 w 225336"/>
                    <a:gd name="connsiteY11" fmla="*/ 87408 h 158044"/>
                    <a:gd name="connsiteX12" fmla="*/ 125470 w 225336"/>
                    <a:gd name="connsiteY12" fmla="*/ 184 h 158044"/>
                    <a:gd name="connsiteX13" fmla="*/ 99982 w 225336"/>
                    <a:gd name="connsiteY13" fmla="*/ 184 h 158044"/>
                    <a:gd name="connsiteX14" fmla="*/ 99982 w 225336"/>
                    <a:gd name="connsiteY14" fmla="*/ 92524 h 158044"/>
                    <a:gd name="connsiteX15" fmla="*/ 92132 w 225336"/>
                    <a:gd name="connsiteY15" fmla="*/ 125508 h 158044"/>
                    <a:gd name="connsiteX16" fmla="*/ 67879 w 225336"/>
                    <a:gd name="connsiteY16" fmla="*/ 136180 h 158044"/>
                    <a:gd name="connsiteX17" fmla="*/ 36966 w 225336"/>
                    <a:gd name="connsiteY17" fmla="*/ 123039 h 158044"/>
                    <a:gd name="connsiteX18" fmla="*/ 25545 w 225336"/>
                    <a:gd name="connsiteY18" fmla="*/ 87408 h 158044"/>
                    <a:gd name="connsiteX19" fmla="*/ 25545 w 225336"/>
                    <a:gd name="connsiteY19" fmla="*/ 184 h 158044"/>
                    <a:gd name="connsiteX20" fmla="*/ 57 w 225336"/>
                    <a:gd name="connsiteY20" fmla="*/ 184 h 158044"/>
                    <a:gd name="connsiteX21" fmla="*/ 57 w 225336"/>
                    <a:gd name="connsiteY21" fmla="*/ 154525 h 158044"/>
                    <a:gd name="connsiteX22" fmla="*/ 25545 w 225336"/>
                    <a:gd name="connsiteY22" fmla="*/ 154525 h 158044"/>
                    <a:gd name="connsiteX23" fmla="*/ 25545 w 225336"/>
                    <a:gd name="connsiteY23" fmla="*/ 130536 h 158044"/>
                    <a:gd name="connsiteX24" fmla="*/ 46359 w 225336"/>
                    <a:gd name="connsiteY24" fmla="*/ 151482 h 158044"/>
                    <a:gd name="connsiteX25" fmla="*/ 75155 w 225336"/>
                    <a:gd name="connsiteY25" fmla="*/ 158229 h 158044"/>
                    <a:gd name="connsiteX26" fmla="*/ 103774 w 225336"/>
                    <a:gd name="connsiteY26" fmla="*/ 149674 h 158044"/>
                    <a:gd name="connsiteX27" fmla="*/ 121192 w 225336"/>
                    <a:gd name="connsiteY27" fmla="*/ 124891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5336" h="158044">
                      <a:moveTo>
                        <a:pt x="121192" y="124891"/>
                      </a:moveTo>
                      <a:cubicBezTo>
                        <a:pt x="127542" y="136298"/>
                        <a:pt x="135127" y="144706"/>
                        <a:pt x="143946" y="150115"/>
                      </a:cubicBezTo>
                      <a:cubicBezTo>
                        <a:pt x="152766" y="155524"/>
                        <a:pt x="163143" y="158229"/>
                        <a:pt x="175079" y="158229"/>
                      </a:cubicBezTo>
                      <a:cubicBezTo>
                        <a:pt x="191160" y="158229"/>
                        <a:pt x="203566" y="152599"/>
                        <a:pt x="212297" y="141339"/>
                      </a:cubicBezTo>
                      <a:cubicBezTo>
                        <a:pt x="221028" y="130110"/>
                        <a:pt x="225394" y="114117"/>
                        <a:pt x="225394" y="93362"/>
                      </a:cubicBezTo>
                      <a:lnTo>
                        <a:pt x="225394" y="184"/>
                      </a:lnTo>
                      <a:lnTo>
                        <a:pt x="199906" y="184"/>
                      </a:lnTo>
                      <a:lnTo>
                        <a:pt x="199906" y="92524"/>
                      </a:lnTo>
                      <a:cubicBezTo>
                        <a:pt x="199906" y="107311"/>
                        <a:pt x="197275" y="118277"/>
                        <a:pt x="192013" y="125420"/>
                      </a:cubicBezTo>
                      <a:cubicBezTo>
                        <a:pt x="186780" y="132594"/>
                        <a:pt x="178798" y="136180"/>
                        <a:pt x="168068" y="136180"/>
                      </a:cubicBezTo>
                      <a:cubicBezTo>
                        <a:pt x="154927" y="136180"/>
                        <a:pt x="144534" y="131814"/>
                        <a:pt x="136891" y="123083"/>
                      </a:cubicBezTo>
                      <a:cubicBezTo>
                        <a:pt x="129277" y="114381"/>
                        <a:pt x="125470" y="102490"/>
                        <a:pt x="125470" y="87408"/>
                      </a:cubicBezTo>
                      <a:lnTo>
                        <a:pt x="125470" y="184"/>
                      </a:lnTo>
                      <a:lnTo>
                        <a:pt x="99982" y="184"/>
                      </a:lnTo>
                      <a:lnTo>
                        <a:pt x="99982" y="92524"/>
                      </a:lnTo>
                      <a:cubicBezTo>
                        <a:pt x="99982" y="107399"/>
                        <a:pt x="97365" y="118394"/>
                        <a:pt x="92132" y="125508"/>
                      </a:cubicBezTo>
                      <a:cubicBezTo>
                        <a:pt x="86899" y="132623"/>
                        <a:pt x="78815" y="136180"/>
                        <a:pt x="67879" y="136180"/>
                      </a:cubicBezTo>
                      <a:cubicBezTo>
                        <a:pt x="54914" y="136180"/>
                        <a:pt x="44610" y="131800"/>
                        <a:pt x="36966" y="123039"/>
                      </a:cubicBezTo>
                      <a:cubicBezTo>
                        <a:pt x="29352" y="114279"/>
                        <a:pt x="25545" y="102402"/>
                        <a:pt x="25545" y="87408"/>
                      </a:cubicBezTo>
                      <a:lnTo>
                        <a:pt x="25545" y="184"/>
                      </a:lnTo>
                      <a:lnTo>
                        <a:pt x="57" y="184"/>
                      </a:lnTo>
                      <a:lnTo>
                        <a:pt x="57" y="154525"/>
                      </a:lnTo>
                      <a:lnTo>
                        <a:pt x="25545" y="154525"/>
                      </a:lnTo>
                      <a:lnTo>
                        <a:pt x="25545" y="130536"/>
                      </a:lnTo>
                      <a:cubicBezTo>
                        <a:pt x="31337" y="140002"/>
                        <a:pt x="38275" y="146984"/>
                        <a:pt x="46359" y="151482"/>
                      </a:cubicBezTo>
                      <a:cubicBezTo>
                        <a:pt x="54444" y="155980"/>
                        <a:pt x="64042" y="158229"/>
                        <a:pt x="75155" y="158229"/>
                      </a:cubicBezTo>
                      <a:cubicBezTo>
                        <a:pt x="86385" y="158229"/>
                        <a:pt x="95925" y="155377"/>
                        <a:pt x="103774" y="149674"/>
                      </a:cubicBezTo>
                      <a:cubicBezTo>
                        <a:pt x="111623" y="144000"/>
                        <a:pt x="117429" y="135739"/>
                        <a:pt x="121192" y="124891"/>
                      </a:cubicBezTo>
                      <a:close/>
                    </a:path>
                  </a:pathLst>
                </a:custGeom>
                <a:solidFill>
                  <a:srgbClr val="000000"/>
                </a:solidFill>
                <a:ln w="2822" cap="flat">
                  <a:noFill/>
                  <a:prstDash val="solid"/>
                  <a:round/>
                </a:ln>
              </p:spPr>
              <p:txBody>
                <a:bodyPr rtlCol="0" anchor="ctr"/>
                <a:lstStyle/>
                <a:p>
                  <a:endParaRPr lang="en-US"/>
                </a:p>
              </p:txBody>
            </p:sp>
            <p:sp>
              <p:nvSpPr>
                <p:cNvPr id="474" name="Freeform: Shape 40">
                  <a:extLst>
                    <a:ext uri="{FF2B5EF4-FFF2-40B4-BE49-F238E27FC236}">
                      <a16:creationId xmlns:a16="http://schemas.microsoft.com/office/drawing/2014/main" id="{AF3E04BE-A87D-6AF9-738C-173494FE9832}"/>
                    </a:ext>
                  </a:extLst>
                </p:cNvPr>
                <p:cNvSpPr/>
                <p:nvPr/>
              </p:nvSpPr>
              <p:spPr>
                <a:xfrm flipV="1">
                  <a:off x="3149271" y="5913035"/>
                  <a:ext cx="143051" cy="162057"/>
                </a:xfrm>
                <a:custGeom>
                  <a:avLst/>
                  <a:gdLst>
                    <a:gd name="connsiteX0" fmla="*/ 143135 w 143051"/>
                    <a:gd name="connsiteY0" fmla="*/ 87718 h 162057"/>
                    <a:gd name="connsiteX1" fmla="*/ 143135 w 143051"/>
                    <a:gd name="connsiteY1" fmla="*/ 75327 h 162057"/>
                    <a:gd name="connsiteX2" fmla="*/ 26542 w 143051"/>
                    <a:gd name="connsiteY2" fmla="*/ 75327 h 162057"/>
                    <a:gd name="connsiteX3" fmla="*/ 42328 w 143051"/>
                    <a:gd name="connsiteY3" fmla="*/ 35419 h 162057"/>
                    <a:gd name="connsiteX4" fmla="*/ 81663 w 143051"/>
                    <a:gd name="connsiteY4" fmla="*/ 21705 h 162057"/>
                    <a:gd name="connsiteX5" fmla="*/ 109973 w 143051"/>
                    <a:gd name="connsiteY5" fmla="*/ 25276 h 162057"/>
                    <a:gd name="connsiteX6" fmla="*/ 137226 w 143051"/>
                    <a:gd name="connsiteY6" fmla="*/ 36036 h 162057"/>
                    <a:gd name="connsiteX7" fmla="*/ 137226 w 143051"/>
                    <a:gd name="connsiteY7" fmla="*/ 12047 h 162057"/>
                    <a:gd name="connsiteX8" fmla="*/ 109224 w 143051"/>
                    <a:gd name="connsiteY8" fmla="*/ 3228 h 162057"/>
                    <a:gd name="connsiteX9" fmla="*/ 80164 w 143051"/>
                    <a:gd name="connsiteY9" fmla="*/ 185 h 162057"/>
                    <a:gd name="connsiteX10" fmla="*/ 21647 w 143051"/>
                    <a:gd name="connsiteY10" fmla="*/ 21660 h 162057"/>
                    <a:gd name="connsiteX11" fmla="*/ 83 w 143051"/>
                    <a:gd name="connsiteY11" fmla="*/ 79869 h 162057"/>
                    <a:gd name="connsiteX12" fmla="*/ 20544 w 143051"/>
                    <a:gd name="connsiteY12" fmla="*/ 139973 h 162057"/>
                    <a:gd name="connsiteX13" fmla="*/ 75754 w 143051"/>
                    <a:gd name="connsiteY13" fmla="*/ 162242 h 162057"/>
                    <a:gd name="connsiteX14" fmla="*/ 125011 w 143051"/>
                    <a:gd name="connsiteY14" fmla="*/ 142178 h 162057"/>
                    <a:gd name="connsiteX15" fmla="*/ 143135 w 143051"/>
                    <a:gd name="connsiteY15" fmla="*/ 87718 h 162057"/>
                    <a:gd name="connsiteX16" fmla="*/ 117779 w 143051"/>
                    <a:gd name="connsiteY16" fmla="*/ 95171 h 162057"/>
                    <a:gd name="connsiteX17" fmla="*/ 106137 w 143051"/>
                    <a:gd name="connsiteY17" fmla="*/ 128332 h 162057"/>
                    <a:gd name="connsiteX18" fmla="*/ 76019 w 143051"/>
                    <a:gd name="connsiteY18" fmla="*/ 140767 h 162057"/>
                    <a:gd name="connsiteX19" fmla="*/ 42064 w 143051"/>
                    <a:gd name="connsiteY19" fmla="*/ 128773 h 162057"/>
                    <a:gd name="connsiteX20" fmla="*/ 27379 w 143051"/>
                    <a:gd name="connsiteY20" fmla="*/ 94994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135" y="87718"/>
                      </a:moveTo>
                      <a:lnTo>
                        <a:pt x="143135" y="75327"/>
                      </a:lnTo>
                      <a:lnTo>
                        <a:pt x="26542" y="75327"/>
                      </a:lnTo>
                      <a:cubicBezTo>
                        <a:pt x="27659" y="57864"/>
                        <a:pt x="32921" y="44562"/>
                        <a:pt x="42328" y="35419"/>
                      </a:cubicBezTo>
                      <a:cubicBezTo>
                        <a:pt x="51736" y="26276"/>
                        <a:pt x="64847" y="21705"/>
                        <a:pt x="81663" y="21705"/>
                      </a:cubicBezTo>
                      <a:cubicBezTo>
                        <a:pt x="91394" y="21705"/>
                        <a:pt x="100831" y="22895"/>
                        <a:pt x="109973" y="25276"/>
                      </a:cubicBezTo>
                      <a:cubicBezTo>
                        <a:pt x="119116" y="27658"/>
                        <a:pt x="128201" y="31244"/>
                        <a:pt x="137226" y="36036"/>
                      </a:cubicBezTo>
                      <a:lnTo>
                        <a:pt x="137226" y="12047"/>
                      </a:lnTo>
                      <a:cubicBezTo>
                        <a:pt x="128112" y="8196"/>
                        <a:pt x="118778" y="5256"/>
                        <a:pt x="109224" y="3228"/>
                      </a:cubicBezTo>
                      <a:cubicBezTo>
                        <a:pt x="99670" y="1199"/>
                        <a:pt x="89983" y="185"/>
                        <a:pt x="80164" y="185"/>
                      </a:cubicBezTo>
                      <a:cubicBezTo>
                        <a:pt x="55528" y="185"/>
                        <a:pt x="36023" y="7344"/>
                        <a:pt x="21647" y="21660"/>
                      </a:cubicBezTo>
                      <a:cubicBezTo>
                        <a:pt x="7271" y="36007"/>
                        <a:pt x="83" y="55409"/>
                        <a:pt x="83" y="79869"/>
                      </a:cubicBezTo>
                      <a:cubicBezTo>
                        <a:pt x="83" y="105122"/>
                        <a:pt x="6904" y="125157"/>
                        <a:pt x="20544" y="139973"/>
                      </a:cubicBezTo>
                      <a:cubicBezTo>
                        <a:pt x="34185" y="154819"/>
                        <a:pt x="52588" y="162242"/>
                        <a:pt x="75754" y="162242"/>
                      </a:cubicBezTo>
                      <a:cubicBezTo>
                        <a:pt x="96509" y="162242"/>
                        <a:pt x="112928" y="155554"/>
                        <a:pt x="125011" y="142178"/>
                      </a:cubicBezTo>
                      <a:cubicBezTo>
                        <a:pt x="137093" y="128832"/>
                        <a:pt x="143135" y="110678"/>
                        <a:pt x="143135" y="87718"/>
                      </a:cubicBezTo>
                      <a:close/>
                      <a:moveTo>
                        <a:pt x="117779" y="95171"/>
                      </a:moveTo>
                      <a:cubicBezTo>
                        <a:pt x="117602" y="109017"/>
                        <a:pt x="113722" y="120071"/>
                        <a:pt x="106137" y="128332"/>
                      </a:cubicBezTo>
                      <a:cubicBezTo>
                        <a:pt x="98552" y="136622"/>
                        <a:pt x="88513" y="140767"/>
                        <a:pt x="76019" y="140767"/>
                      </a:cubicBezTo>
                      <a:cubicBezTo>
                        <a:pt x="61878" y="140767"/>
                        <a:pt x="50560" y="136769"/>
                        <a:pt x="42064" y="128773"/>
                      </a:cubicBezTo>
                      <a:cubicBezTo>
                        <a:pt x="33568" y="120776"/>
                        <a:pt x="28673" y="109517"/>
                        <a:pt x="27379" y="94994"/>
                      </a:cubicBezTo>
                      <a:close/>
                    </a:path>
                  </a:pathLst>
                </a:custGeom>
                <a:solidFill>
                  <a:srgbClr val="000000"/>
                </a:solidFill>
                <a:ln w="2822" cap="flat">
                  <a:noFill/>
                  <a:prstDash val="solid"/>
                  <a:round/>
                </a:ln>
              </p:spPr>
              <p:txBody>
                <a:bodyPr rtlCol="0" anchor="ctr"/>
                <a:lstStyle/>
                <a:p>
                  <a:endParaRPr lang="en-US"/>
                </a:p>
              </p:txBody>
            </p:sp>
            <p:sp>
              <p:nvSpPr>
                <p:cNvPr id="475" name="Freeform: Shape 41">
                  <a:extLst>
                    <a:ext uri="{FF2B5EF4-FFF2-40B4-BE49-F238E27FC236}">
                      <a16:creationId xmlns:a16="http://schemas.microsoft.com/office/drawing/2014/main" id="{863217D2-B251-D54C-00B9-1AEF9B84619D}"/>
                    </a:ext>
                  </a:extLst>
                </p:cNvPr>
                <p:cNvSpPr/>
                <p:nvPr/>
              </p:nvSpPr>
              <p:spPr>
                <a:xfrm flipV="1">
                  <a:off x="3307336" y="6071079"/>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476" name="Freeform: Shape 42">
                  <a:extLst>
                    <a:ext uri="{FF2B5EF4-FFF2-40B4-BE49-F238E27FC236}">
                      <a16:creationId xmlns:a16="http://schemas.microsoft.com/office/drawing/2014/main" id="{D42CC260-B446-9BCF-0D14-7625511719BD}"/>
                    </a:ext>
                  </a:extLst>
                </p:cNvPr>
                <p:cNvSpPr/>
                <p:nvPr/>
              </p:nvSpPr>
              <p:spPr>
                <a:xfrm flipV="1">
                  <a:off x="3421300" y="5856634"/>
                  <a:ext cx="58428" cy="251662"/>
                </a:xfrm>
                <a:custGeom>
                  <a:avLst/>
                  <a:gdLst>
                    <a:gd name="connsiteX0" fmla="*/ 103 w 58428"/>
                    <a:gd name="connsiteY0" fmla="*/ 251843 h 251662"/>
                    <a:gd name="connsiteX1" fmla="*/ 58532 w 58428"/>
                    <a:gd name="connsiteY1" fmla="*/ 251843 h 251662"/>
                    <a:gd name="connsiteX2" fmla="*/ 58532 w 58428"/>
                    <a:gd name="connsiteY2" fmla="*/ 232132 h 251662"/>
                    <a:gd name="connsiteX3" fmla="*/ 25459 w 58428"/>
                    <a:gd name="connsiteY3" fmla="*/ 232132 h 251662"/>
                    <a:gd name="connsiteX4" fmla="*/ 25459 w 58428"/>
                    <a:gd name="connsiteY4" fmla="*/ 19892 h 251662"/>
                    <a:gd name="connsiteX5" fmla="*/ 58532 w 58428"/>
                    <a:gd name="connsiteY5" fmla="*/ 19892 h 251662"/>
                    <a:gd name="connsiteX6" fmla="*/ 58532 w 58428"/>
                    <a:gd name="connsiteY6" fmla="*/ 181 h 251662"/>
                    <a:gd name="connsiteX7" fmla="*/ 103 w 58428"/>
                    <a:gd name="connsiteY7" fmla="*/ 181 h 2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8" h="251662">
                      <a:moveTo>
                        <a:pt x="103" y="251843"/>
                      </a:moveTo>
                      <a:lnTo>
                        <a:pt x="58532" y="251843"/>
                      </a:lnTo>
                      <a:lnTo>
                        <a:pt x="58532" y="232132"/>
                      </a:lnTo>
                      <a:lnTo>
                        <a:pt x="25459" y="232132"/>
                      </a:lnTo>
                      <a:lnTo>
                        <a:pt x="25459" y="19892"/>
                      </a:lnTo>
                      <a:lnTo>
                        <a:pt x="58532" y="19892"/>
                      </a:lnTo>
                      <a:lnTo>
                        <a:pt x="58532" y="181"/>
                      </a:lnTo>
                      <a:lnTo>
                        <a:pt x="103" y="181"/>
                      </a:lnTo>
                      <a:close/>
                    </a:path>
                  </a:pathLst>
                </a:custGeom>
                <a:solidFill>
                  <a:srgbClr val="000000"/>
                </a:solidFill>
                <a:ln w="2822" cap="flat">
                  <a:noFill/>
                  <a:prstDash val="solid"/>
                  <a:round/>
                </a:ln>
              </p:spPr>
              <p:txBody>
                <a:bodyPr rtlCol="0" anchor="ctr"/>
                <a:lstStyle/>
                <a:p>
                  <a:endParaRPr lang="en-US"/>
                </a:p>
              </p:txBody>
            </p:sp>
            <p:sp>
              <p:nvSpPr>
                <p:cNvPr id="477" name="Freeform: Shape 43">
                  <a:extLst>
                    <a:ext uri="{FF2B5EF4-FFF2-40B4-BE49-F238E27FC236}">
                      <a16:creationId xmlns:a16="http://schemas.microsoft.com/office/drawing/2014/main" id="{B0ECF86B-A972-D635-5710-7CC31465E677}"/>
                    </a:ext>
                  </a:extLst>
                </p:cNvPr>
                <p:cNvSpPr/>
                <p:nvPr/>
              </p:nvSpPr>
              <p:spPr>
                <a:xfrm flipV="1">
                  <a:off x="3532773" y="5856634"/>
                  <a:ext cx="129292" cy="214444"/>
                </a:xfrm>
                <a:custGeom>
                  <a:avLst/>
                  <a:gdLst>
                    <a:gd name="connsiteX0" fmla="*/ 129388 w 129292"/>
                    <a:gd name="connsiteY0" fmla="*/ 93351 h 214444"/>
                    <a:gd name="connsiteX1" fmla="*/ 129388 w 129292"/>
                    <a:gd name="connsiteY1" fmla="*/ 173 h 214444"/>
                    <a:gd name="connsiteX2" fmla="*/ 104033 w 129292"/>
                    <a:gd name="connsiteY2" fmla="*/ 173 h 214444"/>
                    <a:gd name="connsiteX3" fmla="*/ 104033 w 129292"/>
                    <a:gd name="connsiteY3" fmla="*/ 92513 h 214444"/>
                    <a:gd name="connsiteX4" fmla="*/ 95478 w 129292"/>
                    <a:gd name="connsiteY4" fmla="*/ 125277 h 214444"/>
                    <a:gd name="connsiteX5" fmla="*/ 69857 w 129292"/>
                    <a:gd name="connsiteY5" fmla="*/ 136169 h 214444"/>
                    <a:gd name="connsiteX6" fmla="*/ 37446 w 129292"/>
                    <a:gd name="connsiteY6" fmla="*/ 123072 h 214444"/>
                    <a:gd name="connsiteX7" fmla="*/ 25584 w 129292"/>
                    <a:gd name="connsiteY7" fmla="*/ 87397 h 214444"/>
                    <a:gd name="connsiteX8" fmla="*/ 25584 w 129292"/>
                    <a:gd name="connsiteY8" fmla="*/ 173 h 214444"/>
                    <a:gd name="connsiteX9" fmla="*/ 95 w 129292"/>
                    <a:gd name="connsiteY9" fmla="*/ 173 h 214444"/>
                    <a:gd name="connsiteX10" fmla="*/ 95 w 129292"/>
                    <a:gd name="connsiteY10" fmla="*/ 214618 h 214444"/>
                    <a:gd name="connsiteX11" fmla="*/ 25584 w 129292"/>
                    <a:gd name="connsiteY11" fmla="*/ 214618 h 214444"/>
                    <a:gd name="connsiteX12" fmla="*/ 25584 w 129292"/>
                    <a:gd name="connsiteY12" fmla="*/ 130525 h 214444"/>
                    <a:gd name="connsiteX13" fmla="*/ 47015 w 129292"/>
                    <a:gd name="connsiteY13" fmla="*/ 151339 h 214444"/>
                    <a:gd name="connsiteX14" fmla="*/ 75502 w 129292"/>
                    <a:gd name="connsiteY14" fmla="*/ 158218 h 214444"/>
                    <a:gd name="connsiteX15" fmla="*/ 115718 w 129292"/>
                    <a:gd name="connsiteY15" fmla="*/ 141770 h 214444"/>
                    <a:gd name="connsiteX16" fmla="*/ 129388 w 129292"/>
                    <a:gd name="connsiteY16" fmla="*/ 93351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2" h="214444">
                      <a:moveTo>
                        <a:pt x="129388" y="93351"/>
                      </a:moveTo>
                      <a:lnTo>
                        <a:pt x="129388" y="173"/>
                      </a:lnTo>
                      <a:lnTo>
                        <a:pt x="104033" y="173"/>
                      </a:lnTo>
                      <a:lnTo>
                        <a:pt x="104033" y="92513"/>
                      </a:lnTo>
                      <a:cubicBezTo>
                        <a:pt x="104033" y="107124"/>
                        <a:pt x="101181" y="118045"/>
                        <a:pt x="95478" y="125277"/>
                      </a:cubicBezTo>
                      <a:cubicBezTo>
                        <a:pt x="89775" y="132538"/>
                        <a:pt x="81234" y="136169"/>
                        <a:pt x="69857" y="136169"/>
                      </a:cubicBezTo>
                      <a:cubicBezTo>
                        <a:pt x="56158" y="136169"/>
                        <a:pt x="45354" y="131803"/>
                        <a:pt x="37446" y="123072"/>
                      </a:cubicBezTo>
                      <a:cubicBezTo>
                        <a:pt x="29538" y="114370"/>
                        <a:pt x="25584" y="102479"/>
                        <a:pt x="25584" y="87397"/>
                      </a:cubicBezTo>
                      <a:lnTo>
                        <a:pt x="25584" y="173"/>
                      </a:lnTo>
                      <a:lnTo>
                        <a:pt x="95" y="173"/>
                      </a:lnTo>
                      <a:lnTo>
                        <a:pt x="95" y="214618"/>
                      </a:lnTo>
                      <a:lnTo>
                        <a:pt x="25584" y="214618"/>
                      </a:lnTo>
                      <a:lnTo>
                        <a:pt x="25584" y="130525"/>
                      </a:lnTo>
                      <a:cubicBezTo>
                        <a:pt x="31669" y="139815"/>
                        <a:pt x="38813" y="146753"/>
                        <a:pt x="47015" y="151339"/>
                      </a:cubicBezTo>
                      <a:cubicBezTo>
                        <a:pt x="55246" y="155925"/>
                        <a:pt x="64742" y="158218"/>
                        <a:pt x="75502" y="158218"/>
                      </a:cubicBezTo>
                      <a:cubicBezTo>
                        <a:pt x="93229" y="158218"/>
                        <a:pt x="106634" y="152735"/>
                        <a:pt x="115718" y="141770"/>
                      </a:cubicBezTo>
                      <a:cubicBezTo>
                        <a:pt x="124832" y="130804"/>
                        <a:pt x="129388" y="114664"/>
                        <a:pt x="129388" y="93351"/>
                      </a:cubicBezTo>
                      <a:close/>
                    </a:path>
                  </a:pathLst>
                </a:custGeom>
                <a:solidFill>
                  <a:srgbClr val="000000"/>
                </a:solidFill>
                <a:ln w="2822" cap="flat">
                  <a:noFill/>
                  <a:prstDash val="solid"/>
                  <a:round/>
                </a:ln>
              </p:spPr>
              <p:txBody>
                <a:bodyPr rtlCol="0" anchor="ctr"/>
                <a:lstStyle/>
                <a:p>
                  <a:endParaRPr lang="en-US"/>
                </a:p>
              </p:txBody>
            </p:sp>
            <p:sp>
              <p:nvSpPr>
                <p:cNvPr id="478" name="Freeform: Shape 44">
                  <a:extLst>
                    <a:ext uri="{FF2B5EF4-FFF2-40B4-BE49-F238E27FC236}">
                      <a16:creationId xmlns:a16="http://schemas.microsoft.com/office/drawing/2014/main" id="{7786C2A7-2B1F-2A6B-B672-63EC1111F9B3}"/>
                    </a:ext>
                  </a:extLst>
                </p:cNvPr>
                <p:cNvSpPr/>
                <p:nvPr/>
              </p:nvSpPr>
              <p:spPr>
                <a:xfrm flipV="1">
                  <a:off x="3711643" y="5913035"/>
                  <a:ext cx="90399" cy="158044"/>
                </a:xfrm>
                <a:custGeom>
                  <a:avLst/>
                  <a:gdLst>
                    <a:gd name="connsiteX0" fmla="*/ 90507 w 90399"/>
                    <a:gd name="connsiteY0" fmla="*/ 130844 h 158044"/>
                    <a:gd name="connsiteX1" fmla="*/ 81203 w 90399"/>
                    <a:gd name="connsiteY1" fmla="*/ 134460 h 158044"/>
                    <a:gd name="connsiteX2" fmla="*/ 70134 w 90399"/>
                    <a:gd name="connsiteY2" fmla="*/ 135651 h 158044"/>
                    <a:gd name="connsiteX3" fmla="*/ 37106 w 90399"/>
                    <a:gd name="connsiteY3" fmla="*/ 121672 h 158044"/>
                    <a:gd name="connsiteX4" fmla="*/ 25596 w 90399"/>
                    <a:gd name="connsiteY4" fmla="*/ 81500 h 158044"/>
                    <a:gd name="connsiteX5" fmla="*/ 25596 w 90399"/>
                    <a:gd name="connsiteY5" fmla="*/ 184 h 158044"/>
                    <a:gd name="connsiteX6" fmla="*/ 108 w 90399"/>
                    <a:gd name="connsiteY6" fmla="*/ 184 h 158044"/>
                    <a:gd name="connsiteX7" fmla="*/ 108 w 90399"/>
                    <a:gd name="connsiteY7" fmla="*/ 154525 h 158044"/>
                    <a:gd name="connsiteX8" fmla="*/ 25596 w 90399"/>
                    <a:gd name="connsiteY8" fmla="*/ 154525 h 158044"/>
                    <a:gd name="connsiteX9" fmla="*/ 25596 w 90399"/>
                    <a:gd name="connsiteY9" fmla="*/ 130536 h 158044"/>
                    <a:gd name="connsiteX10" fmla="*/ 46410 w 90399"/>
                    <a:gd name="connsiteY10" fmla="*/ 151394 h 158044"/>
                    <a:gd name="connsiteX11" fmla="*/ 77587 w 90399"/>
                    <a:gd name="connsiteY11" fmla="*/ 158229 h 158044"/>
                    <a:gd name="connsiteX12" fmla="*/ 83364 w 90399"/>
                    <a:gd name="connsiteY12" fmla="*/ 157876 h 158044"/>
                    <a:gd name="connsiteX13" fmla="*/ 90375 w 90399"/>
                    <a:gd name="connsiteY13" fmla="*/ 156862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99" h="158044">
                      <a:moveTo>
                        <a:pt x="90507" y="130844"/>
                      </a:moveTo>
                      <a:cubicBezTo>
                        <a:pt x="87656" y="132491"/>
                        <a:pt x="84554" y="133696"/>
                        <a:pt x="81203" y="134460"/>
                      </a:cubicBezTo>
                      <a:cubicBezTo>
                        <a:pt x="77851" y="135254"/>
                        <a:pt x="74162" y="135651"/>
                        <a:pt x="70134" y="135651"/>
                      </a:cubicBezTo>
                      <a:cubicBezTo>
                        <a:pt x="55788" y="135651"/>
                        <a:pt x="44778" y="130991"/>
                        <a:pt x="37106" y="121672"/>
                      </a:cubicBezTo>
                      <a:cubicBezTo>
                        <a:pt x="29433" y="112353"/>
                        <a:pt x="25596" y="98962"/>
                        <a:pt x="25596" y="81500"/>
                      </a:cubicBezTo>
                      <a:lnTo>
                        <a:pt x="25596" y="184"/>
                      </a:lnTo>
                      <a:lnTo>
                        <a:pt x="108" y="184"/>
                      </a:lnTo>
                      <a:lnTo>
                        <a:pt x="108" y="154525"/>
                      </a:lnTo>
                      <a:lnTo>
                        <a:pt x="25596" y="154525"/>
                      </a:lnTo>
                      <a:lnTo>
                        <a:pt x="25596" y="130536"/>
                      </a:lnTo>
                      <a:cubicBezTo>
                        <a:pt x="30947" y="139914"/>
                        <a:pt x="37885" y="146866"/>
                        <a:pt x="46410" y="151394"/>
                      </a:cubicBezTo>
                      <a:cubicBezTo>
                        <a:pt x="54965" y="155950"/>
                        <a:pt x="65357" y="158229"/>
                        <a:pt x="77587" y="158229"/>
                      </a:cubicBezTo>
                      <a:cubicBezTo>
                        <a:pt x="79321" y="158229"/>
                        <a:pt x="81247" y="158111"/>
                        <a:pt x="83364" y="157876"/>
                      </a:cubicBezTo>
                      <a:cubicBezTo>
                        <a:pt x="85480" y="157670"/>
                        <a:pt x="87817" y="157332"/>
                        <a:pt x="90375" y="156862"/>
                      </a:cubicBezTo>
                      <a:close/>
                    </a:path>
                  </a:pathLst>
                </a:custGeom>
                <a:solidFill>
                  <a:srgbClr val="000000"/>
                </a:solidFill>
                <a:ln w="2822" cap="flat">
                  <a:noFill/>
                  <a:prstDash val="solid"/>
                  <a:round/>
                </a:ln>
              </p:spPr>
              <p:txBody>
                <a:bodyPr rtlCol="0" anchor="ctr"/>
                <a:lstStyle/>
                <a:p>
                  <a:endParaRPr lang="en-US"/>
                </a:p>
              </p:txBody>
            </p:sp>
            <p:sp>
              <p:nvSpPr>
                <p:cNvPr id="479" name="Freeform: Shape 45">
                  <a:extLst>
                    <a:ext uri="{FF2B5EF4-FFF2-40B4-BE49-F238E27FC236}">
                      <a16:creationId xmlns:a16="http://schemas.microsoft.com/office/drawing/2014/main" id="{1AA201A0-DFF1-C79F-5DAB-D5BA227FA4E9}"/>
                    </a:ext>
                  </a:extLst>
                </p:cNvPr>
                <p:cNvSpPr/>
                <p:nvPr/>
              </p:nvSpPr>
              <p:spPr>
                <a:xfrm flipV="1">
                  <a:off x="3817354" y="5913035"/>
                  <a:ext cx="117960" cy="162057"/>
                </a:xfrm>
                <a:custGeom>
                  <a:avLst/>
                  <a:gdLst>
                    <a:gd name="connsiteX0" fmla="*/ 109781 w 117960"/>
                    <a:gd name="connsiteY0" fmla="*/ 153996 h 162057"/>
                    <a:gd name="connsiteX1" fmla="*/ 109781 w 117960"/>
                    <a:gd name="connsiteY1" fmla="*/ 130007 h 162057"/>
                    <a:gd name="connsiteX2" fmla="*/ 87468 w 117960"/>
                    <a:gd name="connsiteY2" fmla="*/ 138254 h 162057"/>
                    <a:gd name="connsiteX3" fmla="*/ 63479 w 117960"/>
                    <a:gd name="connsiteY3" fmla="*/ 141032 h 162057"/>
                    <a:gd name="connsiteX4" fmla="*/ 35168 w 117960"/>
                    <a:gd name="connsiteY4" fmla="*/ 135255 h 162057"/>
                    <a:gd name="connsiteX5" fmla="*/ 25732 w 117960"/>
                    <a:gd name="connsiteY5" fmla="*/ 117880 h 162057"/>
                    <a:gd name="connsiteX6" fmla="*/ 32478 w 117960"/>
                    <a:gd name="connsiteY6" fmla="*/ 104034 h 162057"/>
                    <a:gd name="connsiteX7" fmla="*/ 59642 w 117960"/>
                    <a:gd name="connsiteY7" fmla="*/ 94465 h 162057"/>
                    <a:gd name="connsiteX8" fmla="*/ 68330 w 117960"/>
                    <a:gd name="connsiteY8" fmla="*/ 92525 h 162057"/>
                    <a:gd name="connsiteX9" fmla="*/ 106694 w 117960"/>
                    <a:gd name="connsiteY9" fmla="*/ 76209 h 162057"/>
                    <a:gd name="connsiteX10" fmla="*/ 118071 w 117960"/>
                    <a:gd name="connsiteY10" fmla="*/ 46796 h 162057"/>
                    <a:gd name="connsiteX11" fmla="*/ 101050 w 117960"/>
                    <a:gd name="connsiteY11" fmla="*/ 12709 h 162057"/>
                    <a:gd name="connsiteX12" fmla="*/ 54262 w 117960"/>
                    <a:gd name="connsiteY12" fmla="*/ 185 h 162057"/>
                    <a:gd name="connsiteX13" fmla="*/ 28421 w 117960"/>
                    <a:gd name="connsiteY13" fmla="*/ 2610 h 162057"/>
                    <a:gd name="connsiteX14" fmla="*/ 111 w 117960"/>
                    <a:gd name="connsiteY14" fmla="*/ 9842 h 162057"/>
                    <a:gd name="connsiteX15" fmla="*/ 111 w 117960"/>
                    <a:gd name="connsiteY15" fmla="*/ 36036 h 162057"/>
                    <a:gd name="connsiteX16" fmla="*/ 27804 w 117960"/>
                    <a:gd name="connsiteY16" fmla="*/ 25056 h 162057"/>
                    <a:gd name="connsiteX17" fmla="*/ 54836 w 117960"/>
                    <a:gd name="connsiteY17" fmla="*/ 21440 h 162057"/>
                    <a:gd name="connsiteX18" fmla="*/ 82352 w 117960"/>
                    <a:gd name="connsiteY18" fmla="*/ 27569 h 162057"/>
                    <a:gd name="connsiteX19" fmla="*/ 92010 w 117960"/>
                    <a:gd name="connsiteY19" fmla="*/ 44855 h 162057"/>
                    <a:gd name="connsiteX20" fmla="*/ 85042 w 117960"/>
                    <a:gd name="connsiteY20" fmla="*/ 60686 h 162057"/>
                    <a:gd name="connsiteX21" fmla="*/ 54527 w 117960"/>
                    <a:gd name="connsiteY21" fmla="*/ 71314 h 162057"/>
                    <a:gd name="connsiteX22" fmla="*/ 45707 w 117960"/>
                    <a:gd name="connsiteY22" fmla="*/ 73386 h 162057"/>
                    <a:gd name="connsiteX23" fmla="*/ 11664 w 117960"/>
                    <a:gd name="connsiteY23" fmla="*/ 88600 h 162057"/>
                    <a:gd name="connsiteX24" fmla="*/ 1213 w 117960"/>
                    <a:gd name="connsiteY24" fmla="*/ 116778 h 162057"/>
                    <a:gd name="connsiteX25" fmla="*/ 16647 w 117960"/>
                    <a:gd name="connsiteY25" fmla="*/ 150380 h 162057"/>
                    <a:gd name="connsiteX26" fmla="*/ 60480 w 117960"/>
                    <a:gd name="connsiteY26" fmla="*/ 162242 h 162057"/>
                    <a:gd name="connsiteX27" fmla="*/ 86894 w 117960"/>
                    <a:gd name="connsiteY27" fmla="*/ 160170 h 162057"/>
                    <a:gd name="connsiteX28" fmla="*/ 109781 w 117960"/>
                    <a:gd name="connsiteY28" fmla="*/ 153996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960" h="162057">
                      <a:moveTo>
                        <a:pt x="109781" y="153996"/>
                      </a:moveTo>
                      <a:lnTo>
                        <a:pt x="109781" y="130007"/>
                      </a:lnTo>
                      <a:cubicBezTo>
                        <a:pt x="102637" y="133682"/>
                        <a:pt x="95199" y="136431"/>
                        <a:pt x="87468" y="138254"/>
                      </a:cubicBezTo>
                      <a:cubicBezTo>
                        <a:pt x="79765" y="140105"/>
                        <a:pt x="71769" y="141032"/>
                        <a:pt x="63479" y="141032"/>
                      </a:cubicBezTo>
                      <a:cubicBezTo>
                        <a:pt x="50896" y="141032"/>
                        <a:pt x="41459" y="139106"/>
                        <a:pt x="35168" y="135255"/>
                      </a:cubicBezTo>
                      <a:cubicBezTo>
                        <a:pt x="28877" y="131404"/>
                        <a:pt x="25732" y="125612"/>
                        <a:pt x="25732" y="117880"/>
                      </a:cubicBezTo>
                      <a:cubicBezTo>
                        <a:pt x="25732" y="112001"/>
                        <a:pt x="27981" y="107385"/>
                        <a:pt x="32478" y="104034"/>
                      </a:cubicBezTo>
                      <a:cubicBezTo>
                        <a:pt x="36976" y="100683"/>
                        <a:pt x="46031" y="97493"/>
                        <a:pt x="59642" y="94465"/>
                      </a:cubicBezTo>
                      <a:lnTo>
                        <a:pt x="68330" y="92525"/>
                      </a:lnTo>
                      <a:cubicBezTo>
                        <a:pt x="86321" y="88674"/>
                        <a:pt x="99109" y="83235"/>
                        <a:pt x="106694" y="76209"/>
                      </a:cubicBezTo>
                      <a:cubicBezTo>
                        <a:pt x="114279" y="69182"/>
                        <a:pt x="118071" y="59378"/>
                        <a:pt x="118071" y="46796"/>
                      </a:cubicBezTo>
                      <a:cubicBezTo>
                        <a:pt x="118071" y="32450"/>
                        <a:pt x="112397" y="21087"/>
                        <a:pt x="101050" y="12709"/>
                      </a:cubicBezTo>
                      <a:cubicBezTo>
                        <a:pt x="89702" y="4360"/>
                        <a:pt x="74106" y="185"/>
                        <a:pt x="54262" y="185"/>
                      </a:cubicBezTo>
                      <a:cubicBezTo>
                        <a:pt x="46002" y="185"/>
                        <a:pt x="37388" y="994"/>
                        <a:pt x="28421" y="2610"/>
                      </a:cubicBezTo>
                      <a:cubicBezTo>
                        <a:pt x="19455" y="4227"/>
                        <a:pt x="10018" y="6638"/>
                        <a:pt x="111" y="9842"/>
                      </a:cubicBezTo>
                      <a:lnTo>
                        <a:pt x="111" y="36036"/>
                      </a:lnTo>
                      <a:cubicBezTo>
                        <a:pt x="9489" y="31156"/>
                        <a:pt x="18720" y="27496"/>
                        <a:pt x="27804" y="25056"/>
                      </a:cubicBezTo>
                      <a:cubicBezTo>
                        <a:pt x="36888" y="22645"/>
                        <a:pt x="45899" y="21440"/>
                        <a:pt x="54836" y="21440"/>
                      </a:cubicBezTo>
                      <a:cubicBezTo>
                        <a:pt x="66771" y="21440"/>
                        <a:pt x="75944" y="23483"/>
                        <a:pt x="82352" y="27569"/>
                      </a:cubicBezTo>
                      <a:cubicBezTo>
                        <a:pt x="88791" y="31656"/>
                        <a:pt x="92010" y="37418"/>
                        <a:pt x="92010" y="44855"/>
                      </a:cubicBezTo>
                      <a:cubicBezTo>
                        <a:pt x="92010" y="51735"/>
                        <a:pt x="89687" y="57012"/>
                        <a:pt x="85042" y="60686"/>
                      </a:cubicBezTo>
                      <a:cubicBezTo>
                        <a:pt x="80427" y="64361"/>
                        <a:pt x="70255" y="67904"/>
                        <a:pt x="54527" y="71314"/>
                      </a:cubicBezTo>
                      <a:lnTo>
                        <a:pt x="45707" y="73386"/>
                      </a:lnTo>
                      <a:cubicBezTo>
                        <a:pt x="30009" y="76679"/>
                        <a:pt x="18661" y="81750"/>
                        <a:pt x="11664" y="88600"/>
                      </a:cubicBezTo>
                      <a:cubicBezTo>
                        <a:pt x="4697" y="95450"/>
                        <a:pt x="1213" y="104843"/>
                        <a:pt x="1213" y="116778"/>
                      </a:cubicBezTo>
                      <a:cubicBezTo>
                        <a:pt x="1213" y="131301"/>
                        <a:pt x="6358" y="142502"/>
                        <a:pt x="16647" y="150380"/>
                      </a:cubicBezTo>
                      <a:cubicBezTo>
                        <a:pt x="26937" y="158288"/>
                        <a:pt x="41548" y="162242"/>
                        <a:pt x="60480" y="162242"/>
                      </a:cubicBezTo>
                      <a:cubicBezTo>
                        <a:pt x="69829" y="162242"/>
                        <a:pt x="78633" y="161552"/>
                        <a:pt x="86894" y="160170"/>
                      </a:cubicBezTo>
                      <a:cubicBezTo>
                        <a:pt x="95185" y="158818"/>
                        <a:pt x="102813" y="156760"/>
                        <a:pt x="109781" y="153996"/>
                      </a:cubicBezTo>
                      <a:close/>
                    </a:path>
                  </a:pathLst>
                </a:custGeom>
                <a:solidFill>
                  <a:srgbClr val="000000"/>
                </a:solidFill>
                <a:ln w="2822" cap="flat">
                  <a:noFill/>
                  <a:prstDash val="solid"/>
                  <a:round/>
                </a:ln>
              </p:spPr>
              <p:txBody>
                <a:bodyPr rtlCol="0" anchor="ctr"/>
                <a:lstStyle/>
                <a:p>
                  <a:endParaRPr lang="en-US"/>
                </a:p>
              </p:txBody>
            </p:sp>
            <p:sp>
              <p:nvSpPr>
                <p:cNvPr id="480" name="Freeform: Shape 46">
                  <a:extLst>
                    <a:ext uri="{FF2B5EF4-FFF2-40B4-BE49-F238E27FC236}">
                      <a16:creationId xmlns:a16="http://schemas.microsoft.com/office/drawing/2014/main" id="{9FFF1D01-33C1-17B4-CA81-C3BA1001F962}"/>
                    </a:ext>
                  </a:extLst>
                </p:cNvPr>
                <p:cNvSpPr/>
                <p:nvPr/>
              </p:nvSpPr>
              <p:spPr>
                <a:xfrm flipV="1">
                  <a:off x="3976518" y="5856634"/>
                  <a:ext cx="58428" cy="251662"/>
                </a:xfrm>
                <a:custGeom>
                  <a:avLst/>
                  <a:gdLst>
                    <a:gd name="connsiteX0" fmla="*/ 58551 w 58428"/>
                    <a:gd name="connsiteY0" fmla="*/ 251843 h 251662"/>
                    <a:gd name="connsiteX1" fmla="*/ 58551 w 58428"/>
                    <a:gd name="connsiteY1" fmla="*/ 181 h 251662"/>
                    <a:gd name="connsiteX2" fmla="*/ 122 w 58428"/>
                    <a:gd name="connsiteY2" fmla="*/ 181 h 251662"/>
                    <a:gd name="connsiteX3" fmla="*/ 122 w 58428"/>
                    <a:gd name="connsiteY3" fmla="*/ 19892 h 251662"/>
                    <a:gd name="connsiteX4" fmla="*/ 33062 w 58428"/>
                    <a:gd name="connsiteY4" fmla="*/ 19892 h 251662"/>
                    <a:gd name="connsiteX5" fmla="*/ 33062 w 58428"/>
                    <a:gd name="connsiteY5" fmla="*/ 232132 h 251662"/>
                    <a:gd name="connsiteX6" fmla="*/ 122 w 58428"/>
                    <a:gd name="connsiteY6" fmla="*/ 232132 h 251662"/>
                    <a:gd name="connsiteX7" fmla="*/ 122 w 58428"/>
                    <a:gd name="connsiteY7" fmla="*/ 251843 h 2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8" h="251662">
                      <a:moveTo>
                        <a:pt x="58551" y="251843"/>
                      </a:moveTo>
                      <a:lnTo>
                        <a:pt x="58551" y="181"/>
                      </a:lnTo>
                      <a:lnTo>
                        <a:pt x="122" y="181"/>
                      </a:lnTo>
                      <a:lnTo>
                        <a:pt x="122" y="19892"/>
                      </a:lnTo>
                      <a:lnTo>
                        <a:pt x="33062" y="19892"/>
                      </a:lnTo>
                      <a:lnTo>
                        <a:pt x="33062" y="232132"/>
                      </a:lnTo>
                      <a:lnTo>
                        <a:pt x="122" y="232132"/>
                      </a:lnTo>
                      <a:lnTo>
                        <a:pt x="122" y="251843"/>
                      </a:lnTo>
                      <a:close/>
                    </a:path>
                  </a:pathLst>
                </a:custGeom>
                <a:solidFill>
                  <a:srgbClr val="000000"/>
                </a:solidFill>
                <a:ln w="2822" cap="flat">
                  <a:noFill/>
                  <a:prstDash val="solid"/>
                  <a:round/>
                </a:ln>
              </p:spPr>
              <p:txBody>
                <a:bodyPr rtlCol="0" anchor="ctr"/>
                <a:lstStyle/>
                <a:p>
                  <a:endParaRPr lang="en-US"/>
                </a:p>
              </p:txBody>
            </p:sp>
          </p:grpSp>
        </p:grpSp>
        <p:grpSp>
          <p:nvGrpSpPr>
            <p:cNvPr id="16" name="Graphic 4">
              <a:extLst>
                <a:ext uri="{FF2B5EF4-FFF2-40B4-BE49-F238E27FC236}">
                  <a16:creationId xmlns:a16="http://schemas.microsoft.com/office/drawing/2014/main" id="{AA8C33E9-1D43-6656-D4A2-9B4DBBFDA2F8}"/>
                </a:ext>
              </a:extLst>
            </p:cNvPr>
            <p:cNvGrpSpPr/>
            <p:nvPr/>
          </p:nvGrpSpPr>
          <p:grpSpPr>
            <a:xfrm>
              <a:off x="613516" y="552519"/>
              <a:ext cx="1032403" cy="5260957"/>
              <a:chOff x="613516" y="123311"/>
              <a:chExt cx="1032403" cy="5260957"/>
            </a:xfrm>
            <a:solidFill>
              <a:srgbClr val="000000"/>
            </a:solidFill>
          </p:grpSpPr>
          <p:grpSp>
            <p:nvGrpSpPr>
              <p:cNvPr id="382" name="Graphic 4">
                <a:extLst>
                  <a:ext uri="{FF2B5EF4-FFF2-40B4-BE49-F238E27FC236}">
                    <a16:creationId xmlns:a16="http://schemas.microsoft.com/office/drawing/2014/main" id="{F1092685-9CB0-C264-DB55-DE67AB541F73}"/>
                  </a:ext>
                </a:extLst>
              </p:cNvPr>
              <p:cNvGrpSpPr/>
              <p:nvPr/>
            </p:nvGrpSpPr>
            <p:grpSpPr>
              <a:xfrm>
                <a:off x="1018152" y="5170794"/>
                <a:ext cx="627767" cy="213474"/>
                <a:chOff x="1018152" y="5170794"/>
                <a:chExt cx="627767" cy="213474"/>
              </a:xfrm>
              <a:solidFill>
                <a:srgbClr val="000000"/>
              </a:solidFill>
            </p:grpSpPr>
            <p:sp>
              <p:nvSpPr>
                <p:cNvPr id="455" name="Freeform: Shape 49">
                  <a:extLst>
                    <a:ext uri="{FF2B5EF4-FFF2-40B4-BE49-F238E27FC236}">
                      <a16:creationId xmlns:a16="http://schemas.microsoft.com/office/drawing/2014/main" id="{6119AE95-E442-A588-1143-F69C5E857D5C}"/>
                    </a:ext>
                  </a:extLst>
                </p:cNvPr>
                <p:cNvSpPr/>
                <p:nvPr/>
              </p:nvSpPr>
              <p:spPr>
                <a:xfrm>
                  <a:off x="1547142" y="5273040"/>
                  <a:ext cx="98777" cy="28222"/>
                </a:xfrm>
                <a:custGeom>
                  <a:avLst/>
                  <a:gdLst>
                    <a:gd name="connsiteX0" fmla="*/ 98836 w 98777"/>
                    <a:gd name="connsiteY0" fmla="*/ 187 h 28222"/>
                    <a:gd name="connsiteX1" fmla="*/ 58 w 98777"/>
                    <a:gd name="connsiteY1" fmla="*/ 187 h 28222"/>
                  </a:gdLst>
                  <a:ahLst/>
                  <a:cxnLst>
                    <a:cxn ang="0">
                      <a:pos x="connsiteX0" y="connsiteY0"/>
                    </a:cxn>
                    <a:cxn ang="0">
                      <a:pos x="connsiteX1" y="connsiteY1"/>
                    </a:cxn>
                  </a:cxnLst>
                  <a:rect l="l" t="t" r="r" b="b"/>
                  <a:pathLst>
                    <a:path w="98777" h="28222">
                      <a:moveTo>
                        <a:pt x="98836" y="187"/>
                      </a:moveTo>
                      <a:lnTo>
                        <a:pt x="58" y="187"/>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56" name="Graphic 4">
                  <a:extLst>
                    <a:ext uri="{FF2B5EF4-FFF2-40B4-BE49-F238E27FC236}">
                      <a16:creationId xmlns:a16="http://schemas.microsoft.com/office/drawing/2014/main" id="{FB11559D-8781-9E80-355B-2B6EDB3386EC}"/>
                    </a:ext>
                  </a:extLst>
                </p:cNvPr>
                <p:cNvGrpSpPr/>
                <p:nvPr/>
              </p:nvGrpSpPr>
              <p:grpSpPr>
                <a:xfrm>
                  <a:off x="1018152" y="5170794"/>
                  <a:ext cx="411482" cy="213474"/>
                  <a:chOff x="1018152" y="5170794"/>
                  <a:chExt cx="411482" cy="213474"/>
                </a:xfrm>
                <a:solidFill>
                  <a:srgbClr val="000000"/>
                </a:solidFill>
              </p:grpSpPr>
              <p:sp>
                <p:nvSpPr>
                  <p:cNvPr id="457" name="Freeform: Shape 51">
                    <a:extLst>
                      <a:ext uri="{FF2B5EF4-FFF2-40B4-BE49-F238E27FC236}">
                        <a16:creationId xmlns:a16="http://schemas.microsoft.com/office/drawing/2014/main" id="{8A6754F7-5564-2EE2-CFF5-314A36B31833}"/>
                      </a:ext>
                    </a:extLst>
                  </p:cNvPr>
                  <p:cNvSpPr/>
                  <p:nvPr/>
                </p:nvSpPr>
                <p:spPr>
                  <a:xfrm flipV="1">
                    <a:off x="1018152" y="5170794"/>
                    <a:ext cx="142213" cy="213474"/>
                  </a:xfrm>
                  <a:custGeom>
                    <a:avLst/>
                    <a:gdLst>
                      <a:gd name="connsiteX0" fmla="*/ 71091 w 142213"/>
                      <a:gd name="connsiteY0" fmla="*/ 191577 h 213474"/>
                      <a:gd name="connsiteX1" fmla="*/ 38768 w 142213"/>
                      <a:gd name="connsiteY1" fmla="*/ 170410 h 213474"/>
                      <a:gd name="connsiteX2" fmla="*/ 27964 w 142213"/>
                      <a:gd name="connsiteY2" fmla="*/ 106822 h 213474"/>
                      <a:gd name="connsiteX3" fmla="*/ 38768 w 142213"/>
                      <a:gd name="connsiteY3" fmla="*/ 43366 h 213474"/>
                      <a:gd name="connsiteX4" fmla="*/ 71091 w 142213"/>
                      <a:gd name="connsiteY4" fmla="*/ 22199 h 213474"/>
                      <a:gd name="connsiteX5" fmla="*/ 103547 w 142213"/>
                      <a:gd name="connsiteY5" fmla="*/ 43366 h 213474"/>
                      <a:gd name="connsiteX6" fmla="*/ 114395 w 142213"/>
                      <a:gd name="connsiteY6" fmla="*/ 106822 h 213474"/>
                      <a:gd name="connsiteX7" fmla="*/ 103547 w 142213"/>
                      <a:gd name="connsiteY7" fmla="*/ 170410 h 213474"/>
                      <a:gd name="connsiteX8" fmla="*/ 71091 w 142213"/>
                      <a:gd name="connsiteY8" fmla="*/ 191577 h 213474"/>
                      <a:gd name="connsiteX9" fmla="*/ 71091 w 142213"/>
                      <a:gd name="connsiteY9" fmla="*/ 213625 h 213474"/>
                      <a:gd name="connsiteX10" fmla="*/ 123964 w 142213"/>
                      <a:gd name="connsiteY10" fmla="*/ 186241 h 213474"/>
                      <a:gd name="connsiteX11" fmla="*/ 142220 w 142213"/>
                      <a:gd name="connsiteY11" fmla="*/ 106822 h 213474"/>
                      <a:gd name="connsiteX12" fmla="*/ 123964 w 142213"/>
                      <a:gd name="connsiteY12" fmla="*/ 27491 h 213474"/>
                      <a:gd name="connsiteX13" fmla="*/ 71091 w 142213"/>
                      <a:gd name="connsiteY13" fmla="*/ 151 h 213474"/>
                      <a:gd name="connsiteX14" fmla="*/ 18263 w 142213"/>
                      <a:gd name="connsiteY14" fmla="*/ 27491 h 213474"/>
                      <a:gd name="connsiteX15" fmla="*/ 7 w 142213"/>
                      <a:gd name="connsiteY15" fmla="*/ 106822 h 213474"/>
                      <a:gd name="connsiteX16" fmla="*/ 18263 w 142213"/>
                      <a:gd name="connsiteY16" fmla="*/ 186241 h 213474"/>
                      <a:gd name="connsiteX17" fmla="*/ 71091 w 142213"/>
                      <a:gd name="connsiteY17" fmla="*/ 213625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577"/>
                        </a:moveTo>
                        <a:cubicBezTo>
                          <a:pt x="56775" y="191577"/>
                          <a:pt x="46000" y="184521"/>
                          <a:pt x="38768" y="170410"/>
                        </a:cubicBezTo>
                        <a:cubicBezTo>
                          <a:pt x="31566" y="156328"/>
                          <a:pt x="27964" y="135132"/>
                          <a:pt x="27964" y="106822"/>
                        </a:cubicBezTo>
                        <a:cubicBezTo>
                          <a:pt x="27964" y="78629"/>
                          <a:pt x="31566" y="57477"/>
                          <a:pt x="38768" y="43366"/>
                        </a:cubicBezTo>
                        <a:cubicBezTo>
                          <a:pt x="46000" y="29255"/>
                          <a:pt x="56775" y="22199"/>
                          <a:pt x="71091" y="22199"/>
                        </a:cubicBezTo>
                        <a:cubicBezTo>
                          <a:pt x="85526" y="22199"/>
                          <a:pt x="96345" y="29255"/>
                          <a:pt x="103547" y="43366"/>
                        </a:cubicBezTo>
                        <a:cubicBezTo>
                          <a:pt x="110779" y="57477"/>
                          <a:pt x="114395" y="78629"/>
                          <a:pt x="114395" y="106822"/>
                        </a:cubicBezTo>
                        <a:cubicBezTo>
                          <a:pt x="114395" y="135132"/>
                          <a:pt x="110779" y="156328"/>
                          <a:pt x="103547" y="170410"/>
                        </a:cubicBezTo>
                        <a:cubicBezTo>
                          <a:pt x="96345" y="184521"/>
                          <a:pt x="85526" y="191577"/>
                          <a:pt x="71091" y="191577"/>
                        </a:cubicBezTo>
                        <a:close/>
                        <a:moveTo>
                          <a:pt x="71091" y="213625"/>
                        </a:moveTo>
                        <a:cubicBezTo>
                          <a:pt x="94169" y="213625"/>
                          <a:pt x="111793" y="204497"/>
                          <a:pt x="123964" y="186241"/>
                        </a:cubicBezTo>
                        <a:cubicBezTo>
                          <a:pt x="136135" y="168014"/>
                          <a:pt x="142220" y="141541"/>
                          <a:pt x="142220" y="106822"/>
                        </a:cubicBezTo>
                        <a:cubicBezTo>
                          <a:pt x="142220" y="72191"/>
                          <a:pt x="136135" y="45747"/>
                          <a:pt x="123964" y="27491"/>
                        </a:cubicBezTo>
                        <a:cubicBezTo>
                          <a:pt x="111793" y="9264"/>
                          <a:pt x="94169" y="151"/>
                          <a:pt x="71091" y="151"/>
                        </a:cubicBezTo>
                        <a:cubicBezTo>
                          <a:pt x="48043" y="151"/>
                          <a:pt x="30434" y="9264"/>
                          <a:pt x="18263" y="27491"/>
                        </a:cubicBezTo>
                        <a:cubicBezTo>
                          <a:pt x="6092" y="45747"/>
                          <a:pt x="7" y="72191"/>
                          <a:pt x="7" y="106822"/>
                        </a:cubicBezTo>
                        <a:cubicBezTo>
                          <a:pt x="7" y="141541"/>
                          <a:pt x="6092" y="168014"/>
                          <a:pt x="18263" y="186241"/>
                        </a:cubicBezTo>
                        <a:cubicBezTo>
                          <a:pt x="30434" y="204497"/>
                          <a:pt x="48043" y="213625"/>
                          <a:pt x="71091" y="213625"/>
                        </a:cubicBezTo>
                        <a:close/>
                      </a:path>
                    </a:pathLst>
                  </a:custGeom>
                  <a:solidFill>
                    <a:srgbClr val="000000"/>
                  </a:solidFill>
                  <a:ln w="2822" cap="flat">
                    <a:noFill/>
                    <a:prstDash val="solid"/>
                    <a:round/>
                  </a:ln>
                </p:spPr>
                <p:txBody>
                  <a:bodyPr rtlCol="0" anchor="ctr"/>
                  <a:lstStyle/>
                  <a:p>
                    <a:endParaRPr lang="en-US"/>
                  </a:p>
                </p:txBody>
              </p:sp>
              <p:sp>
                <p:nvSpPr>
                  <p:cNvPr id="458" name="Freeform: Shape 52">
                    <a:extLst>
                      <a:ext uri="{FF2B5EF4-FFF2-40B4-BE49-F238E27FC236}">
                        <a16:creationId xmlns:a16="http://schemas.microsoft.com/office/drawing/2014/main" id="{610CCF54-907A-3C70-DE5D-D66EC22725BF}"/>
                      </a:ext>
                    </a:extLst>
                  </p:cNvPr>
                  <p:cNvSpPr/>
                  <p:nvPr/>
                </p:nvSpPr>
                <p:spPr>
                  <a:xfrm flipV="1">
                    <a:off x="1209264" y="5345243"/>
                    <a:ext cx="29104" cy="35013"/>
                  </a:xfrm>
                  <a:custGeom>
                    <a:avLst/>
                    <a:gdLst>
                      <a:gd name="connsiteX0" fmla="*/ 28 w 29104"/>
                      <a:gd name="connsiteY0" fmla="*/ 35197 h 35013"/>
                      <a:gd name="connsiteX1" fmla="*/ 29132 w 29104"/>
                      <a:gd name="connsiteY1" fmla="*/ 35197 h 35013"/>
                      <a:gd name="connsiteX2" fmla="*/ 29132 w 29104"/>
                      <a:gd name="connsiteY2" fmla="*/ 184 h 35013"/>
                      <a:gd name="connsiteX3" fmla="*/ 28 w 29104"/>
                      <a:gd name="connsiteY3" fmla="*/ 184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197"/>
                        </a:moveTo>
                        <a:lnTo>
                          <a:pt x="29132" y="35197"/>
                        </a:lnTo>
                        <a:lnTo>
                          <a:pt x="29132" y="184"/>
                        </a:lnTo>
                        <a:lnTo>
                          <a:pt x="28" y="184"/>
                        </a:lnTo>
                        <a:close/>
                      </a:path>
                    </a:pathLst>
                  </a:custGeom>
                  <a:solidFill>
                    <a:srgbClr val="000000"/>
                  </a:solidFill>
                  <a:ln w="2822" cap="flat">
                    <a:noFill/>
                    <a:prstDash val="solid"/>
                    <a:round/>
                  </a:ln>
                </p:spPr>
                <p:txBody>
                  <a:bodyPr rtlCol="0" anchor="ctr"/>
                  <a:lstStyle/>
                  <a:p>
                    <a:endParaRPr lang="en-US"/>
                  </a:p>
                </p:txBody>
              </p:sp>
              <p:sp>
                <p:nvSpPr>
                  <p:cNvPr id="459" name="Freeform: Shape 53">
                    <a:extLst>
                      <a:ext uri="{FF2B5EF4-FFF2-40B4-BE49-F238E27FC236}">
                        <a16:creationId xmlns:a16="http://schemas.microsoft.com/office/drawing/2014/main" id="{6FC194AE-0B12-63AC-88EB-A1F9788F2263}"/>
                      </a:ext>
                    </a:extLst>
                  </p:cNvPr>
                  <p:cNvSpPr/>
                  <p:nvPr/>
                </p:nvSpPr>
                <p:spPr>
                  <a:xfrm flipV="1">
                    <a:off x="1287421" y="5170794"/>
                    <a:ext cx="142213" cy="213474"/>
                  </a:xfrm>
                  <a:custGeom>
                    <a:avLst/>
                    <a:gdLst>
                      <a:gd name="connsiteX0" fmla="*/ 71101 w 142213"/>
                      <a:gd name="connsiteY0" fmla="*/ 191577 h 213474"/>
                      <a:gd name="connsiteX1" fmla="*/ 38778 w 142213"/>
                      <a:gd name="connsiteY1" fmla="*/ 170410 h 213474"/>
                      <a:gd name="connsiteX2" fmla="*/ 27974 w 142213"/>
                      <a:gd name="connsiteY2" fmla="*/ 106822 h 213474"/>
                      <a:gd name="connsiteX3" fmla="*/ 38778 w 142213"/>
                      <a:gd name="connsiteY3" fmla="*/ 43366 h 213474"/>
                      <a:gd name="connsiteX4" fmla="*/ 71101 w 142213"/>
                      <a:gd name="connsiteY4" fmla="*/ 22199 h 213474"/>
                      <a:gd name="connsiteX5" fmla="*/ 103556 w 142213"/>
                      <a:gd name="connsiteY5" fmla="*/ 43366 h 213474"/>
                      <a:gd name="connsiteX6" fmla="*/ 114405 w 142213"/>
                      <a:gd name="connsiteY6" fmla="*/ 106822 h 213474"/>
                      <a:gd name="connsiteX7" fmla="*/ 103556 w 142213"/>
                      <a:gd name="connsiteY7" fmla="*/ 170410 h 213474"/>
                      <a:gd name="connsiteX8" fmla="*/ 71101 w 142213"/>
                      <a:gd name="connsiteY8" fmla="*/ 191577 h 213474"/>
                      <a:gd name="connsiteX9" fmla="*/ 71101 w 142213"/>
                      <a:gd name="connsiteY9" fmla="*/ 213625 h 213474"/>
                      <a:gd name="connsiteX10" fmla="*/ 123974 w 142213"/>
                      <a:gd name="connsiteY10" fmla="*/ 186241 h 213474"/>
                      <a:gd name="connsiteX11" fmla="*/ 142230 w 142213"/>
                      <a:gd name="connsiteY11" fmla="*/ 106822 h 213474"/>
                      <a:gd name="connsiteX12" fmla="*/ 123974 w 142213"/>
                      <a:gd name="connsiteY12" fmla="*/ 27491 h 213474"/>
                      <a:gd name="connsiteX13" fmla="*/ 71101 w 142213"/>
                      <a:gd name="connsiteY13" fmla="*/ 151 h 213474"/>
                      <a:gd name="connsiteX14" fmla="*/ 18273 w 142213"/>
                      <a:gd name="connsiteY14" fmla="*/ 27491 h 213474"/>
                      <a:gd name="connsiteX15" fmla="*/ 16 w 142213"/>
                      <a:gd name="connsiteY15" fmla="*/ 106822 h 213474"/>
                      <a:gd name="connsiteX16" fmla="*/ 18273 w 142213"/>
                      <a:gd name="connsiteY16" fmla="*/ 186241 h 213474"/>
                      <a:gd name="connsiteX17" fmla="*/ 71101 w 142213"/>
                      <a:gd name="connsiteY17" fmla="*/ 213625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101" y="191577"/>
                        </a:moveTo>
                        <a:cubicBezTo>
                          <a:pt x="56784" y="191577"/>
                          <a:pt x="46010" y="184521"/>
                          <a:pt x="38778" y="170410"/>
                        </a:cubicBezTo>
                        <a:cubicBezTo>
                          <a:pt x="31575" y="156328"/>
                          <a:pt x="27974" y="135132"/>
                          <a:pt x="27974" y="106822"/>
                        </a:cubicBezTo>
                        <a:cubicBezTo>
                          <a:pt x="27974" y="78629"/>
                          <a:pt x="31575" y="57477"/>
                          <a:pt x="38778" y="43366"/>
                        </a:cubicBezTo>
                        <a:cubicBezTo>
                          <a:pt x="46010" y="29255"/>
                          <a:pt x="56784" y="22199"/>
                          <a:pt x="71101" y="22199"/>
                        </a:cubicBezTo>
                        <a:cubicBezTo>
                          <a:pt x="85535" y="22199"/>
                          <a:pt x="96354" y="29255"/>
                          <a:pt x="103556" y="43366"/>
                        </a:cubicBezTo>
                        <a:cubicBezTo>
                          <a:pt x="110789" y="57477"/>
                          <a:pt x="114405" y="78629"/>
                          <a:pt x="114405" y="106822"/>
                        </a:cubicBezTo>
                        <a:cubicBezTo>
                          <a:pt x="114405" y="135132"/>
                          <a:pt x="110789" y="156328"/>
                          <a:pt x="103556" y="170410"/>
                        </a:cubicBezTo>
                        <a:cubicBezTo>
                          <a:pt x="96354" y="184521"/>
                          <a:pt x="85535" y="191577"/>
                          <a:pt x="71101" y="191577"/>
                        </a:cubicBezTo>
                        <a:close/>
                        <a:moveTo>
                          <a:pt x="71101" y="213625"/>
                        </a:moveTo>
                        <a:cubicBezTo>
                          <a:pt x="94179" y="213625"/>
                          <a:pt x="111803" y="204497"/>
                          <a:pt x="123974" y="186241"/>
                        </a:cubicBezTo>
                        <a:cubicBezTo>
                          <a:pt x="136144" y="168014"/>
                          <a:pt x="142230" y="141541"/>
                          <a:pt x="142230" y="106822"/>
                        </a:cubicBezTo>
                        <a:cubicBezTo>
                          <a:pt x="142230" y="72191"/>
                          <a:pt x="136144" y="45747"/>
                          <a:pt x="123974" y="27491"/>
                        </a:cubicBezTo>
                        <a:cubicBezTo>
                          <a:pt x="111803" y="9264"/>
                          <a:pt x="94179" y="151"/>
                          <a:pt x="71101" y="151"/>
                        </a:cubicBezTo>
                        <a:cubicBezTo>
                          <a:pt x="48053" y="151"/>
                          <a:pt x="30443" y="9264"/>
                          <a:pt x="18273" y="27491"/>
                        </a:cubicBezTo>
                        <a:cubicBezTo>
                          <a:pt x="6102" y="45747"/>
                          <a:pt x="16" y="72191"/>
                          <a:pt x="16" y="106822"/>
                        </a:cubicBezTo>
                        <a:cubicBezTo>
                          <a:pt x="16" y="141541"/>
                          <a:pt x="6102" y="168014"/>
                          <a:pt x="18273" y="186241"/>
                        </a:cubicBezTo>
                        <a:cubicBezTo>
                          <a:pt x="30443" y="204497"/>
                          <a:pt x="48053" y="213625"/>
                          <a:pt x="71101" y="213625"/>
                        </a:cubicBezTo>
                        <a:close/>
                      </a:path>
                    </a:pathLst>
                  </a:custGeom>
                  <a:solidFill>
                    <a:srgbClr val="000000"/>
                  </a:solidFill>
                  <a:ln w="2822" cap="flat">
                    <a:noFill/>
                    <a:prstDash val="solid"/>
                    <a:round/>
                  </a:ln>
                </p:spPr>
                <p:txBody>
                  <a:bodyPr rtlCol="0" anchor="ctr"/>
                  <a:lstStyle/>
                  <a:p>
                    <a:endParaRPr lang="en-US"/>
                  </a:p>
                </p:txBody>
              </p:sp>
            </p:grpSp>
          </p:grpSp>
          <p:grpSp>
            <p:nvGrpSpPr>
              <p:cNvPr id="383" name="Graphic 4">
                <a:extLst>
                  <a:ext uri="{FF2B5EF4-FFF2-40B4-BE49-F238E27FC236}">
                    <a16:creationId xmlns:a16="http://schemas.microsoft.com/office/drawing/2014/main" id="{5819489F-8264-C409-59AB-BEEED400C729}"/>
                  </a:ext>
                </a:extLst>
              </p:cNvPr>
              <p:cNvGrpSpPr/>
              <p:nvPr/>
            </p:nvGrpSpPr>
            <p:grpSpPr>
              <a:xfrm>
                <a:off x="1018152" y="4666039"/>
                <a:ext cx="627767" cy="213474"/>
                <a:chOff x="1018152" y="4666039"/>
                <a:chExt cx="627767" cy="213474"/>
              </a:xfrm>
              <a:solidFill>
                <a:srgbClr val="000000"/>
              </a:solidFill>
            </p:grpSpPr>
            <p:sp>
              <p:nvSpPr>
                <p:cNvPr id="450" name="Freeform: Shape 55">
                  <a:extLst>
                    <a:ext uri="{FF2B5EF4-FFF2-40B4-BE49-F238E27FC236}">
                      <a16:creationId xmlns:a16="http://schemas.microsoft.com/office/drawing/2014/main" id="{37F18399-5A06-E19F-D4BD-4187D57F4006}"/>
                    </a:ext>
                  </a:extLst>
                </p:cNvPr>
                <p:cNvSpPr/>
                <p:nvPr/>
              </p:nvSpPr>
              <p:spPr>
                <a:xfrm>
                  <a:off x="1547142" y="4768285"/>
                  <a:ext cx="98777" cy="28222"/>
                </a:xfrm>
                <a:custGeom>
                  <a:avLst/>
                  <a:gdLst>
                    <a:gd name="connsiteX0" fmla="*/ 98836 w 98777"/>
                    <a:gd name="connsiteY0" fmla="*/ 169 h 28222"/>
                    <a:gd name="connsiteX1" fmla="*/ 58 w 98777"/>
                    <a:gd name="connsiteY1" fmla="*/ 169 h 28222"/>
                  </a:gdLst>
                  <a:ahLst/>
                  <a:cxnLst>
                    <a:cxn ang="0">
                      <a:pos x="connsiteX0" y="connsiteY0"/>
                    </a:cxn>
                    <a:cxn ang="0">
                      <a:pos x="connsiteX1" y="connsiteY1"/>
                    </a:cxn>
                  </a:cxnLst>
                  <a:rect l="l" t="t" r="r" b="b"/>
                  <a:pathLst>
                    <a:path w="98777" h="28222">
                      <a:moveTo>
                        <a:pt x="98836" y="169"/>
                      </a:moveTo>
                      <a:lnTo>
                        <a:pt x="58" y="169"/>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51" name="Graphic 4">
                  <a:extLst>
                    <a:ext uri="{FF2B5EF4-FFF2-40B4-BE49-F238E27FC236}">
                      <a16:creationId xmlns:a16="http://schemas.microsoft.com/office/drawing/2014/main" id="{A4B75761-B97B-8E30-E394-DA116CB8F591}"/>
                    </a:ext>
                  </a:extLst>
                </p:cNvPr>
                <p:cNvGrpSpPr/>
                <p:nvPr/>
              </p:nvGrpSpPr>
              <p:grpSpPr>
                <a:xfrm>
                  <a:off x="1018152" y="4666039"/>
                  <a:ext cx="404161" cy="213474"/>
                  <a:chOff x="1018152" y="4666039"/>
                  <a:chExt cx="404161" cy="213474"/>
                </a:xfrm>
                <a:solidFill>
                  <a:srgbClr val="000000"/>
                </a:solidFill>
              </p:grpSpPr>
              <p:sp>
                <p:nvSpPr>
                  <p:cNvPr id="452" name="Freeform: Shape 57">
                    <a:extLst>
                      <a:ext uri="{FF2B5EF4-FFF2-40B4-BE49-F238E27FC236}">
                        <a16:creationId xmlns:a16="http://schemas.microsoft.com/office/drawing/2014/main" id="{C5688631-FFC6-F669-9F53-B0254B61B7B9}"/>
                      </a:ext>
                    </a:extLst>
                  </p:cNvPr>
                  <p:cNvSpPr/>
                  <p:nvPr/>
                </p:nvSpPr>
                <p:spPr>
                  <a:xfrm flipV="1">
                    <a:off x="1018152" y="4666039"/>
                    <a:ext cx="142213" cy="213474"/>
                  </a:xfrm>
                  <a:custGeom>
                    <a:avLst/>
                    <a:gdLst>
                      <a:gd name="connsiteX0" fmla="*/ 71091 w 142213"/>
                      <a:gd name="connsiteY0" fmla="*/ 191559 h 213474"/>
                      <a:gd name="connsiteX1" fmla="*/ 38768 w 142213"/>
                      <a:gd name="connsiteY1" fmla="*/ 170392 h 213474"/>
                      <a:gd name="connsiteX2" fmla="*/ 27964 w 142213"/>
                      <a:gd name="connsiteY2" fmla="*/ 106804 h 213474"/>
                      <a:gd name="connsiteX3" fmla="*/ 38768 w 142213"/>
                      <a:gd name="connsiteY3" fmla="*/ 43348 h 213474"/>
                      <a:gd name="connsiteX4" fmla="*/ 71091 w 142213"/>
                      <a:gd name="connsiteY4" fmla="*/ 22181 h 213474"/>
                      <a:gd name="connsiteX5" fmla="*/ 103547 w 142213"/>
                      <a:gd name="connsiteY5" fmla="*/ 43348 h 213474"/>
                      <a:gd name="connsiteX6" fmla="*/ 114395 w 142213"/>
                      <a:gd name="connsiteY6" fmla="*/ 106804 h 213474"/>
                      <a:gd name="connsiteX7" fmla="*/ 103547 w 142213"/>
                      <a:gd name="connsiteY7" fmla="*/ 170392 h 213474"/>
                      <a:gd name="connsiteX8" fmla="*/ 71091 w 142213"/>
                      <a:gd name="connsiteY8" fmla="*/ 191559 h 213474"/>
                      <a:gd name="connsiteX9" fmla="*/ 71091 w 142213"/>
                      <a:gd name="connsiteY9" fmla="*/ 213608 h 213474"/>
                      <a:gd name="connsiteX10" fmla="*/ 123964 w 142213"/>
                      <a:gd name="connsiteY10" fmla="*/ 186223 h 213474"/>
                      <a:gd name="connsiteX11" fmla="*/ 142220 w 142213"/>
                      <a:gd name="connsiteY11" fmla="*/ 106804 h 213474"/>
                      <a:gd name="connsiteX12" fmla="*/ 123964 w 142213"/>
                      <a:gd name="connsiteY12" fmla="*/ 27473 h 213474"/>
                      <a:gd name="connsiteX13" fmla="*/ 71091 w 142213"/>
                      <a:gd name="connsiteY13" fmla="*/ 133 h 213474"/>
                      <a:gd name="connsiteX14" fmla="*/ 18263 w 142213"/>
                      <a:gd name="connsiteY14" fmla="*/ 27473 h 213474"/>
                      <a:gd name="connsiteX15" fmla="*/ 7 w 142213"/>
                      <a:gd name="connsiteY15" fmla="*/ 106804 h 213474"/>
                      <a:gd name="connsiteX16" fmla="*/ 18263 w 142213"/>
                      <a:gd name="connsiteY16" fmla="*/ 186223 h 213474"/>
                      <a:gd name="connsiteX17" fmla="*/ 71091 w 142213"/>
                      <a:gd name="connsiteY17" fmla="*/ 213608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559"/>
                        </a:moveTo>
                        <a:cubicBezTo>
                          <a:pt x="56775" y="191559"/>
                          <a:pt x="46000" y="184503"/>
                          <a:pt x="38768" y="170392"/>
                        </a:cubicBezTo>
                        <a:cubicBezTo>
                          <a:pt x="31566" y="156310"/>
                          <a:pt x="27964" y="135114"/>
                          <a:pt x="27964" y="106804"/>
                        </a:cubicBezTo>
                        <a:cubicBezTo>
                          <a:pt x="27964" y="78611"/>
                          <a:pt x="31566" y="57459"/>
                          <a:pt x="38768" y="43348"/>
                        </a:cubicBezTo>
                        <a:cubicBezTo>
                          <a:pt x="46000" y="29237"/>
                          <a:pt x="56775" y="22181"/>
                          <a:pt x="71091" y="22181"/>
                        </a:cubicBezTo>
                        <a:cubicBezTo>
                          <a:pt x="85526" y="22181"/>
                          <a:pt x="96345" y="29237"/>
                          <a:pt x="103547" y="43348"/>
                        </a:cubicBezTo>
                        <a:cubicBezTo>
                          <a:pt x="110779" y="57459"/>
                          <a:pt x="114395" y="78611"/>
                          <a:pt x="114395" y="106804"/>
                        </a:cubicBezTo>
                        <a:cubicBezTo>
                          <a:pt x="114395" y="135114"/>
                          <a:pt x="110779" y="156310"/>
                          <a:pt x="103547" y="170392"/>
                        </a:cubicBezTo>
                        <a:cubicBezTo>
                          <a:pt x="96345" y="184503"/>
                          <a:pt x="85526" y="191559"/>
                          <a:pt x="71091" y="191559"/>
                        </a:cubicBezTo>
                        <a:close/>
                        <a:moveTo>
                          <a:pt x="71091" y="213608"/>
                        </a:moveTo>
                        <a:cubicBezTo>
                          <a:pt x="94169" y="213608"/>
                          <a:pt x="111793" y="204479"/>
                          <a:pt x="123964" y="186223"/>
                        </a:cubicBezTo>
                        <a:cubicBezTo>
                          <a:pt x="136135" y="167996"/>
                          <a:pt x="142220" y="141523"/>
                          <a:pt x="142220" y="106804"/>
                        </a:cubicBezTo>
                        <a:cubicBezTo>
                          <a:pt x="142220" y="72173"/>
                          <a:pt x="136135" y="45729"/>
                          <a:pt x="123964" y="27473"/>
                        </a:cubicBezTo>
                        <a:cubicBezTo>
                          <a:pt x="111793" y="9246"/>
                          <a:pt x="94169" y="133"/>
                          <a:pt x="71091" y="133"/>
                        </a:cubicBezTo>
                        <a:cubicBezTo>
                          <a:pt x="48043" y="133"/>
                          <a:pt x="30434" y="9246"/>
                          <a:pt x="18263" y="27473"/>
                        </a:cubicBezTo>
                        <a:cubicBezTo>
                          <a:pt x="6092" y="45729"/>
                          <a:pt x="7" y="72173"/>
                          <a:pt x="7" y="106804"/>
                        </a:cubicBezTo>
                        <a:cubicBezTo>
                          <a:pt x="7" y="141523"/>
                          <a:pt x="6092" y="167996"/>
                          <a:pt x="18263" y="186223"/>
                        </a:cubicBezTo>
                        <a:cubicBezTo>
                          <a:pt x="30434" y="204479"/>
                          <a:pt x="48043" y="213608"/>
                          <a:pt x="71091" y="213608"/>
                        </a:cubicBezTo>
                        <a:close/>
                      </a:path>
                    </a:pathLst>
                  </a:custGeom>
                  <a:solidFill>
                    <a:srgbClr val="000000"/>
                  </a:solidFill>
                  <a:ln w="2822" cap="flat">
                    <a:noFill/>
                    <a:prstDash val="solid"/>
                    <a:round/>
                  </a:ln>
                </p:spPr>
                <p:txBody>
                  <a:bodyPr rtlCol="0" anchor="ctr"/>
                  <a:lstStyle/>
                  <a:p>
                    <a:endParaRPr lang="en-US"/>
                  </a:p>
                </p:txBody>
              </p:sp>
              <p:sp>
                <p:nvSpPr>
                  <p:cNvPr id="453" name="Freeform: Shape 58">
                    <a:extLst>
                      <a:ext uri="{FF2B5EF4-FFF2-40B4-BE49-F238E27FC236}">
                        <a16:creationId xmlns:a16="http://schemas.microsoft.com/office/drawing/2014/main" id="{9A9F9B13-A7AE-4D9B-468A-6C4F60B4C028}"/>
                      </a:ext>
                    </a:extLst>
                  </p:cNvPr>
                  <p:cNvSpPr/>
                  <p:nvPr/>
                </p:nvSpPr>
                <p:spPr>
                  <a:xfrm flipV="1">
                    <a:off x="1209264" y="4840488"/>
                    <a:ext cx="29104" cy="35013"/>
                  </a:xfrm>
                  <a:custGeom>
                    <a:avLst/>
                    <a:gdLst>
                      <a:gd name="connsiteX0" fmla="*/ 28 w 29104"/>
                      <a:gd name="connsiteY0" fmla="*/ 35179 h 35013"/>
                      <a:gd name="connsiteX1" fmla="*/ 29132 w 29104"/>
                      <a:gd name="connsiteY1" fmla="*/ 35179 h 35013"/>
                      <a:gd name="connsiteX2" fmla="*/ 29132 w 29104"/>
                      <a:gd name="connsiteY2" fmla="*/ 166 h 35013"/>
                      <a:gd name="connsiteX3" fmla="*/ 28 w 29104"/>
                      <a:gd name="connsiteY3" fmla="*/ 166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179"/>
                        </a:moveTo>
                        <a:lnTo>
                          <a:pt x="29132" y="35179"/>
                        </a:lnTo>
                        <a:lnTo>
                          <a:pt x="29132" y="166"/>
                        </a:lnTo>
                        <a:lnTo>
                          <a:pt x="28" y="166"/>
                        </a:lnTo>
                        <a:close/>
                      </a:path>
                    </a:pathLst>
                  </a:custGeom>
                  <a:solidFill>
                    <a:srgbClr val="000000"/>
                  </a:solidFill>
                  <a:ln w="2822" cap="flat">
                    <a:noFill/>
                    <a:prstDash val="solid"/>
                    <a:round/>
                  </a:ln>
                </p:spPr>
                <p:txBody>
                  <a:bodyPr rtlCol="0" anchor="ctr"/>
                  <a:lstStyle/>
                  <a:p>
                    <a:endParaRPr lang="en-US"/>
                  </a:p>
                </p:txBody>
              </p:sp>
              <p:sp>
                <p:nvSpPr>
                  <p:cNvPr id="454" name="Freeform: Shape 59">
                    <a:extLst>
                      <a:ext uri="{FF2B5EF4-FFF2-40B4-BE49-F238E27FC236}">
                        <a16:creationId xmlns:a16="http://schemas.microsoft.com/office/drawing/2014/main" id="{E2025716-D23C-F3AF-0463-F2374890E91F}"/>
                      </a:ext>
                    </a:extLst>
                  </p:cNvPr>
                  <p:cNvSpPr/>
                  <p:nvPr/>
                </p:nvSpPr>
                <p:spPr>
                  <a:xfrm flipV="1">
                    <a:off x="1299812" y="4669744"/>
                    <a:ext cx="122501" cy="205757"/>
                  </a:xfrm>
                  <a:custGeom>
                    <a:avLst/>
                    <a:gdLst>
                      <a:gd name="connsiteX0" fmla="*/ 4028 w 122501"/>
                      <a:gd name="connsiteY0" fmla="*/ 23548 h 205757"/>
                      <a:gd name="connsiteX1" fmla="*/ 49492 w 122501"/>
                      <a:gd name="connsiteY1" fmla="*/ 23548 h 205757"/>
                      <a:gd name="connsiteX2" fmla="*/ 49492 w 122501"/>
                      <a:gd name="connsiteY2" fmla="*/ 180534 h 205757"/>
                      <a:gd name="connsiteX3" fmla="*/ 16 w 122501"/>
                      <a:gd name="connsiteY3" fmla="*/ 170612 h 205757"/>
                      <a:gd name="connsiteX4" fmla="*/ 16 w 122501"/>
                      <a:gd name="connsiteY4" fmla="*/ 195968 h 205757"/>
                      <a:gd name="connsiteX5" fmla="*/ 49228 w 122501"/>
                      <a:gd name="connsiteY5" fmla="*/ 205890 h 205757"/>
                      <a:gd name="connsiteX6" fmla="*/ 77053 w 122501"/>
                      <a:gd name="connsiteY6" fmla="*/ 205890 h 205757"/>
                      <a:gd name="connsiteX7" fmla="*/ 77053 w 122501"/>
                      <a:gd name="connsiteY7" fmla="*/ 23548 h 205757"/>
                      <a:gd name="connsiteX8" fmla="*/ 122517 w 122501"/>
                      <a:gd name="connsiteY8" fmla="*/ 23548 h 205757"/>
                      <a:gd name="connsiteX9" fmla="*/ 122517 w 122501"/>
                      <a:gd name="connsiteY9" fmla="*/ 133 h 205757"/>
                      <a:gd name="connsiteX10" fmla="*/ 4028 w 122501"/>
                      <a:gd name="connsiteY10" fmla="*/ 133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028" y="23548"/>
                        </a:moveTo>
                        <a:lnTo>
                          <a:pt x="49492" y="23548"/>
                        </a:lnTo>
                        <a:lnTo>
                          <a:pt x="49492" y="180534"/>
                        </a:lnTo>
                        <a:lnTo>
                          <a:pt x="16" y="170612"/>
                        </a:lnTo>
                        <a:lnTo>
                          <a:pt x="16" y="195968"/>
                        </a:lnTo>
                        <a:lnTo>
                          <a:pt x="49228" y="205890"/>
                        </a:lnTo>
                        <a:lnTo>
                          <a:pt x="77053" y="205890"/>
                        </a:lnTo>
                        <a:lnTo>
                          <a:pt x="77053" y="23548"/>
                        </a:lnTo>
                        <a:lnTo>
                          <a:pt x="122517" y="23548"/>
                        </a:lnTo>
                        <a:lnTo>
                          <a:pt x="122517" y="133"/>
                        </a:lnTo>
                        <a:lnTo>
                          <a:pt x="4028" y="133"/>
                        </a:lnTo>
                        <a:close/>
                      </a:path>
                    </a:pathLst>
                  </a:custGeom>
                  <a:solidFill>
                    <a:srgbClr val="000000"/>
                  </a:solidFill>
                  <a:ln w="2822" cap="flat">
                    <a:noFill/>
                    <a:prstDash val="solid"/>
                    <a:round/>
                  </a:ln>
                </p:spPr>
                <p:txBody>
                  <a:bodyPr rtlCol="0" anchor="ctr"/>
                  <a:lstStyle/>
                  <a:p>
                    <a:endParaRPr lang="en-US"/>
                  </a:p>
                </p:txBody>
              </p:sp>
            </p:grpSp>
          </p:grpSp>
          <p:grpSp>
            <p:nvGrpSpPr>
              <p:cNvPr id="384" name="Graphic 4">
                <a:extLst>
                  <a:ext uri="{FF2B5EF4-FFF2-40B4-BE49-F238E27FC236}">
                    <a16:creationId xmlns:a16="http://schemas.microsoft.com/office/drawing/2014/main" id="{F96E4034-F64B-6D90-0038-A071937D5B8C}"/>
                  </a:ext>
                </a:extLst>
              </p:cNvPr>
              <p:cNvGrpSpPr/>
              <p:nvPr/>
            </p:nvGrpSpPr>
            <p:grpSpPr>
              <a:xfrm>
                <a:off x="1018152" y="4161313"/>
                <a:ext cx="627767" cy="213474"/>
                <a:chOff x="1018152" y="4161313"/>
                <a:chExt cx="627767" cy="213474"/>
              </a:xfrm>
              <a:solidFill>
                <a:srgbClr val="000000"/>
              </a:solidFill>
            </p:grpSpPr>
            <p:sp>
              <p:nvSpPr>
                <p:cNvPr id="445" name="Freeform: Shape 61">
                  <a:extLst>
                    <a:ext uri="{FF2B5EF4-FFF2-40B4-BE49-F238E27FC236}">
                      <a16:creationId xmlns:a16="http://schemas.microsoft.com/office/drawing/2014/main" id="{E28511FF-7893-C455-C94B-CC322C25063D}"/>
                    </a:ext>
                  </a:extLst>
                </p:cNvPr>
                <p:cNvSpPr/>
                <p:nvPr/>
              </p:nvSpPr>
              <p:spPr>
                <a:xfrm>
                  <a:off x="1547142" y="4263531"/>
                  <a:ext cx="98777" cy="28222"/>
                </a:xfrm>
                <a:custGeom>
                  <a:avLst/>
                  <a:gdLst>
                    <a:gd name="connsiteX0" fmla="*/ 98836 w 98777"/>
                    <a:gd name="connsiteY0" fmla="*/ 151 h 28222"/>
                    <a:gd name="connsiteX1" fmla="*/ 58 w 98777"/>
                    <a:gd name="connsiteY1" fmla="*/ 151 h 28222"/>
                  </a:gdLst>
                  <a:ahLst/>
                  <a:cxnLst>
                    <a:cxn ang="0">
                      <a:pos x="connsiteX0" y="connsiteY0"/>
                    </a:cxn>
                    <a:cxn ang="0">
                      <a:pos x="connsiteX1" y="connsiteY1"/>
                    </a:cxn>
                  </a:cxnLst>
                  <a:rect l="l" t="t" r="r" b="b"/>
                  <a:pathLst>
                    <a:path w="98777" h="28222">
                      <a:moveTo>
                        <a:pt x="98836" y="151"/>
                      </a:moveTo>
                      <a:lnTo>
                        <a:pt x="58" y="151"/>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46" name="Graphic 4">
                  <a:extLst>
                    <a:ext uri="{FF2B5EF4-FFF2-40B4-BE49-F238E27FC236}">
                      <a16:creationId xmlns:a16="http://schemas.microsoft.com/office/drawing/2014/main" id="{65168808-A52B-B877-06B9-3E82387B0920}"/>
                    </a:ext>
                  </a:extLst>
                </p:cNvPr>
                <p:cNvGrpSpPr/>
                <p:nvPr/>
              </p:nvGrpSpPr>
              <p:grpSpPr>
                <a:xfrm>
                  <a:off x="1018152" y="4161313"/>
                  <a:ext cx="401957" cy="213474"/>
                  <a:chOff x="1018152" y="4161313"/>
                  <a:chExt cx="401957" cy="213474"/>
                </a:xfrm>
                <a:solidFill>
                  <a:srgbClr val="000000"/>
                </a:solidFill>
              </p:grpSpPr>
              <p:sp>
                <p:nvSpPr>
                  <p:cNvPr id="447" name="Freeform: Shape 63">
                    <a:extLst>
                      <a:ext uri="{FF2B5EF4-FFF2-40B4-BE49-F238E27FC236}">
                        <a16:creationId xmlns:a16="http://schemas.microsoft.com/office/drawing/2014/main" id="{04258F3C-FD9D-6FA3-5E9A-396E262C915B}"/>
                      </a:ext>
                    </a:extLst>
                  </p:cNvPr>
                  <p:cNvSpPr/>
                  <p:nvPr/>
                </p:nvSpPr>
                <p:spPr>
                  <a:xfrm flipV="1">
                    <a:off x="1018152" y="4161313"/>
                    <a:ext cx="142213" cy="213474"/>
                  </a:xfrm>
                  <a:custGeom>
                    <a:avLst/>
                    <a:gdLst>
                      <a:gd name="connsiteX0" fmla="*/ 71091 w 142213"/>
                      <a:gd name="connsiteY0" fmla="*/ 191541 h 213474"/>
                      <a:gd name="connsiteX1" fmla="*/ 38768 w 142213"/>
                      <a:gd name="connsiteY1" fmla="*/ 170374 h 213474"/>
                      <a:gd name="connsiteX2" fmla="*/ 27964 w 142213"/>
                      <a:gd name="connsiteY2" fmla="*/ 106786 h 213474"/>
                      <a:gd name="connsiteX3" fmla="*/ 38768 w 142213"/>
                      <a:gd name="connsiteY3" fmla="*/ 43330 h 213474"/>
                      <a:gd name="connsiteX4" fmla="*/ 71091 w 142213"/>
                      <a:gd name="connsiteY4" fmla="*/ 22163 h 213474"/>
                      <a:gd name="connsiteX5" fmla="*/ 103547 w 142213"/>
                      <a:gd name="connsiteY5" fmla="*/ 43330 h 213474"/>
                      <a:gd name="connsiteX6" fmla="*/ 114395 w 142213"/>
                      <a:gd name="connsiteY6" fmla="*/ 106786 h 213474"/>
                      <a:gd name="connsiteX7" fmla="*/ 103547 w 142213"/>
                      <a:gd name="connsiteY7" fmla="*/ 170374 h 213474"/>
                      <a:gd name="connsiteX8" fmla="*/ 71091 w 142213"/>
                      <a:gd name="connsiteY8" fmla="*/ 191541 h 213474"/>
                      <a:gd name="connsiteX9" fmla="*/ 71091 w 142213"/>
                      <a:gd name="connsiteY9" fmla="*/ 213590 h 213474"/>
                      <a:gd name="connsiteX10" fmla="*/ 123964 w 142213"/>
                      <a:gd name="connsiteY10" fmla="*/ 186205 h 213474"/>
                      <a:gd name="connsiteX11" fmla="*/ 142220 w 142213"/>
                      <a:gd name="connsiteY11" fmla="*/ 106786 h 213474"/>
                      <a:gd name="connsiteX12" fmla="*/ 123964 w 142213"/>
                      <a:gd name="connsiteY12" fmla="*/ 27455 h 213474"/>
                      <a:gd name="connsiteX13" fmla="*/ 71091 w 142213"/>
                      <a:gd name="connsiteY13" fmla="*/ 115 h 213474"/>
                      <a:gd name="connsiteX14" fmla="*/ 18263 w 142213"/>
                      <a:gd name="connsiteY14" fmla="*/ 27455 h 213474"/>
                      <a:gd name="connsiteX15" fmla="*/ 7 w 142213"/>
                      <a:gd name="connsiteY15" fmla="*/ 106786 h 213474"/>
                      <a:gd name="connsiteX16" fmla="*/ 18263 w 142213"/>
                      <a:gd name="connsiteY16" fmla="*/ 186205 h 213474"/>
                      <a:gd name="connsiteX17" fmla="*/ 71091 w 142213"/>
                      <a:gd name="connsiteY17" fmla="*/ 213590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541"/>
                        </a:moveTo>
                        <a:cubicBezTo>
                          <a:pt x="56775" y="191541"/>
                          <a:pt x="46000" y="184485"/>
                          <a:pt x="38768" y="170374"/>
                        </a:cubicBezTo>
                        <a:cubicBezTo>
                          <a:pt x="31566" y="156293"/>
                          <a:pt x="27964" y="135096"/>
                          <a:pt x="27964" y="106786"/>
                        </a:cubicBezTo>
                        <a:cubicBezTo>
                          <a:pt x="27964" y="78593"/>
                          <a:pt x="31566" y="57441"/>
                          <a:pt x="38768" y="43330"/>
                        </a:cubicBezTo>
                        <a:cubicBezTo>
                          <a:pt x="46000" y="29219"/>
                          <a:pt x="56775" y="22163"/>
                          <a:pt x="71091" y="22163"/>
                        </a:cubicBezTo>
                        <a:cubicBezTo>
                          <a:pt x="85526" y="22163"/>
                          <a:pt x="96345" y="29219"/>
                          <a:pt x="103547" y="43330"/>
                        </a:cubicBezTo>
                        <a:cubicBezTo>
                          <a:pt x="110779" y="57441"/>
                          <a:pt x="114395" y="78593"/>
                          <a:pt x="114395" y="106786"/>
                        </a:cubicBezTo>
                        <a:cubicBezTo>
                          <a:pt x="114395" y="135096"/>
                          <a:pt x="110779" y="156293"/>
                          <a:pt x="103547" y="170374"/>
                        </a:cubicBezTo>
                        <a:cubicBezTo>
                          <a:pt x="96345" y="184485"/>
                          <a:pt x="85526" y="191541"/>
                          <a:pt x="71091" y="191541"/>
                        </a:cubicBezTo>
                        <a:close/>
                        <a:moveTo>
                          <a:pt x="71091" y="213590"/>
                        </a:moveTo>
                        <a:cubicBezTo>
                          <a:pt x="94169" y="213590"/>
                          <a:pt x="111793" y="204461"/>
                          <a:pt x="123964" y="186205"/>
                        </a:cubicBezTo>
                        <a:cubicBezTo>
                          <a:pt x="136135" y="167978"/>
                          <a:pt x="142220" y="141505"/>
                          <a:pt x="142220" y="106786"/>
                        </a:cubicBezTo>
                        <a:cubicBezTo>
                          <a:pt x="142220" y="72155"/>
                          <a:pt x="136135" y="45711"/>
                          <a:pt x="123964" y="27455"/>
                        </a:cubicBezTo>
                        <a:cubicBezTo>
                          <a:pt x="111793" y="9228"/>
                          <a:pt x="94169" y="115"/>
                          <a:pt x="71091" y="115"/>
                        </a:cubicBezTo>
                        <a:cubicBezTo>
                          <a:pt x="48043" y="115"/>
                          <a:pt x="30434" y="9228"/>
                          <a:pt x="18263" y="27455"/>
                        </a:cubicBezTo>
                        <a:cubicBezTo>
                          <a:pt x="6092" y="45711"/>
                          <a:pt x="7" y="72155"/>
                          <a:pt x="7" y="106786"/>
                        </a:cubicBezTo>
                        <a:cubicBezTo>
                          <a:pt x="7" y="141505"/>
                          <a:pt x="6092" y="167978"/>
                          <a:pt x="18263" y="186205"/>
                        </a:cubicBezTo>
                        <a:cubicBezTo>
                          <a:pt x="30434" y="204461"/>
                          <a:pt x="48043" y="213590"/>
                          <a:pt x="71091" y="213590"/>
                        </a:cubicBezTo>
                        <a:close/>
                      </a:path>
                    </a:pathLst>
                  </a:custGeom>
                  <a:solidFill>
                    <a:srgbClr val="000000"/>
                  </a:solidFill>
                  <a:ln w="2822" cap="flat">
                    <a:noFill/>
                    <a:prstDash val="solid"/>
                    <a:round/>
                  </a:ln>
                </p:spPr>
                <p:txBody>
                  <a:bodyPr rtlCol="0" anchor="ctr"/>
                  <a:lstStyle/>
                  <a:p>
                    <a:endParaRPr lang="en-US"/>
                  </a:p>
                </p:txBody>
              </p:sp>
              <p:sp>
                <p:nvSpPr>
                  <p:cNvPr id="448" name="Freeform: Shape 64">
                    <a:extLst>
                      <a:ext uri="{FF2B5EF4-FFF2-40B4-BE49-F238E27FC236}">
                        <a16:creationId xmlns:a16="http://schemas.microsoft.com/office/drawing/2014/main" id="{347861FC-DAA3-0178-F835-134914AB3FC7}"/>
                      </a:ext>
                    </a:extLst>
                  </p:cNvPr>
                  <p:cNvSpPr/>
                  <p:nvPr/>
                </p:nvSpPr>
                <p:spPr>
                  <a:xfrm flipV="1">
                    <a:off x="1209264" y="4335762"/>
                    <a:ext cx="29104" cy="35013"/>
                  </a:xfrm>
                  <a:custGeom>
                    <a:avLst/>
                    <a:gdLst>
                      <a:gd name="connsiteX0" fmla="*/ 28 w 29104"/>
                      <a:gd name="connsiteY0" fmla="*/ 35161 h 35013"/>
                      <a:gd name="connsiteX1" fmla="*/ 29132 w 29104"/>
                      <a:gd name="connsiteY1" fmla="*/ 35161 h 35013"/>
                      <a:gd name="connsiteX2" fmla="*/ 29132 w 29104"/>
                      <a:gd name="connsiteY2" fmla="*/ 148 h 35013"/>
                      <a:gd name="connsiteX3" fmla="*/ 28 w 29104"/>
                      <a:gd name="connsiteY3" fmla="*/ 148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161"/>
                        </a:moveTo>
                        <a:lnTo>
                          <a:pt x="29132" y="35161"/>
                        </a:lnTo>
                        <a:lnTo>
                          <a:pt x="29132" y="148"/>
                        </a:lnTo>
                        <a:lnTo>
                          <a:pt x="28" y="148"/>
                        </a:lnTo>
                        <a:close/>
                      </a:path>
                    </a:pathLst>
                  </a:custGeom>
                  <a:solidFill>
                    <a:srgbClr val="000000"/>
                  </a:solidFill>
                  <a:ln w="2822" cap="flat">
                    <a:noFill/>
                    <a:prstDash val="solid"/>
                    <a:round/>
                  </a:ln>
                </p:spPr>
                <p:txBody>
                  <a:bodyPr rtlCol="0" anchor="ctr"/>
                  <a:lstStyle/>
                  <a:p>
                    <a:endParaRPr lang="en-US"/>
                  </a:p>
                </p:txBody>
              </p:sp>
              <p:sp>
                <p:nvSpPr>
                  <p:cNvPr id="449" name="Freeform: Shape 65">
                    <a:extLst>
                      <a:ext uri="{FF2B5EF4-FFF2-40B4-BE49-F238E27FC236}">
                        <a16:creationId xmlns:a16="http://schemas.microsoft.com/office/drawing/2014/main" id="{0F68F5FA-02A0-BE37-ECE3-CAFF20593F2E}"/>
                      </a:ext>
                    </a:extLst>
                  </p:cNvPr>
                  <p:cNvSpPr/>
                  <p:nvPr/>
                </p:nvSpPr>
                <p:spPr>
                  <a:xfrm flipV="1">
                    <a:off x="1289493" y="4161313"/>
                    <a:ext cx="130616" cy="209461"/>
                  </a:xfrm>
                  <a:custGeom>
                    <a:avLst/>
                    <a:gdLst>
                      <a:gd name="connsiteX0" fmla="*/ 33487 w 130616"/>
                      <a:gd name="connsiteY0" fmla="*/ 23530 h 209461"/>
                      <a:gd name="connsiteX1" fmla="*/ 130634 w 130616"/>
                      <a:gd name="connsiteY1" fmla="*/ 23530 h 209461"/>
                      <a:gd name="connsiteX2" fmla="*/ 130634 w 130616"/>
                      <a:gd name="connsiteY2" fmla="*/ 114 h 209461"/>
                      <a:gd name="connsiteX3" fmla="*/ 18 w 130616"/>
                      <a:gd name="connsiteY3" fmla="*/ 114 h 209461"/>
                      <a:gd name="connsiteX4" fmla="*/ 18 w 130616"/>
                      <a:gd name="connsiteY4" fmla="*/ 23530 h 209461"/>
                      <a:gd name="connsiteX5" fmla="*/ 43189 w 130616"/>
                      <a:gd name="connsiteY5" fmla="*/ 67539 h 209461"/>
                      <a:gd name="connsiteX6" fmla="*/ 77585 w 130616"/>
                      <a:gd name="connsiteY6" fmla="*/ 103213 h 209461"/>
                      <a:gd name="connsiteX7" fmla="*/ 96238 w 130616"/>
                      <a:gd name="connsiteY7" fmla="*/ 128613 h 209461"/>
                      <a:gd name="connsiteX8" fmla="*/ 101573 w 130616"/>
                      <a:gd name="connsiteY8" fmla="*/ 149074 h 209461"/>
                      <a:gd name="connsiteX9" fmla="*/ 90064 w 130616"/>
                      <a:gd name="connsiteY9" fmla="*/ 175797 h 209461"/>
                      <a:gd name="connsiteX10" fmla="*/ 60078 w 130616"/>
                      <a:gd name="connsiteY10" fmla="*/ 186160 h 209461"/>
                      <a:gd name="connsiteX11" fmla="*/ 32429 w 130616"/>
                      <a:gd name="connsiteY11" fmla="*/ 181618 h 209461"/>
                      <a:gd name="connsiteX12" fmla="*/ 1385 w 130616"/>
                      <a:gd name="connsiteY12" fmla="*/ 167816 h 209461"/>
                      <a:gd name="connsiteX13" fmla="*/ 1385 w 130616"/>
                      <a:gd name="connsiteY13" fmla="*/ 195950 h 209461"/>
                      <a:gd name="connsiteX14" fmla="*/ 32782 w 130616"/>
                      <a:gd name="connsiteY14" fmla="*/ 206136 h 209461"/>
                      <a:gd name="connsiteX15" fmla="*/ 59549 w 130616"/>
                      <a:gd name="connsiteY15" fmla="*/ 209576 h 209461"/>
                      <a:gd name="connsiteX16" fmla="*/ 110525 w 130616"/>
                      <a:gd name="connsiteY16" fmla="*/ 193569 h 209461"/>
                      <a:gd name="connsiteX17" fmla="*/ 129531 w 130616"/>
                      <a:gd name="connsiteY17" fmla="*/ 150883 h 209461"/>
                      <a:gd name="connsiteX18" fmla="*/ 124768 w 130616"/>
                      <a:gd name="connsiteY18" fmla="*/ 126805 h 209461"/>
                      <a:gd name="connsiteX19" fmla="*/ 107482 w 130616"/>
                      <a:gd name="connsiteY19" fmla="*/ 100038 h 209461"/>
                      <a:gd name="connsiteX20" fmla="*/ 85566 w 130616"/>
                      <a:gd name="connsiteY20" fmla="*/ 76932 h 209461"/>
                      <a:gd name="connsiteX21" fmla="*/ 33487 w 130616"/>
                      <a:gd name="connsiteY21" fmla="*/ 23530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487" y="23530"/>
                        </a:moveTo>
                        <a:lnTo>
                          <a:pt x="130634" y="23530"/>
                        </a:lnTo>
                        <a:lnTo>
                          <a:pt x="130634" y="114"/>
                        </a:lnTo>
                        <a:lnTo>
                          <a:pt x="18" y="114"/>
                        </a:lnTo>
                        <a:lnTo>
                          <a:pt x="18" y="23530"/>
                        </a:lnTo>
                        <a:cubicBezTo>
                          <a:pt x="10571" y="34466"/>
                          <a:pt x="24962" y="49135"/>
                          <a:pt x="43189" y="67539"/>
                        </a:cubicBezTo>
                        <a:cubicBezTo>
                          <a:pt x="61445" y="85971"/>
                          <a:pt x="72910" y="97863"/>
                          <a:pt x="77585" y="103213"/>
                        </a:cubicBezTo>
                        <a:cubicBezTo>
                          <a:pt x="86492" y="113209"/>
                          <a:pt x="92710" y="121675"/>
                          <a:pt x="96238" y="128613"/>
                        </a:cubicBezTo>
                        <a:cubicBezTo>
                          <a:pt x="99795" y="135551"/>
                          <a:pt x="101573" y="142372"/>
                          <a:pt x="101573" y="149074"/>
                        </a:cubicBezTo>
                        <a:cubicBezTo>
                          <a:pt x="101573" y="160010"/>
                          <a:pt x="97737" y="168918"/>
                          <a:pt x="90064" y="175797"/>
                        </a:cubicBezTo>
                        <a:cubicBezTo>
                          <a:pt x="82391" y="182706"/>
                          <a:pt x="72396" y="186160"/>
                          <a:pt x="60078" y="186160"/>
                        </a:cubicBezTo>
                        <a:cubicBezTo>
                          <a:pt x="51347" y="186160"/>
                          <a:pt x="42130" y="184646"/>
                          <a:pt x="32429" y="181618"/>
                        </a:cubicBezTo>
                        <a:cubicBezTo>
                          <a:pt x="22757" y="178590"/>
                          <a:pt x="12409" y="173989"/>
                          <a:pt x="1385" y="167816"/>
                        </a:cubicBezTo>
                        <a:lnTo>
                          <a:pt x="1385" y="195950"/>
                        </a:lnTo>
                        <a:cubicBezTo>
                          <a:pt x="12585" y="200448"/>
                          <a:pt x="23051" y="203843"/>
                          <a:pt x="32782" y="206136"/>
                        </a:cubicBezTo>
                        <a:cubicBezTo>
                          <a:pt x="42542" y="208429"/>
                          <a:pt x="51464" y="209576"/>
                          <a:pt x="59549" y="209576"/>
                        </a:cubicBezTo>
                        <a:cubicBezTo>
                          <a:pt x="80863" y="209576"/>
                          <a:pt x="97855" y="204240"/>
                          <a:pt x="110525" y="193569"/>
                        </a:cubicBezTo>
                        <a:cubicBezTo>
                          <a:pt x="123196" y="182926"/>
                          <a:pt x="129531" y="168698"/>
                          <a:pt x="129531" y="150883"/>
                        </a:cubicBezTo>
                        <a:cubicBezTo>
                          <a:pt x="129531" y="142416"/>
                          <a:pt x="127943" y="134390"/>
                          <a:pt x="124768" y="126805"/>
                        </a:cubicBezTo>
                        <a:cubicBezTo>
                          <a:pt x="121623" y="119250"/>
                          <a:pt x="115861" y="110328"/>
                          <a:pt x="107482" y="100038"/>
                        </a:cubicBezTo>
                        <a:cubicBezTo>
                          <a:pt x="105190" y="97363"/>
                          <a:pt x="97884" y="89661"/>
                          <a:pt x="85566" y="76932"/>
                        </a:cubicBezTo>
                        <a:cubicBezTo>
                          <a:pt x="73278" y="64202"/>
                          <a:pt x="55918" y="46401"/>
                          <a:pt x="33487" y="23530"/>
                        </a:cubicBezTo>
                        <a:close/>
                      </a:path>
                    </a:pathLst>
                  </a:custGeom>
                  <a:solidFill>
                    <a:srgbClr val="000000"/>
                  </a:solidFill>
                  <a:ln w="2822" cap="flat">
                    <a:noFill/>
                    <a:prstDash val="solid"/>
                    <a:round/>
                  </a:ln>
                </p:spPr>
                <p:txBody>
                  <a:bodyPr rtlCol="0" anchor="ctr"/>
                  <a:lstStyle/>
                  <a:p>
                    <a:endParaRPr lang="en-US"/>
                  </a:p>
                </p:txBody>
              </p:sp>
            </p:grpSp>
          </p:grpSp>
          <p:grpSp>
            <p:nvGrpSpPr>
              <p:cNvPr id="385" name="Graphic 4">
                <a:extLst>
                  <a:ext uri="{FF2B5EF4-FFF2-40B4-BE49-F238E27FC236}">
                    <a16:creationId xmlns:a16="http://schemas.microsoft.com/office/drawing/2014/main" id="{28CC1974-748A-368E-EEC9-0F6318EEF724}"/>
                  </a:ext>
                </a:extLst>
              </p:cNvPr>
              <p:cNvGrpSpPr/>
              <p:nvPr/>
            </p:nvGrpSpPr>
            <p:grpSpPr>
              <a:xfrm>
                <a:off x="1018152" y="3656559"/>
                <a:ext cx="627767" cy="213474"/>
                <a:chOff x="1018152" y="3656559"/>
                <a:chExt cx="627767" cy="213474"/>
              </a:xfrm>
              <a:solidFill>
                <a:srgbClr val="000000"/>
              </a:solidFill>
            </p:grpSpPr>
            <p:sp>
              <p:nvSpPr>
                <p:cNvPr id="440" name="Freeform: Shape 67">
                  <a:extLst>
                    <a:ext uri="{FF2B5EF4-FFF2-40B4-BE49-F238E27FC236}">
                      <a16:creationId xmlns:a16="http://schemas.microsoft.com/office/drawing/2014/main" id="{C26CBBBD-58EF-A431-C753-2ED57A340BB1}"/>
                    </a:ext>
                  </a:extLst>
                </p:cNvPr>
                <p:cNvSpPr/>
                <p:nvPr/>
              </p:nvSpPr>
              <p:spPr>
                <a:xfrm>
                  <a:off x="1547142" y="3758804"/>
                  <a:ext cx="98777" cy="28222"/>
                </a:xfrm>
                <a:custGeom>
                  <a:avLst/>
                  <a:gdLst>
                    <a:gd name="connsiteX0" fmla="*/ 98836 w 98777"/>
                    <a:gd name="connsiteY0" fmla="*/ 133 h 28222"/>
                    <a:gd name="connsiteX1" fmla="*/ 58 w 98777"/>
                    <a:gd name="connsiteY1" fmla="*/ 133 h 28222"/>
                  </a:gdLst>
                  <a:ahLst/>
                  <a:cxnLst>
                    <a:cxn ang="0">
                      <a:pos x="connsiteX0" y="connsiteY0"/>
                    </a:cxn>
                    <a:cxn ang="0">
                      <a:pos x="connsiteX1" y="connsiteY1"/>
                    </a:cxn>
                  </a:cxnLst>
                  <a:rect l="l" t="t" r="r" b="b"/>
                  <a:pathLst>
                    <a:path w="98777" h="28222">
                      <a:moveTo>
                        <a:pt x="98836" y="133"/>
                      </a:moveTo>
                      <a:lnTo>
                        <a:pt x="58" y="133"/>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41" name="Graphic 4">
                  <a:extLst>
                    <a:ext uri="{FF2B5EF4-FFF2-40B4-BE49-F238E27FC236}">
                      <a16:creationId xmlns:a16="http://schemas.microsoft.com/office/drawing/2014/main" id="{680D2B66-64F5-A033-7CA3-0035E09338FE}"/>
                    </a:ext>
                  </a:extLst>
                </p:cNvPr>
                <p:cNvGrpSpPr/>
                <p:nvPr/>
              </p:nvGrpSpPr>
              <p:grpSpPr>
                <a:xfrm>
                  <a:off x="1018152" y="3656559"/>
                  <a:ext cx="407601" cy="213474"/>
                  <a:chOff x="1018152" y="3656559"/>
                  <a:chExt cx="407601" cy="213474"/>
                </a:xfrm>
                <a:solidFill>
                  <a:srgbClr val="000000"/>
                </a:solidFill>
              </p:grpSpPr>
              <p:sp>
                <p:nvSpPr>
                  <p:cNvPr id="442" name="Freeform: Shape 69">
                    <a:extLst>
                      <a:ext uri="{FF2B5EF4-FFF2-40B4-BE49-F238E27FC236}">
                        <a16:creationId xmlns:a16="http://schemas.microsoft.com/office/drawing/2014/main" id="{C9091A7E-5D1B-A888-F160-390281C58EAB}"/>
                      </a:ext>
                    </a:extLst>
                  </p:cNvPr>
                  <p:cNvSpPr/>
                  <p:nvPr/>
                </p:nvSpPr>
                <p:spPr>
                  <a:xfrm flipV="1">
                    <a:off x="1018152" y="3656559"/>
                    <a:ext cx="142213" cy="213474"/>
                  </a:xfrm>
                  <a:custGeom>
                    <a:avLst/>
                    <a:gdLst>
                      <a:gd name="connsiteX0" fmla="*/ 71091 w 142213"/>
                      <a:gd name="connsiteY0" fmla="*/ 191523 h 213474"/>
                      <a:gd name="connsiteX1" fmla="*/ 38768 w 142213"/>
                      <a:gd name="connsiteY1" fmla="*/ 170356 h 213474"/>
                      <a:gd name="connsiteX2" fmla="*/ 27964 w 142213"/>
                      <a:gd name="connsiteY2" fmla="*/ 106768 h 213474"/>
                      <a:gd name="connsiteX3" fmla="*/ 38768 w 142213"/>
                      <a:gd name="connsiteY3" fmla="*/ 43312 h 213474"/>
                      <a:gd name="connsiteX4" fmla="*/ 71091 w 142213"/>
                      <a:gd name="connsiteY4" fmla="*/ 22146 h 213474"/>
                      <a:gd name="connsiteX5" fmla="*/ 103547 w 142213"/>
                      <a:gd name="connsiteY5" fmla="*/ 43312 h 213474"/>
                      <a:gd name="connsiteX6" fmla="*/ 114395 w 142213"/>
                      <a:gd name="connsiteY6" fmla="*/ 106768 h 213474"/>
                      <a:gd name="connsiteX7" fmla="*/ 103547 w 142213"/>
                      <a:gd name="connsiteY7" fmla="*/ 170356 h 213474"/>
                      <a:gd name="connsiteX8" fmla="*/ 71091 w 142213"/>
                      <a:gd name="connsiteY8" fmla="*/ 191523 h 213474"/>
                      <a:gd name="connsiteX9" fmla="*/ 71091 w 142213"/>
                      <a:gd name="connsiteY9" fmla="*/ 213572 h 213474"/>
                      <a:gd name="connsiteX10" fmla="*/ 123964 w 142213"/>
                      <a:gd name="connsiteY10" fmla="*/ 186187 h 213474"/>
                      <a:gd name="connsiteX11" fmla="*/ 142220 w 142213"/>
                      <a:gd name="connsiteY11" fmla="*/ 106768 h 213474"/>
                      <a:gd name="connsiteX12" fmla="*/ 123964 w 142213"/>
                      <a:gd name="connsiteY12" fmla="*/ 27437 h 213474"/>
                      <a:gd name="connsiteX13" fmla="*/ 71091 w 142213"/>
                      <a:gd name="connsiteY13" fmla="*/ 97 h 213474"/>
                      <a:gd name="connsiteX14" fmla="*/ 18263 w 142213"/>
                      <a:gd name="connsiteY14" fmla="*/ 27437 h 213474"/>
                      <a:gd name="connsiteX15" fmla="*/ 7 w 142213"/>
                      <a:gd name="connsiteY15" fmla="*/ 106768 h 213474"/>
                      <a:gd name="connsiteX16" fmla="*/ 18263 w 142213"/>
                      <a:gd name="connsiteY16" fmla="*/ 186187 h 213474"/>
                      <a:gd name="connsiteX17" fmla="*/ 71091 w 142213"/>
                      <a:gd name="connsiteY17" fmla="*/ 213572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523"/>
                        </a:moveTo>
                        <a:cubicBezTo>
                          <a:pt x="56775" y="191523"/>
                          <a:pt x="46000" y="184467"/>
                          <a:pt x="38768" y="170356"/>
                        </a:cubicBezTo>
                        <a:cubicBezTo>
                          <a:pt x="31566" y="156275"/>
                          <a:pt x="27964" y="135078"/>
                          <a:pt x="27964" y="106768"/>
                        </a:cubicBezTo>
                        <a:cubicBezTo>
                          <a:pt x="27964" y="78575"/>
                          <a:pt x="31566" y="57423"/>
                          <a:pt x="38768" y="43312"/>
                        </a:cubicBezTo>
                        <a:cubicBezTo>
                          <a:pt x="46000" y="29201"/>
                          <a:pt x="56775" y="22146"/>
                          <a:pt x="71091" y="22146"/>
                        </a:cubicBezTo>
                        <a:cubicBezTo>
                          <a:pt x="85526" y="22146"/>
                          <a:pt x="96345" y="29201"/>
                          <a:pt x="103547" y="43312"/>
                        </a:cubicBezTo>
                        <a:cubicBezTo>
                          <a:pt x="110779" y="57423"/>
                          <a:pt x="114395" y="78575"/>
                          <a:pt x="114395" y="106768"/>
                        </a:cubicBezTo>
                        <a:cubicBezTo>
                          <a:pt x="114395" y="135078"/>
                          <a:pt x="110779" y="156275"/>
                          <a:pt x="103547" y="170356"/>
                        </a:cubicBezTo>
                        <a:cubicBezTo>
                          <a:pt x="96345" y="184467"/>
                          <a:pt x="85526" y="191523"/>
                          <a:pt x="71091" y="191523"/>
                        </a:cubicBezTo>
                        <a:close/>
                        <a:moveTo>
                          <a:pt x="71091" y="213572"/>
                        </a:moveTo>
                        <a:cubicBezTo>
                          <a:pt x="94169" y="213572"/>
                          <a:pt x="111793" y="204444"/>
                          <a:pt x="123964" y="186187"/>
                        </a:cubicBezTo>
                        <a:cubicBezTo>
                          <a:pt x="136135" y="167960"/>
                          <a:pt x="142220" y="141487"/>
                          <a:pt x="142220" y="106768"/>
                        </a:cubicBezTo>
                        <a:cubicBezTo>
                          <a:pt x="142220" y="72137"/>
                          <a:pt x="136135" y="45694"/>
                          <a:pt x="123964" y="27437"/>
                        </a:cubicBezTo>
                        <a:cubicBezTo>
                          <a:pt x="111793" y="9210"/>
                          <a:pt x="94169" y="97"/>
                          <a:pt x="71091" y="97"/>
                        </a:cubicBezTo>
                        <a:cubicBezTo>
                          <a:pt x="48043" y="97"/>
                          <a:pt x="30434" y="9210"/>
                          <a:pt x="18263" y="27437"/>
                        </a:cubicBezTo>
                        <a:cubicBezTo>
                          <a:pt x="6092" y="45694"/>
                          <a:pt x="7" y="72137"/>
                          <a:pt x="7" y="106768"/>
                        </a:cubicBezTo>
                        <a:cubicBezTo>
                          <a:pt x="7" y="141487"/>
                          <a:pt x="6092" y="167960"/>
                          <a:pt x="18263" y="186187"/>
                        </a:cubicBezTo>
                        <a:cubicBezTo>
                          <a:pt x="30434" y="204444"/>
                          <a:pt x="48043" y="213572"/>
                          <a:pt x="71091" y="213572"/>
                        </a:cubicBezTo>
                        <a:close/>
                      </a:path>
                    </a:pathLst>
                  </a:custGeom>
                  <a:solidFill>
                    <a:srgbClr val="000000"/>
                  </a:solidFill>
                  <a:ln w="2822" cap="flat">
                    <a:noFill/>
                    <a:prstDash val="solid"/>
                    <a:round/>
                  </a:ln>
                </p:spPr>
                <p:txBody>
                  <a:bodyPr rtlCol="0" anchor="ctr"/>
                  <a:lstStyle/>
                  <a:p>
                    <a:endParaRPr lang="en-US"/>
                  </a:p>
                </p:txBody>
              </p:sp>
              <p:sp>
                <p:nvSpPr>
                  <p:cNvPr id="443" name="Freeform: Shape 70">
                    <a:extLst>
                      <a:ext uri="{FF2B5EF4-FFF2-40B4-BE49-F238E27FC236}">
                        <a16:creationId xmlns:a16="http://schemas.microsoft.com/office/drawing/2014/main" id="{5B46D29A-F418-DEFE-0245-35C9DEF6A371}"/>
                      </a:ext>
                    </a:extLst>
                  </p:cNvPr>
                  <p:cNvSpPr/>
                  <p:nvPr/>
                </p:nvSpPr>
                <p:spPr>
                  <a:xfrm flipV="1">
                    <a:off x="1209264" y="3831008"/>
                    <a:ext cx="29104" cy="35013"/>
                  </a:xfrm>
                  <a:custGeom>
                    <a:avLst/>
                    <a:gdLst>
                      <a:gd name="connsiteX0" fmla="*/ 28 w 29104"/>
                      <a:gd name="connsiteY0" fmla="*/ 35143 h 35013"/>
                      <a:gd name="connsiteX1" fmla="*/ 29132 w 29104"/>
                      <a:gd name="connsiteY1" fmla="*/ 35143 h 35013"/>
                      <a:gd name="connsiteX2" fmla="*/ 29132 w 29104"/>
                      <a:gd name="connsiteY2" fmla="*/ 130 h 35013"/>
                      <a:gd name="connsiteX3" fmla="*/ 28 w 29104"/>
                      <a:gd name="connsiteY3" fmla="*/ 130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143"/>
                        </a:moveTo>
                        <a:lnTo>
                          <a:pt x="29132" y="35143"/>
                        </a:lnTo>
                        <a:lnTo>
                          <a:pt x="29132" y="130"/>
                        </a:lnTo>
                        <a:lnTo>
                          <a:pt x="28" y="130"/>
                        </a:lnTo>
                        <a:close/>
                      </a:path>
                    </a:pathLst>
                  </a:custGeom>
                  <a:solidFill>
                    <a:srgbClr val="000000"/>
                  </a:solidFill>
                  <a:ln w="2822" cap="flat">
                    <a:noFill/>
                    <a:prstDash val="solid"/>
                    <a:round/>
                  </a:ln>
                </p:spPr>
                <p:txBody>
                  <a:bodyPr rtlCol="0" anchor="ctr"/>
                  <a:lstStyle/>
                  <a:p>
                    <a:endParaRPr lang="en-US"/>
                  </a:p>
                </p:txBody>
              </p:sp>
              <p:sp>
                <p:nvSpPr>
                  <p:cNvPr id="444" name="Freeform: Shape 71">
                    <a:extLst>
                      <a:ext uri="{FF2B5EF4-FFF2-40B4-BE49-F238E27FC236}">
                        <a16:creationId xmlns:a16="http://schemas.microsoft.com/office/drawing/2014/main" id="{0D9DFDC7-63E6-AAA0-D77C-7A96AE618A6A}"/>
                      </a:ext>
                    </a:extLst>
                  </p:cNvPr>
                  <p:cNvSpPr/>
                  <p:nvPr/>
                </p:nvSpPr>
                <p:spPr>
                  <a:xfrm flipV="1">
                    <a:off x="1290331" y="3656559"/>
                    <a:ext cx="135422" cy="213474"/>
                  </a:xfrm>
                  <a:custGeom>
                    <a:avLst/>
                    <a:gdLst>
                      <a:gd name="connsiteX0" fmla="*/ 93017 w 135422"/>
                      <a:gd name="connsiteY0" fmla="*/ 115058 h 213474"/>
                      <a:gd name="connsiteX1" fmla="*/ 124194 w 135422"/>
                      <a:gd name="connsiteY1" fmla="*/ 97243 h 213474"/>
                      <a:gd name="connsiteX2" fmla="*/ 135439 w 135422"/>
                      <a:gd name="connsiteY2" fmla="*/ 63906 h 213474"/>
                      <a:gd name="connsiteX3" fmla="*/ 114493 w 135422"/>
                      <a:gd name="connsiteY3" fmla="*/ 16766 h 213474"/>
                      <a:gd name="connsiteX4" fmla="*/ 54962 w 135422"/>
                      <a:gd name="connsiteY4" fmla="*/ 97 h 213474"/>
                      <a:gd name="connsiteX5" fmla="*/ 28327 w 135422"/>
                      <a:gd name="connsiteY5" fmla="*/ 2655 h 213474"/>
                      <a:gd name="connsiteX6" fmla="*/ 17 w 135422"/>
                      <a:gd name="connsiteY6" fmla="*/ 10328 h 213474"/>
                      <a:gd name="connsiteX7" fmla="*/ 17 w 135422"/>
                      <a:gd name="connsiteY7" fmla="*/ 37183 h 213474"/>
                      <a:gd name="connsiteX8" fmla="*/ 25328 w 135422"/>
                      <a:gd name="connsiteY8" fmla="*/ 26996 h 213474"/>
                      <a:gd name="connsiteX9" fmla="*/ 54168 w 135422"/>
                      <a:gd name="connsiteY9" fmla="*/ 23557 h 213474"/>
                      <a:gd name="connsiteX10" fmla="*/ 94032 w 135422"/>
                      <a:gd name="connsiteY10" fmla="*/ 33876 h 213474"/>
                      <a:gd name="connsiteX11" fmla="*/ 107746 w 135422"/>
                      <a:gd name="connsiteY11" fmla="*/ 63906 h 213474"/>
                      <a:gd name="connsiteX12" fmla="*/ 95002 w 135422"/>
                      <a:gd name="connsiteY12" fmla="*/ 92348 h 213474"/>
                      <a:gd name="connsiteX13" fmla="*/ 59548 w 135422"/>
                      <a:gd name="connsiteY13" fmla="*/ 102623 h 213474"/>
                      <a:gd name="connsiteX14" fmla="*/ 35559 w 135422"/>
                      <a:gd name="connsiteY14" fmla="*/ 102623 h 213474"/>
                      <a:gd name="connsiteX15" fmla="*/ 35559 w 135422"/>
                      <a:gd name="connsiteY15" fmla="*/ 125509 h 213474"/>
                      <a:gd name="connsiteX16" fmla="*/ 60650 w 135422"/>
                      <a:gd name="connsiteY16" fmla="*/ 125509 h 213474"/>
                      <a:gd name="connsiteX17" fmla="*/ 92047 w 135422"/>
                      <a:gd name="connsiteY17" fmla="*/ 133712 h 213474"/>
                      <a:gd name="connsiteX18" fmla="*/ 102940 w 135422"/>
                      <a:gd name="connsiteY18" fmla="*/ 157348 h 213474"/>
                      <a:gd name="connsiteX19" fmla="*/ 91695 w 135422"/>
                      <a:gd name="connsiteY19" fmla="*/ 181645 h 213474"/>
                      <a:gd name="connsiteX20" fmla="*/ 59548 w 135422"/>
                      <a:gd name="connsiteY20" fmla="*/ 190156 h 213474"/>
                      <a:gd name="connsiteX21" fmla="*/ 34986 w 135422"/>
                      <a:gd name="connsiteY21" fmla="*/ 187642 h 213474"/>
                      <a:gd name="connsiteX22" fmla="*/ 6190 w 135422"/>
                      <a:gd name="connsiteY22" fmla="*/ 179970 h 213474"/>
                      <a:gd name="connsiteX23" fmla="*/ 6190 w 135422"/>
                      <a:gd name="connsiteY23" fmla="*/ 204752 h 213474"/>
                      <a:gd name="connsiteX24" fmla="*/ 35912 w 135422"/>
                      <a:gd name="connsiteY24" fmla="*/ 211367 h 213474"/>
                      <a:gd name="connsiteX25" fmla="*/ 62017 w 135422"/>
                      <a:gd name="connsiteY25" fmla="*/ 213572 h 213474"/>
                      <a:gd name="connsiteX26" fmla="*/ 112156 w 135422"/>
                      <a:gd name="connsiteY26" fmla="*/ 199152 h 213474"/>
                      <a:gd name="connsiteX27" fmla="*/ 130632 w 135422"/>
                      <a:gd name="connsiteY27" fmla="*/ 160258 h 213474"/>
                      <a:gd name="connsiteX28" fmla="*/ 120843 w 135422"/>
                      <a:gd name="connsiteY28" fmla="*/ 131375 h 213474"/>
                      <a:gd name="connsiteX29" fmla="*/ 93017 w 135422"/>
                      <a:gd name="connsiteY29" fmla="*/ 115058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422" h="213474">
                        <a:moveTo>
                          <a:pt x="93017" y="115058"/>
                        </a:moveTo>
                        <a:cubicBezTo>
                          <a:pt x="106335" y="112207"/>
                          <a:pt x="116727" y="106268"/>
                          <a:pt x="124194" y="97243"/>
                        </a:cubicBezTo>
                        <a:cubicBezTo>
                          <a:pt x="131691" y="88247"/>
                          <a:pt x="135439" y="77135"/>
                          <a:pt x="135439" y="63906"/>
                        </a:cubicBezTo>
                        <a:cubicBezTo>
                          <a:pt x="135439" y="43621"/>
                          <a:pt x="128457" y="27908"/>
                          <a:pt x="114493" y="16766"/>
                        </a:cubicBezTo>
                        <a:cubicBezTo>
                          <a:pt x="100529" y="5653"/>
                          <a:pt x="80685" y="97"/>
                          <a:pt x="54962" y="97"/>
                        </a:cubicBezTo>
                        <a:cubicBezTo>
                          <a:pt x="46348" y="97"/>
                          <a:pt x="37470" y="950"/>
                          <a:pt x="28327" y="2655"/>
                        </a:cubicBezTo>
                        <a:cubicBezTo>
                          <a:pt x="19184" y="4360"/>
                          <a:pt x="9747" y="6917"/>
                          <a:pt x="17" y="10328"/>
                        </a:cubicBezTo>
                        <a:lnTo>
                          <a:pt x="17" y="37183"/>
                        </a:lnTo>
                        <a:cubicBezTo>
                          <a:pt x="7719" y="32685"/>
                          <a:pt x="16156" y="29289"/>
                          <a:pt x="25328" y="26996"/>
                        </a:cubicBezTo>
                        <a:cubicBezTo>
                          <a:pt x="34530" y="24703"/>
                          <a:pt x="44143" y="23557"/>
                          <a:pt x="54168" y="23557"/>
                        </a:cubicBezTo>
                        <a:cubicBezTo>
                          <a:pt x="71601" y="23557"/>
                          <a:pt x="84889" y="26996"/>
                          <a:pt x="94032" y="33876"/>
                        </a:cubicBezTo>
                        <a:cubicBezTo>
                          <a:pt x="103175" y="40755"/>
                          <a:pt x="107746" y="50765"/>
                          <a:pt x="107746" y="63906"/>
                        </a:cubicBezTo>
                        <a:cubicBezTo>
                          <a:pt x="107746" y="76047"/>
                          <a:pt x="103498" y="85528"/>
                          <a:pt x="95002" y="92348"/>
                        </a:cubicBezTo>
                        <a:cubicBezTo>
                          <a:pt x="86506" y="99198"/>
                          <a:pt x="74688" y="102623"/>
                          <a:pt x="59548" y="102623"/>
                        </a:cubicBezTo>
                        <a:lnTo>
                          <a:pt x="35559" y="102623"/>
                        </a:lnTo>
                        <a:lnTo>
                          <a:pt x="35559" y="125509"/>
                        </a:lnTo>
                        <a:lnTo>
                          <a:pt x="60650" y="125509"/>
                        </a:lnTo>
                        <a:cubicBezTo>
                          <a:pt x="74320" y="125509"/>
                          <a:pt x="84786" y="128244"/>
                          <a:pt x="92047" y="133712"/>
                        </a:cubicBezTo>
                        <a:cubicBezTo>
                          <a:pt x="99309" y="139180"/>
                          <a:pt x="102940" y="147058"/>
                          <a:pt x="102940" y="157348"/>
                        </a:cubicBezTo>
                        <a:cubicBezTo>
                          <a:pt x="102940" y="167902"/>
                          <a:pt x="99191" y="176001"/>
                          <a:pt x="91695" y="181645"/>
                        </a:cubicBezTo>
                        <a:cubicBezTo>
                          <a:pt x="84227" y="187319"/>
                          <a:pt x="73512" y="190156"/>
                          <a:pt x="59548" y="190156"/>
                        </a:cubicBezTo>
                        <a:cubicBezTo>
                          <a:pt x="51904" y="190156"/>
                          <a:pt x="43717" y="189318"/>
                          <a:pt x="34986" y="187642"/>
                        </a:cubicBezTo>
                        <a:cubicBezTo>
                          <a:pt x="26254" y="185996"/>
                          <a:pt x="16656" y="183439"/>
                          <a:pt x="6190" y="179970"/>
                        </a:cubicBezTo>
                        <a:lnTo>
                          <a:pt x="6190" y="204752"/>
                        </a:lnTo>
                        <a:cubicBezTo>
                          <a:pt x="16773" y="207692"/>
                          <a:pt x="26681" y="209897"/>
                          <a:pt x="35912" y="211367"/>
                        </a:cubicBezTo>
                        <a:cubicBezTo>
                          <a:pt x="45143" y="212837"/>
                          <a:pt x="53844" y="213572"/>
                          <a:pt x="62017" y="213572"/>
                        </a:cubicBezTo>
                        <a:cubicBezTo>
                          <a:pt x="83154" y="213572"/>
                          <a:pt x="99867" y="208765"/>
                          <a:pt x="112156" y="199152"/>
                        </a:cubicBezTo>
                        <a:cubicBezTo>
                          <a:pt x="124474" y="189568"/>
                          <a:pt x="130632" y="176603"/>
                          <a:pt x="130632" y="160258"/>
                        </a:cubicBezTo>
                        <a:cubicBezTo>
                          <a:pt x="130632" y="148852"/>
                          <a:pt x="127369" y="139224"/>
                          <a:pt x="120843" y="131375"/>
                        </a:cubicBezTo>
                        <a:cubicBezTo>
                          <a:pt x="114317" y="123525"/>
                          <a:pt x="105041" y="118086"/>
                          <a:pt x="93017" y="115058"/>
                        </a:cubicBezTo>
                        <a:close/>
                      </a:path>
                    </a:pathLst>
                  </a:custGeom>
                  <a:solidFill>
                    <a:srgbClr val="000000"/>
                  </a:solidFill>
                  <a:ln w="2822" cap="flat">
                    <a:noFill/>
                    <a:prstDash val="solid"/>
                    <a:round/>
                  </a:ln>
                </p:spPr>
                <p:txBody>
                  <a:bodyPr rtlCol="0" anchor="ctr"/>
                  <a:lstStyle/>
                  <a:p>
                    <a:endParaRPr lang="en-US"/>
                  </a:p>
                </p:txBody>
              </p:sp>
            </p:grpSp>
          </p:grpSp>
          <p:grpSp>
            <p:nvGrpSpPr>
              <p:cNvPr id="386" name="Graphic 4">
                <a:extLst>
                  <a:ext uri="{FF2B5EF4-FFF2-40B4-BE49-F238E27FC236}">
                    <a16:creationId xmlns:a16="http://schemas.microsoft.com/office/drawing/2014/main" id="{B1B4C4D4-5787-F392-C8EC-A7E9EAAE832C}"/>
                  </a:ext>
                </a:extLst>
              </p:cNvPr>
              <p:cNvGrpSpPr/>
              <p:nvPr/>
            </p:nvGrpSpPr>
            <p:grpSpPr>
              <a:xfrm>
                <a:off x="1018152" y="3151804"/>
                <a:ext cx="627767" cy="213474"/>
                <a:chOff x="1018152" y="3151804"/>
                <a:chExt cx="627767" cy="213474"/>
              </a:xfrm>
              <a:solidFill>
                <a:srgbClr val="000000"/>
              </a:solidFill>
            </p:grpSpPr>
            <p:sp>
              <p:nvSpPr>
                <p:cNvPr id="435" name="Freeform: Shape 73">
                  <a:extLst>
                    <a:ext uri="{FF2B5EF4-FFF2-40B4-BE49-F238E27FC236}">
                      <a16:creationId xmlns:a16="http://schemas.microsoft.com/office/drawing/2014/main" id="{BF044DA6-DC76-E13C-2F9F-D028E42BFFF5}"/>
                    </a:ext>
                  </a:extLst>
                </p:cNvPr>
                <p:cNvSpPr/>
                <p:nvPr/>
              </p:nvSpPr>
              <p:spPr>
                <a:xfrm>
                  <a:off x="1547142" y="3254050"/>
                  <a:ext cx="98777" cy="28222"/>
                </a:xfrm>
                <a:custGeom>
                  <a:avLst/>
                  <a:gdLst>
                    <a:gd name="connsiteX0" fmla="*/ 98836 w 98777"/>
                    <a:gd name="connsiteY0" fmla="*/ 115 h 28222"/>
                    <a:gd name="connsiteX1" fmla="*/ 58 w 98777"/>
                    <a:gd name="connsiteY1" fmla="*/ 115 h 28222"/>
                  </a:gdLst>
                  <a:ahLst/>
                  <a:cxnLst>
                    <a:cxn ang="0">
                      <a:pos x="connsiteX0" y="connsiteY0"/>
                    </a:cxn>
                    <a:cxn ang="0">
                      <a:pos x="connsiteX1" y="connsiteY1"/>
                    </a:cxn>
                  </a:cxnLst>
                  <a:rect l="l" t="t" r="r" b="b"/>
                  <a:pathLst>
                    <a:path w="98777" h="28222">
                      <a:moveTo>
                        <a:pt x="98836" y="115"/>
                      </a:moveTo>
                      <a:lnTo>
                        <a:pt x="58" y="11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36" name="Graphic 4">
                  <a:extLst>
                    <a:ext uri="{FF2B5EF4-FFF2-40B4-BE49-F238E27FC236}">
                      <a16:creationId xmlns:a16="http://schemas.microsoft.com/office/drawing/2014/main" id="{C2EA4F13-D838-BCAF-DD88-48307AFAC926}"/>
                    </a:ext>
                  </a:extLst>
                </p:cNvPr>
                <p:cNvGrpSpPr/>
                <p:nvPr/>
              </p:nvGrpSpPr>
              <p:grpSpPr>
                <a:xfrm>
                  <a:off x="1018152" y="3151804"/>
                  <a:ext cx="414392" cy="213474"/>
                  <a:chOff x="1018152" y="3151804"/>
                  <a:chExt cx="414392" cy="213474"/>
                </a:xfrm>
                <a:solidFill>
                  <a:srgbClr val="000000"/>
                </a:solidFill>
              </p:grpSpPr>
              <p:sp>
                <p:nvSpPr>
                  <p:cNvPr id="437" name="Freeform: Shape 75">
                    <a:extLst>
                      <a:ext uri="{FF2B5EF4-FFF2-40B4-BE49-F238E27FC236}">
                        <a16:creationId xmlns:a16="http://schemas.microsoft.com/office/drawing/2014/main" id="{421FC89C-F2B5-F15B-B509-8617763663BC}"/>
                      </a:ext>
                    </a:extLst>
                  </p:cNvPr>
                  <p:cNvSpPr/>
                  <p:nvPr/>
                </p:nvSpPr>
                <p:spPr>
                  <a:xfrm flipV="1">
                    <a:off x="1018152" y="3151804"/>
                    <a:ext cx="142213" cy="213474"/>
                  </a:xfrm>
                  <a:custGeom>
                    <a:avLst/>
                    <a:gdLst>
                      <a:gd name="connsiteX0" fmla="*/ 71091 w 142213"/>
                      <a:gd name="connsiteY0" fmla="*/ 191505 h 213474"/>
                      <a:gd name="connsiteX1" fmla="*/ 38768 w 142213"/>
                      <a:gd name="connsiteY1" fmla="*/ 170338 h 213474"/>
                      <a:gd name="connsiteX2" fmla="*/ 27964 w 142213"/>
                      <a:gd name="connsiteY2" fmla="*/ 106750 h 213474"/>
                      <a:gd name="connsiteX3" fmla="*/ 38768 w 142213"/>
                      <a:gd name="connsiteY3" fmla="*/ 43294 h 213474"/>
                      <a:gd name="connsiteX4" fmla="*/ 71091 w 142213"/>
                      <a:gd name="connsiteY4" fmla="*/ 22128 h 213474"/>
                      <a:gd name="connsiteX5" fmla="*/ 103547 w 142213"/>
                      <a:gd name="connsiteY5" fmla="*/ 43294 h 213474"/>
                      <a:gd name="connsiteX6" fmla="*/ 114395 w 142213"/>
                      <a:gd name="connsiteY6" fmla="*/ 106750 h 213474"/>
                      <a:gd name="connsiteX7" fmla="*/ 103547 w 142213"/>
                      <a:gd name="connsiteY7" fmla="*/ 170338 h 213474"/>
                      <a:gd name="connsiteX8" fmla="*/ 71091 w 142213"/>
                      <a:gd name="connsiteY8" fmla="*/ 191505 h 213474"/>
                      <a:gd name="connsiteX9" fmla="*/ 71091 w 142213"/>
                      <a:gd name="connsiteY9" fmla="*/ 213554 h 213474"/>
                      <a:gd name="connsiteX10" fmla="*/ 123964 w 142213"/>
                      <a:gd name="connsiteY10" fmla="*/ 186169 h 213474"/>
                      <a:gd name="connsiteX11" fmla="*/ 142220 w 142213"/>
                      <a:gd name="connsiteY11" fmla="*/ 106750 h 213474"/>
                      <a:gd name="connsiteX12" fmla="*/ 123964 w 142213"/>
                      <a:gd name="connsiteY12" fmla="*/ 27419 h 213474"/>
                      <a:gd name="connsiteX13" fmla="*/ 71091 w 142213"/>
                      <a:gd name="connsiteY13" fmla="*/ 79 h 213474"/>
                      <a:gd name="connsiteX14" fmla="*/ 18263 w 142213"/>
                      <a:gd name="connsiteY14" fmla="*/ 27419 h 213474"/>
                      <a:gd name="connsiteX15" fmla="*/ 7 w 142213"/>
                      <a:gd name="connsiteY15" fmla="*/ 106750 h 213474"/>
                      <a:gd name="connsiteX16" fmla="*/ 18263 w 142213"/>
                      <a:gd name="connsiteY16" fmla="*/ 186169 h 213474"/>
                      <a:gd name="connsiteX17" fmla="*/ 71091 w 142213"/>
                      <a:gd name="connsiteY17" fmla="*/ 213554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505"/>
                        </a:moveTo>
                        <a:cubicBezTo>
                          <a:pt x="56775" y="191505"/>
                          <a:pt x="46000" y="184449"/>
                          <a:pt x="38768" y="170338"/>
                        </a:cubicBezTo>
                        <a:cubicBezTo>
                          <a:pt x="31566" y="156257"/>
                          <a:pt x="27964" y="135061"/>
                          <a:pt x="27964" y="106750"/>
                        </a:cubicBezTo>
                        <a:cubicBezTo>
                          <a:pt x="27964" y="78557"/>
                          <a:pt x="31566" y="57405"/>
                          <a:pt x="38768" y="43294"/>
                        </a:cubicBezTo>
                        <a:cubicBezTo>
                          <a:pt x="46000" y="29183"/>
                          <a:pt x="56775" y="22128"/>
                          <a:pt x="71091" y="22128"/>
                        </a:cubicBezTo>
                        <a:cubicBezTo>
                          <a:pt x="85526" y="22128"/>
                          <a:pt x="96345" y="29183"/>
                          <a:pt x="103547" y="43294"/>
                        </a:cubicBezTo>
                        <a:cubicBezTo>
                          <a:pt x="110779" y="57405"/>
                          <a:pt x="114395" y="78557"/>
                          <a:pt x="114395" y="106750"/>
                        </a:cubicBezTo>
                        <a:cubicBezTo>
                          <a:pt x="114395" y="135061"/>
                          <a:pt x="110779" y="156257"/>
                          <a:pt x="103547" y="170338"/>
                        </a:cubicBezTo>
                        <a:cubicBezTo>
                          <a:pt x="96345" y="184449"/>
                          <a:pt x="85526" y="191505"/>
                          <a:pt x="71091" y="191505"/>
                        </a:cubicBezTo>
                        <a:close/>
                        <a:moveTo>
                          <a:pt x="71091" y="213554"/>
                        </a:moveTo>
                        <a:cubicBezTo>
                          <a:pt x="94169" y="213554"/>
                          <a:pt x="111793" y="204426"/>
                          <a:pt x="123964" y="186169"/>
                        </a:cubicBezTo>
                        <a:cubicBezTo>
                          <a:pt x="136135" y="167943"/>
                          <a:pt x="142220" y="141470"/>
                          <a:pt x="142220" y="106750"/>
                        </a:cubicBezTo>
                        <a:cubicBezTo>
                          <a:pt x="142220" y="72119"/>
                          <a:pt x="136135" y="45676"/>
                          <a:pt x="123964" y="27419"/>
                        </a:cubicBezTo>
                        <a:cubicBezTo>
                          <a:pt x="111793" y="9192"/>
                          <a:pt x="94169" y="79"/>
                          <a:pt x="71091" y="79"/>
                        </a:cubicBezTo>
                        <a:cubicBezTo>
                          <a:pt x="48043" y="79"/>
                          <a:pt x="30434" y="9192"/>
                          <a:pt x="18263" y="27419"/>
                        </a:cubicBezTo>
                        <a:cubicBezTo>
                          <a:pt x="6092" y="45676"/>
                          <a:pt x="7" y="72119"/>
                          <a:pt x="7" y="106750"/>
                        </a:cubicBezTo>
                        <a:cubicBezTo>
                          <a:pt x="7" y="141470"/>
                          <a:pt x="6092" y="167943"/>
                          <a:pt x="18263" y="186169"/>
                        </a:cubicBezTo>
                        <a:cubicBezTo>
                          <a:pt x="30434" y="204426"/>
                          <a:pt x="48043" y="213554"/>
                          <a:pt x="71091" y="213554"/>
                        </a:cubicBezTo>
                        <a:close/>
                      </a:path>
                    </a:pathLst>
                  </a:custGeom>
                  <a:solidFill>
                    <a:srgbClr val="000000"/>
                  </a:solidFill>
                  <a:ln w="2822" cap="flat">
                    <a:noFill/>
                    <a:prstDash val="solid"/>
                    <a:round/>
                  </a:ln>
                </p:spPr>
                <p:txBody>
                  <a:bodyPr rtlCol="0" anchor="ctr"/>
                  <a:lstStyle/>
                  <a:p>
                    <a:endParaRPr lang="en-US"/>
                  </a:p>
                </p:txBody>
              </p:sp>
              <p:sp>
                <p:nvSpPr>
                  <p:cNvPr id="438" name="Freeform: Shape 76">
                    <a:extLst>
                      <a:ext uri="{FF2B5EF4-FFF2-40B4-BE49-F238E27FC236}">
                        <a16:creationId xmlns:a16="http://schemas.microsoft.com/office/drawing/2014/main" id="{FA01AC28-EE4C-D66C-A919-0F68BA697C7D}"/>
                      </a:ext>
                    </a:extLst>
                  </p:cNvPr>
                  <p:cNvSpPr/>
                  <p:nvPr/>
                </p:nvSpPr>
                <p:spPr>
                  <a:xfrm flipV="1">
                    <a:off x="1209264" y="3326253"/>
                    <a:ext cx="29104" cy="35013"/>
                  </a:xfrm>
                  <a:custGeom>
                    <a:avLst/>
                    <a:gdLst>
                      <a:gd name="connsiteX0" fmla="*/ 28 w 29104"/>
                      <a:gd name="connsiteY0" fmla="*/ 35125 h 35013"/>
                      <a:gd name="connsiteX1" fmla="*/ 29132 w 29104"/>
                      <a:gd name="connsiteY1" fmla="*/ 35125 h 35013"/>
                      <a:gd name="connsiteX2" fmla="*/ 29132 w 29104"/>
                      <a:gd name="connsiteY2" fmla="*/ 112 h 35013"/>
                      <a:gd name="connsiteX3" fmla="*/ 28 w 29104"/>
                      <a:gd name="connsiteY3" fmla="*/ 112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125"/>
                        </a:moveTo>
                        <a:lnTo>
                          <a:pt x="29132" y="35125"/>
                        </a:lnTo>
                        <a:lnTo>
                          <a:pt x="29132" y="112"/>
                        </a:lnTo>
                        <a:lnTo>
                          <a:pt x="28" y="112"/>
                        </a:lnTo>
                        <a:close/>
                      </a:path>
                    </a:pathLst>
                  </a:custGeom>
                  <a:solidFill>
                    <a:srgbClr val="000000"/>
                  </a:solidFill>
                  <a:ln w="2822" cap="flat">
                    <a:noFill/>
                    <a:prstDash val="solid"/>
                    <a:round/>
                  </a:ln>
                </p:spPr>
                <p:txBody>
                  <a:bodyPr rtlCol="0" anchor="ctr"/>
                  <a:lstStyle/>
                  <a:p>
                    <a:endParaRPr lang="en-US"/>
                  </a:p>
                </p:txBody>
              </p:sp>
              <p:sp>
                <p:nvSpPr>
                  <p:cNvPr id="439" name="Freeform: Shape 77">
                    <a:extLst>
                      <a:ext uri="{FF2B5EF4-FFF2-40B4-BE49-F238E27FC236}">
                        <a16:creationId xmlns:a16="http://schemas.microsoft.com/office/drawing/2014/main" id="{7C66F5D2-478A-A9CE-17BA-1489EAE03DC7}"/>
                      </a:ext>
                    </a:extLst>
                  </p:cNvPr>
                  <p:cNvSpPr/>
                  <p:nvPr/>
                </p:nvSpPr>
                <p:spPr>
                  <a:xfrm flipV="1">
                    <a:off x="1282614" y="3155509"/>
                    <a:ext cx="149930" cy="205757"/>
                  </a:xfrm>
                  <a:custGeom>
                    <a:avLst/>
                    <a:gdLst>
                      <a:gd name="connsiteX0" fmla="*/ 92885 w 149930"/>
                      <a:gd name="connsiteY0" fmla="*/ 181583 h 205757"/>
                      <a:gd name="connsiteX1" fmla="*/ 22594 w 149930"/>
                      <a:gd name="connsiteY1" fmla="*/ 71737 h 205757"/>
                      <a:gd name="connsiteX2" fmla="*/ 92885 w 149930"/>
                      <a:gd name="connsiteY2" fmla="*/ 71737 h 205757"/>
                      <a:gd name="connsiteX3" fmla="*/ 85565 w 149930"/>
                      <a:gd name="connsiteY3" fmla="*/ 205836 h 205757"/>
                      <a:gd name="connsiteX4" fmla="*/ 120579 w 149930"/>
                      <a:gd name="connsiteY4" fmla="*/ 205836 h 205757"/>
                      <a:gd name="connsiteX5" fmla="*/ 120579 w 149930"/>
                      <a:gd name="connsiteY5" fmla="*/ 71737 h 205757"/>
                      <a:gd name="connsiteX6" fmla="*/ 149947 w 149930"/>
                      <a:gd name="connsiteY6" fmla="*/ 71737 h 205757"/>
                      <a:gd name="connsiteX7" fmla="*/ 149947 w 149930"/>
                      <a:gd name="connsiteY7" fmla="*/ 48586 h 205757"/>
                      <a:gd name="connsiteX8" fmla="*/ 120579 w 149930"/>
                      <a:gd name="connsiteY8" fmla="*/ 48586 h 205757"/>
                      <a:gd name="connsiteX9" fmla="*/ 120579 w 149930"/>
                      <a:gd name="connsiteY9" fmla="*/ 79 h 205757"/>
                      <a:gd name="connsiteX10" fmla="*/ 92885 w 149930"/>
                      <a:gd name="connsiteY10" fmla="*/ 79 h 205757"/>
                      <a:gd name="connsiteX11" fmla="*/ 92885 w 149930"/>
                      <a:gd name="connsiteY11" fmla="*/ 48586 h 205757"/>
                      <a:gd name="connsiteX12" fmla="*/ 17 w 149930"/>
                      <a:gd name="connsiteY12" fmla="*/ 48586 h 205757"/>
                      <a:gd name="connsiteX13" fmla="*/ 17 w 149930"/>
                      <a:gd name="connsiteY13" fmla="*/ 75441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30" h="205757">
                        <a:moveTo>
                          <a:pt x="92885" y="181583"/>
                        </a:moveTo>
                        <a:lnTo>
                          <a:pt x="22594" y="71737"/>
                        </a:lnTo>
                        <a:lnTo>
                          <a:pt x="92885" y="71737"/>
                        </a:lnTo>
                        <a:close/>
                        <a:moveTo>
                          <a:pt x="85565" y="205836"/>
                        </a:moveTo>
                        <a:lnTo>
                          <a:pt x="120579" y="205836"/>
                        </a:lnTo>
                        <a:lnTo>
                          <a:pt x="120579" y="71737"/>
                        </a:lnTo>
                        <a:lnTo>
                          <a:pt x="149947" y="71737"/>
                        </a:lnTo>
                        <a:lnTo>
                          <a:pt x="149947" y="48586"/>
                        </a:lnTo>
                        <a:lnTo>
                          <a:pt x="120579" y="48586"/>
                        </a:lnTo>
                        <a:lnTo>
                          <a:pt x="120579" y="79"/>
                        </a:lnTo>
                        <a:lnTo>
                          <a:pt x="92885" y="79"/>
                        </a:lnTo>
                        <a:lnTo>
                          <a:pt x="92885" y="48586"/>
                        </a:lnTo>
                        <a:lnTo>
                          <a:pt x="17" y="48586"/>
                        </a:lnTo>
                        <a:lnTo>
                          <a:pt x="17" y="75441"/>
                        </a:lnTo>
                        <a:close/>
                      </a:path>
                    </a:pathLst>
                  </a:custGeom>
                  <a:solidFill>
                    <a:srgbClr val="000000"/>
                  </a:solidFill>
                  <a:ln w="2822" cap="flat">
                    <a:noFill/>
                    <a:prstDash val="solid"/>
                    <a:round/>
                  </a:ln>
                </p:spPr>
                <p:txBody>
                  <a:bodyPr rtlCol="0" anchor="ctr"/>
                  <a:lstStyle/>
                  <a:p>
                    <a:endParaRPr lang="en-US"/>
                  </a:p>
                </p:txBody>
              </p:sp>
            </p:grpSp>
          </p:grpSp>
          <p:grpSp>
            <p:nvGrpSpPr>
              <p:cNvPr id="387" name="Graphic 4">
                <a:extLst>
                  <a:ext uri="{FF2B5EF4-FFF2-40B4-BE49-F238E27FC236}">
                    <a16:creationId xmlns:a16="http://schemas.microsoft.com/office/drawing/2014/main" id="{8A02DB75-40A0-CA09-5A9F-0642B67E7408}"/>
                  </a:ext>
                </a:extLst>
              </p:cNvPr>
              <p:cNvGrpSpPr/>
              <p:nvPr/>
            </p:nvGrpSpPr>
            <p:grpSpPr>
              <a:xfrm>
                <a:off x="1018152" y="2647050"/>
                <a:ext cx="627767" cy="213474"/>
                <a:chOff x="1018152" y="2647050"/>
                <a:chExt cx="627767" cy="213474"/>
              </a:xfrm>
              <a:solidFill>
                <a:srgbClr val="000000"/>
              </a:solidFill>
            </p:grpSpPr>
            <p:sp>
              <p:nvSpPr>
                <p:cNvPr id="430" name="Freeform: Shape 79">
                  <a:extLst>
                    <a:ext uri="{FF2B5EF4-FFF2-40B4-BE49-F238E27FC236}">
                      <a16:creationId xmlns:a16="http://schemas.microsoft.com/office/drawing/2014/main" id="{7C8B14AE-EAEA-7704-5B83-E42E1079E28A}"/>
                    </a:ext>
                  </a:extLst>
                </p:cNvPr>
                <p:cNvSpPr/>
                <p:nvPr/>
              </p:nvSpPr>
              <p:spPr>
                <a:xfrm>
                  <a:off x="1547142" y="2749296"/>
                  <a:ext cx="98777" cy="28222"/>
                </a:xfrm>
                <a:custGeom>
                  <a:avLst/>
                  <a:gdLst>
                    <a:gd name="connsiteX0" fmla="*/ 98836 w 98777"/>
                    <a:gd name="connsiteY0" fmla="*/ 97 h 28222"/>
                    <a:gd name="connsiteX1" fmla="*/ 58 w 98777"/>
                    <a:gd name="connsiteY1" fmla="*/ 97 h 28222"/>
                  </a:gdLst>
                  <a:ahLst/>
                  <a:cxnLst>
                    <a:cxn ang="0">
                      <a:pos x="connsiteX0" y="connsiteY0"/>
                    </a:cxn>
                    <a:cxn ang="0">
                      <a:pos x="connsiteX1" y="connsiteY1"/>
                    </a:cxn>
                  </a:cxnLst>
                  <a:rect l="l" t="t" r="r" b="b"/>
                  <a:pathLst>
                    <a:path w="98777" h="28222">
                      <a:moveTo>
                        <a:pt x="98836" y="97"/>
                      </a:moveTo>
                      <a:lnTo>
                        <a:pt x="58" y="97"/>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31" name="Graphic 4">
                  <a:extLst>
                    <a:ext uri="{FF2B5EF4-FFF2-40B4-BE49-F238E27FC236}">
                      <a16:creationId xmlns:a16="http://schemas.microsoft.com/office/drawing/2014/main" id="{029D18AC-9096-0F8C-AF99-7823591E3CCA}"/>
                    </a:ext>
                  </a:extLst>
                </p:cNvPr>
                <p:cNvGrpSpPr/>
                <p:nvPr/>
              </p:nvGrpSpPr>
              <p:grpSpPr>
                <a:xfrm>
                  <a:off x="1018152" y="2647050"/>
                  <a:ext cx="405573" cy="213474"/>
                  <a:chOff x="1018152" y="2647050"/>
                  <a:chExt cx="405573" cy="213474"/>
                </a:xfrm>
                <a:solidFill>
                  <a:srgbClr val="000000"/>
                </a:solidFill>
              </p:grpSpPr>
              <p:sp>
                <p:nvSpPr>
                  <p:cNvPr id="432" name="Freeform: Shape 81">
                    <a:extLst>
                      <a:ext uri="{FF2B5EF4-FFF2-40B4-BE49-F238E27FC236}">
                        <a16:creationId xmlns:a16="http://schemas.microsoft.com/office/drawing/2014/main" id="{89936C38-B8DE-06F5-D93A-673DFE310DCF}"/>
                      </a:ext>
                    </a:extLst>
                  </p:cNvPr>
                  <p:cNvSpPr/>
                  <p:nvPr/>
                </p:nvSpPr>
                <p:spPr>
                  <a:xfrm flipV="1">
                    <a:off x="1018152" y="2647050"/>
                    <a:ext cx="142213" cy="213474"/>
                  </a:xfrm>
                  <a:custGeom>
                    <a:avLst/>
                    <a:gdLst>
                      <a:gd name="connsiteX0" fmla="*/ 71091 w 142213"/>
                      <a:gd name="connsiteY0" fmla="*/ 191487 h 213474"/>
                      <a:gd name="connsiteX1" fmla="*/ 38768 w 142213"/>
                      <a:gd name="connsiteY1" fmla="*/ 170320 h 213474"/>
                      <a:gd name="connsiteX2" fmla="*/ 27964 w 142213"/>
                      <a:gd name="connsiteY2" fmla="*/ 106732 h 213474"/>
                      <a:gd name="connsiteX3" fmla="*/ 38768 w 142213"/>
                      <a:gd name="connsiteY3" fmla="*/ 43276 h 213474"/>
                      <a:gd name="connsiteX4" fmla="*/ 71091 w 142213"/>
                      <a:gd name="connsiteY4" fmla="*/ 22110 h 213474"/>
                      <a:gd name="connsiteX5" fmla="*/ 103547 w 142213"/>
                      <a:gd name="connsiteY5" fmla="*/ 43276 h 213474"/>
                      <a:gd name="connsiteX6" fmla="*/ 114395 w 142213"/>
                      <a:gd name="connsiteY6" fmla="*/ 106732 h 213474"/>
                      <a:gd name="connsiteX7" fmla="*/ 103547 w 142213"/>
                      <a:gd name="connsiteY7" fmla="*/ 170320 h 213474"/>
                      <a:gd name="connsiteX8" fmla="*/ 71091 w 142213"/>
                      <a:gd name="connsiteY8" fmla="*/ 191487 h 213474"/>
                      <a:gd name="connsiteX9" fmla="*/ 71091 w 142213"/>
                      <a:gd name="connsiteY9" fmla="*/ 213536 h 213474"/>
                      <a:gd name="connsiteX10" fmla="*/ 123964 w 142213"/>
                      <a:gd name="connsiteY10" fmla="*/ 186151 h 213474"/>
                      <a:gd name="connsiteX11" fmla="*/ 142220 w 142213"/>
                      <a:gd name="connsiteY11" fmla="*/ 106732 h 213474"/>
                      <a:gd name="connsiteX12" fmla="*/ 123964 w 142213"/>
                      <a:gd name="connsiteY12" fmla="*/ 27401 h 213474"/>
                      <a:gd name="connsiteX13" fmla="*/ 71091 w 142213"/>
                      <a:gd name="connsiteY13" fmla="*/ 61 h 213474"/>
                      <a:gd name="connsiteX14" fmla="*/ 18263 w 142213"/>
                      <a:gd name="connsiteY14" fmla="*/ 27401 h 213474"/>
                      <a:gd name="connsiteX15" fmla="*/ 7 w 142213"/>
                      <a:gd name="connsiteY15" fmla="*/ 106732 h 213474"/>
                      <a:gd name="connsiteX16" fmla="*/ 18263 w 142213"/>
                      <a:gd name="connsiteY16" fmla="*/ 186151 h 213474"/>
                      <a:gd name="connsiteX17" fmla="*/ 71091 w 142213"/>
                      <a:gd name="connsiteY17" fmla="*/ 213536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487"/>
                        </a:moveTo>
                        <a:cubicBezTo>
                          <a:pt x="56775" y="191487"/>
                          <a:pt x="46000" y="184432"/>
                          <a:pt x="38768" y="170320"/>
                        </a:cubicBezTo>
                        <a:cubicBezTo>
                          <a:pt x="31566" y="156239"/>
                          <a:pt x="27964" y="135043"/>
                          <a:pt x="27964" y="106732"/>
                        </a:cubicBezTo>
                        <a:cubicBezTo>
                          <a:pt x="27964" y="78540"/>
                          <a:pt x="31566" y="57388"/>
                          <a:pt x="38768" y="43276"/>
                        </a:cubicBezTo>
                        <a:cubicBezTo>
                          <a:pt x="46000" y="29165"/>
                          <a:pt x="56775" y="22110"/>
                          <a:pt x="71091" y="22110"/>
                        </a:cubicBezTo>
                        <a:cubicBezTo>
                          <a:pt x="85526" y="22110"/>
                          <a:pt x="96345" y="29165"/>
                          <a:pt x="103547" y="43276"/>
                        </a:cubicBezTo>
                        <a:cubicBezTo>
                          <a:pt x="110779" y="57388"/>
                          <a:pt x="114395" y="78540"/>
                          <a:pt x="114395" y="106732"/>
                        </a:cubicBezTo>
                        <a:cubicBezTo>
                          <a:pt x="114395" y="135043"/>
                          <a:pt x="110779" y="156239"/>
                          <a:pt x="103547" y="170320"/>
                        </a:cubicBezTo>
                        <a:cubicBezTo>
                          <a:pt x="96345" y="184432"/>
                          <a:pt x="85526" y="191487"/>
                          <a:pt x="71091" y="191487"/>
                        </a:cubicBezTo>
                        <a:close/>
                        <a:moveTo>
                          <a:pt x="71091" y="213536"/>
                        </a:moveTo>
                        <a:cubicBezTo>
                          <a:pt x="94169" y="213536"/>
                          <a:pt x="111793" y="204408"/>
                          <a:pt x="123964" y="186151"/>
                        </a:cubicBezTo>
                        <a:cubicBezTo>
                          <a:pt x="136135" y="167925"/>
                          <a:pt x="142220" y="141452"/>
                          <a:pt x="142220" y="106732"/>
                        </a:cubicBezTo>
                        <a:cubicBezTo>
                          <a:pt x="142220" y="72101"/>
                          <a:pt x="136135" y="45658"/>
                          <a:pt x="123964" y="27401"/>
                        </a:cubicBezTo>
                        <a:cubicBezTo>
                          <a:pt x="111793" y="9175"/>
                          <a:pt x="94169" y="61"/>
                          <a:pt x="71091" y="61"/>
                        </a:cubicBezTo>
                        <a:cubicBezTo>
                          <a:pt x="48043" y="61"/>
                          <a:pt x="30434" y="9175"/>
                          <a:pt x="18263" y="27401"/>
                        </a:cubicBezTo>
                        <a:cubicBezTo>
                          <a:pt x="6092" y="45658"/>
                          <a:pt x="7" y="72101"/>
                          <a:pt x="7" y="106732"/>
                        </a:cubicBezTo>
                        <a:cubicBezTo>
                          <a:pt x="7" y="141452"/>
                          <a:pt x="6092" y="167925"/>
                          <a:pt x="18263" y="186151"/>
                        </a:cubicBezTo>
                        <a:cubicBezTo>
                          <a:pt x="30434" y="204408"/>
                          <a:pt x="48043" y="213536"/>
                          <a:pt x="71091" y="213536"/>
                        </a:cubicBezTo>
                        <a:close/>
                      </a:path>
                    </a:pathLst>
                  </a:custGeom>
                  <a:solidFill>
                    <a:srgbClr val="000000"/>
                  </a:solidFill>
                  <a:ln w="2822" cap="flat">
                    <a:noFill/>
                    <a:prstDash val="solid"/>
                    <a:round/>
                  </a:ln>
                </p:spPr>
                <p:txBody>
                  <a:bodyPr rtlCol="0" anchor="ctr"/>
                  <a:lstStyle/>
                  <a:p>
                    <a:endParaRPr lang="en-US"/>
                  </a:p>
                </p:txBody>
              </p:sp>
              <p:sp>
                <p:nvSpPr>
                  <p:cNvPr id="433" name="Freeform: Shape 82">
                    <a:extLst>
                      <a:ext uri="{FF2B5EF4-FFF2-40B4-BE49-F238E27FC236}">
                        <a16:creationId xmlns:a16="http://schemas.microsoft.com/office/drawing/2014/main" id="{307D3286-F1FF-BBAC-FB99-5EA76B094C7C}"/>
                      </a:ext>
                    </a:extLst>
                  </p:cNvPr>
                  <p:cNvSpPr/>
                  <p:nvPr/>
                </p:nvSpPr>
                <p:spPr>
                  <a:xfrm flipV="1">
                    <a:off x="1209264" y="2821499"/>
                    <a:ext cx="29104" cy="35013"/>
                  </a:xfrm>
                  <a:custGeom>
                    <a:avLst/>
                    <a:gdLst>
                      <a:gd name="connsiteX0" fmla="*/ 28 w 29104"/>
                      <a:gd name="connsiteY0" fmla="*/ 35107 h 35013"/>
                      <a:gd name="connsiteX1" fmla="*/ 29132 w 29104"/>
                      <a:gd name="connsiteY1" fmla="*/ 35107 h 35013"/>
                      <a:gd name="connsiteX2" fmla="*/ 29132 w 29104"/>
                      <a:gd name="connsiteY2" fmla="*/ 94 h 35013"/>
                      <a:gd name="connsiteX3" fmla="*/ 28 w 29104"/>
                      <a:gd name="connsiteY3" fmla="*/ 94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107"/>
                        </a:moveTo>
                        <a:lnTo>
                          <a:pt x="29132" y="35107"/>
                        </a:lnTo>
                        <a:lnTo>
                          <a:pt x="29132" y="94"/>
                        </a:lnTo>
                        <a:lnTo>
                          <a:pt x="28" y="94"/>
                        </a:lnTo>
                        <a:close/>
                      </a:path>
                    </a:pathLst>
                  </a:custGeom>
                  <a:solidFill>
                    <a:srgbClr val="000000"/>
                  </a:solidFill>
                  <a:ln w="2822" cap="flat">
                    <a:noFill/>
                    <a:prstDash val="solid"/>
                    <a:round/>
                  </a:ln>
                </p:spPr>
                <p:txBody>
                  <a:bodyPr rtlCol="0" anchor="ctr"/>
                  <a:lstStyle/>
                  <a:p>
                    <a:endParaRPr lang="en-US"/>
                  </a:p>
                </p:txBody>
              </p:sp>
              <p:sp>
                <p:nvSpPr>
                  <p:cNvPr id="434" name="Freeform: Shape 83">
                    <a:extLst>
                      <a:ext uri="{FF2B5EF4-FFF2-40B4-BE49-F238E27FC236}">
                        <a16:creationId xmlns:a16="http://schemas.microsoft.com/office/drawing/2014/main" id="{2D27CF93-372E-A187-6EAB-F4AF042EF92E}"/>
                      </a:ext>
                    </a:extLst>
                  </p:cNvPr>
                  <p:cNvSpPr/>
                  <p:nvPr/>
                </p:nvSpPr>
                <p:spPr>
                  <a:xfrm flipV="1">
                    <a:off x="1290596" y="2650754"/>
                    <a:ext cx="133129" cy="209770"/>
                  </a:xfrm>
                  <a:custGeom>
                    <a:avLst/>
                    <a:gdLst>
                      <a:gd name="connsiteX0" fmla="*/ 8704 w 133129"/>
                      <a:gd name="connsiteY0" fmla="*/ 209832 h 209770"/>
                      <a:gd name="connsiteX1" fmla="*/ 117977 w 133129"/>
                      <a:gd name="connsiteY1" fmla="*/ 209832 h 209770"/>
                      <a:gd name="connsiteX2" fmla="*/ 117977 w 133129"/>
                      <a:gd name="connsiteY2" fmla="*/ 186373 h 209770"/>
                      <a:gd name="connsiteX3" fmla="*/ 34192 w 133129"/>
                      <a:gd name="connsiteY3" fmla="*/ 186373 h 209770"/>
                      <a:gd name="connsiteX4" fmla="*/ 34192 w 133129"/>
                      <a:gd name="connsiteY4" fmla="*/ 135970 h 209770"/>
                      <a:gd name="connsiteX5" fmla="*/ 46275 w 133129"/>
                      <a:gd name="connsiteY5" fmla="*/ 139056 h 209770"/>
                      <a:gd name="connsiteX6" fmla="*/ 58446 w 133129"/>
                      <a:gd name="connsiteY6" fmla="*/ 140071 h 209770"/>
                      <a:gd name="connsiteX7" fmla="*/ 112994 w 133129"/>
                      <a:gd name="connsiteY7" fmla="*/ 121197 h 209770"/>
                      <a:gd name="connsiteX8" fmla="*/ 133146 w 133129"/>
                      <a:gd name="connsiteY8" fmla="*/ 70088 h 209770"/>
                      <a:gd name="connsiteX9" fmla="*/ 112465 w 133129"/>
                      <a:gd name="connsiteY9" fmla="*/ 18450 h 209770"/>
                      <a:gd name="connsiteX10" fmla="*/ 54168 w 133129"/>
                      <a:gd name="connsiteY10" fmla="*/ 62 h 209770"/>
                      <a:gd name="connsiteX11" fmla="*/ 27754 w 133129"/>
                      <a:gd name="connsiteY11" fmla="*/ 2267 h 209770"/>
                      <a:gd name="connsiteX12" fmla="*/ 17 w 133129"/>
                      <a:gd name="connsiteY12" fmla="*/ 8881 h 209770"/>
                      <a:gd name="connsiteX13" fmla="*/ 17 w 133129"/>
                      <a:gd name="connsiteY13" fmla="*/ 36883 h 209770"/>
                      <a:gd name="connsiteX14" fmla="*/ 25637 w 133129"/>
                      <a:gd name="connsiteY14" fmla="*/ 26829 h 209770"/>
                      <a:gd name="connsiteX15" fmla="*/ 53595 w 133129"/>
                      <a:gd name="connsiteY15" fmla="*/ 23522 h 209770"/>
                      <a:gd name="connsiteX16" fmla="*/ 91342 w 133129"/>
                      <a:gd name="connsiteY16" fmla="*/ 36045 h 209770"/>
                      <a:gd name="connsiteX17" fmla="*/ 105277 w 133129"/>
                      <a:gd name="connsiteY17" fmla="*/ 70088 h 209770"/>
                      <a:gd name="connsiteX18" fmla="*/ 91342 w 133129"/>
                      <a:gd name="connsiteY18" fmla="*/ 104087 h 209770"/>
                      <a:gd name="connsiteX19" fmla="*/ 53595 w 133129"/>
                      <a:gd name="connsiteY19" fmla="*/ 116655 h 209770"/>
                      <a:gd name="connsiteX20" fmla="*/ 31326 w 133129"/>
                      <a:gd name="connsiteY20" fmla="*/ 114185 h 209770"/>
                      <a:gd name="connsiteX21" fmla="*/ 8704 w 133129"/>
                      <a:gd name="connsiteY21" fmla="*/ 106468 h 20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129" h="209770">
                        <a:moveTo>
                          <a:pt x="8704" y="209832"/>
                        </a:moveTo>
                        <a:lnTo>
                          <a:pt x="117977" y="209832"/>
                        </a:lnTo>
                        <a:lnTo>
                          <a:pt x="117977" y="186373"/>
                        </a:lnTo>
                        <a:lnTo>
                          <a:pt x="34192" y="186373"/>
                        </a:lnTo>
                        <a:lnTo>
                          <a:pt x="34192" y="135970"/>
                        </a:lnTo>
                        <a:cubicBezTo>
                          <a:pt x="38220" y="137351"/>
                          <a:pt x="42247" y="138380"/>
                          <a:pt x="46275" y="139056"/>
                        </a:cubicBezTo>
                        <a:cubicBezTo>
                          <a:pt x="50332" y="139732"/>
                          <a:pt x="54389" y="140071"/>
                          <a:pt x="58446" y="140071"/>
                        </a:cubicBezTo>
                        <a:cubicBezTo>
                          <a:pt x="81406" y="140071"/>
                          <a:pt x="99588" y="133779"/>
                          <a:pt x="112994" y="121197"/>
                        </a:cubicBezTo>
                        <a:cubicBezTo>
                          <a:pt x="126429" y="108615"/>
                          <a:pt x="133146" y="91578"/>
                          <a:pt x="133146" y="70088"/>
                        </a:cubicBezTo>
                        <a:cubicBezTo>
                          <a:pt x="133146" y="47952"/>
                          <a:pt x="126252" y="30739"/>
                          <a:pt x="112465" y="18450"/>
                        </a:cubicBezTo>
                        <a:cubicBezTo>
                          <a:pt x="98677" y="6191"/>
                          <a:pt x="79245" y="62"/>
                          <a:pt x="54168" y="62"/>
                        </a:cubicBezTo>
                        <a:cubicBezTo>
                          <a:pt x="45525" y="62"/>
                          <a:pt x="36720" y="797"/>
                          <a:pt x="27754" y="2267"/>
                        </a:cubicBezTo>
                        <a:cubicBezTo>
                          <a:pt x="18817" y="3737"/>
                          <a:pt x="9571" y="5942"/>
                          <a:pt x="17" y="8881"/>
                        </a:cubicBezTo>
                        <a:lnTo>
                          <a:pt x="17" y="36883"/>
                        </a:lnTo>
                        <a:cubicBezTo>
                          <a:pt x="8278" y="32385"/>
                          <a:pt x="16818" y="29034"/>
                          <a:pt x="25637" y="26829"/>
                        </a:cubicBezTo>
                        <a:cubicBezTo>
                          <a:pt x="34457" y="24624"/>
                          <a:pt x="43776" y="23522"/>
                          <a:pt x="53595" y="23522"/>
                        </a:cubicBezTo>
                        <a:cubicBezTo>
                          <a:pt x="69499" y="23522"/>
                          <a:pt x="82082" y="27696"/>
                          <a:pt x="91342" y="36045"/>
                        </a:cubicBezTo>
                        <a:cubicBezTo>
                          <a:pt x="100632" y="44394"/>
                          <a:pt x="105277" y="55742"/>
                          <a:pt x="105277" y="70088"/>
                        </a:cubicBezTo>
                        <a:cubicBezTo>
                          <a:pt x="105277" y="84405"/>
                          <a:pt x="100632" y="95738"/>
                          <a:pt x="91342" y="104087"/>
                        </a:cubicBezTo>
                        <a:cubicBezTo>
                          <a:pt x="82082" y="112466"/>
                          <a:pt x="69499" y="116655"/>
                          <a:pt x="53595" y="116655"/>
                        </a:cubicBezTo>
                        <a:cubicBezTo>
                          <a:pt x="46157" y="116655"/>
                          <a:pt x="38734" y="115832"/>
                          <a:pt x="31326" y="114185"/>
                        </a:cubicBezTo>
                        <a:cubicBezTo>
                          <a:pt x="23947" y="112539"/>
                          <a:pt x="16406" y="109967"/>
                          <a:pt x="8704" y="106468"/>
                        </a:cubicBezTo>
                        <a:close/>
                      </a:path>
                    </a:pathLst>
                  </a:custGeom>
                  <a:solidFill>
                    <a:srgbClr val="000000"/>
                  </a:solidFill>
                  <a:ln w="2822" cap="flat">
                    <a:noFill/>
                    <a:prstDash val="solid"/>
                    <a:round/>
                  </a:ln>
                </p:spPr>
                <p:txBody>
                  <a:bodyPr rtlCol="0" anchor="ctr"/>
                  <a:lstStyle/>
                  <a:p>
                    <a:endParaRPr lang="en-US"/>
                  </a:p>
                </p:txBody>
              </p:sp>
            </p:grpSp>
          </p:grpSp>
          <p:grpSp>
            <p:nvGrpSpPr>
              <p:cNvPr id="388" name="Graphic 4">
                <a:extLst>
                  <a:ext uri="{FF2B5EF4-FFF2-40B4-BE49-F238E27FC236}">
                    <a16:creationId xmlns:a16="http://schemas.microsoft.com/office/drawing/2014/main" id="{39E0934A-2B11-4F3D-FAAD-19C1332E2688}"/>
                  </a:ext>
                </a:extLst>
              </p:cNvPr>
              <p:cNvGrpSpPr/>
              <p:nvPr/>
            </p:nvGrpSpPr>
            <p:grpSpPr>
              <a:xfrm>
                <a:off x="1018152" y="2142307"/>
                <a:ext cx="627767" cy="213474"/>
                <a:chOff x="1018152" y="2142307"/>
                <a:chExt cx="627767" cy="213474"/>
              </a:xfrm>
              <a:solidFill>
                <a:srgbClr val="000000"/>
              </a:solidFill>
            </p:grpSpPr>
            <p:sp>
              <p:nvSpPr>
                <p:cNvPr id="425" name="Freeform: Shape 85">
                  <a:extLst>
                    <a:ext uri="{FF2B5EF4-FFF2-40B4-BE49-F238E27FC236}">
                      <a16:creationId xmlns:a16="http://schemas.microsoft.com/office/drawing/2014/main" id="{DF6FF304-4E1A-4AC1-8AE5-0117C902FC9E}"/>
                    </a:ext>
                  </a:extLst>
                </p:cNvPr>
                <p:cNvSpPr/>
                <p:nvPr/>
              </p:nvSpPr>
              <p:spPr>
                <a:xfrm>
                  <a:off x="1547142" y="2244547"/>
                  <a:ext cx="98777" cy="28222"/>
                </a:xfrm>
                <a:custGeom>
                  <a:avLst/>
                  <a:gdLst>
                    <a:gd name="connsiteX0" fmla="*/ 98836 w 98777"/>
                    <a:gd name="connsiteY0" fmla="*/ 80 h 28222"/>
                    <a:gd name="connsiteX1" fmla="*/ 58 w 98777"/>
                    <a:gd name="connsiteY1" fmla="*/ 80 h 28222"/>
                  </a:gdLst>
                  <a:ahLst/>
                  <a:cxnLst>
                    <a:cxn ang="0">
                      <a:pos x="connsiteX0" y="connsiteY0"/>
                    </a:cxn>
                    <a:cxn ang="0">
                      <a:pos x="connsiteX1" y="connsiteY1"/>
                    </a:cxn>
                  </a:cxnLst>
                  <a:rect l="l" t="t" r="r" b="b"/>
                  <a:pathLst>
                    <a:path w="98777" h="28222">
                      <a:moveTo>
                        <a:pt x="98836" y="80"/>
                      </a:moveTo>
                      <a:lnTo>
                        <a:pt x="58" y="80"/>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26" name="Graphic 4">
                  <a:extLst>
                    <a:ext uri="{FF2B5EF4-FFF2-40B4-BE49-F238E27FC236}">
                      <a16:creationId xmlns:a16="http://schemas.microsoft.com/office/drawing/2014/main" id="{9EE24E66-8663-C2F9-2EEA-D2CBCDA51610}"/>
                    </a:ext>
                  </a:extLst>
                </p:cNvPr>
                <p:cNvGrpSpPr/>
                <p:nvPr/>
              </p:nvGrpSpPr>
              <p:grpSpPr>
                <a:xfrm>
                  <a:off x="1018152" y="2142307"/>
                  <a:ext cx="412452" cy="213474"/>
                  <a:chOff x="1018152" y="2142307"/>
                  <a:chExt cx="412452" cy="213474"/>
                </a:xfrm>
                <a:solidFill>
                  <a:srgbClr val="000000"/>
                </a:solidFill>
              </p:grpSpPr>
              <p:sp>
                <p:nvSpPr>
                  <p:cNvPr id="427" name="Freeform: Shape 87">
                    <a:extLst>
                      <a:ext uri="{FF2B5EF4-FFF2-40B4-BE49-F238E27FC236}">
                        <a16:creationId xmlns:a16="http://schemas.microsoft.com/office/drawing/2014/main" id="{FF82F50F-35D7-488A-77E2-B1CC233D9497}"/>
                      </a:ext>
                    </a:extLst>
                  </p:cNvPr>
                  <p:cNvSpPr/>
                  <p:nvPr/>
                </p:nvSpPr>
                <p:spPr>
                  <a:xfrm flipV="1">
                    <a:off x="1018152" y="2142307"/>
                    <a:ext cx="142213" cy="213474"/>
                  </a:xfrm>
                  <a:custGeom>
                    <a:avLst/>
                    <a:gdLst>
                      <a:gd name="connsiteX0" fmla="*/ 71091 w 142213"/>
                      <a:gd name="connsiteY0" fmla="*/ 191469 h 213474"/>
                      <a:gd name="connsiteX1" fmla="*/ 38768 w 142213"/>
                      <a:gd name="connsiteY1" fmla="*/ 170303 h 213474"/>
                      <a:gd name="connsiteX2" fmla="*/ 27964 w 142213"/>
                      <a:gd name="connsiteY2" fmla="*/ 106714 h 213474"/>
                      <a:gd name="connsiteX3" fmla="*/ 38768 w 142213"/>
                      <a:gd name="connsiteY3" fmla="*/ 43259 h 213474"/>
                      <a:gd name="connsiteX4" fmla="*/ 71091 w 142213"/>
                      <a:gd name="connsiteY4" fmla="*/ 22092 h 213474"/>
                      <a:gd name="connsiteX5" fmla="*/ 103547 w 142213"/>
                      <a:gd name="connsiteY5" fmla="*/ 43259 h 213474"/>
                      <a:gd name="connsiteX6" fmla="*/ 114395 w 142213"/>
                      <a:gd name="connsiteY6" fmla="*/ 106714 h 213474"/>
                      <a:gd name="connsiteX7" fmla="*/ 103547 w 142213"/>
                      <a:gd name="connsiteY7" fmla="*/ 170303 h 213474"/>
                      <a:gd name="connsiteX8" fmla="*/ 71091 w 142213"/>
                      <a:gd name="connsiteY8" fmla="*/ 191469 h 213474"/>
                      <a:gd name="connsiteX9" fmla="*/ 71091 w 142213"/>
                      <a:gd name="connsiteY9" fmla="*/ 213518 h 213474"/>
                      <a:gd name="connsiteX10" fmla="*/ 123964 w 142213"/>
                      <a:gd name="connsiteY10" fmla="*/ 186134 h 213474"/>
                      <a:gd name="connsiteX11" fmla="*/ 142220 w 142213"/>
                      <a:gd name="connsiteY11" fmla="*/ 106714 h 213474"/>
                      <a:gd name="connsiteX12" fmla="*/ 123964 w 142213"/>
                      <a:gd name="connsiteY12" fmla="*/ 27384 h 213474"/>
                      <a:gd name="connsiteX13" fmla="*/ 71091 w 142213"/>
                      <a:gd name="connsiteY13" fmla="*/ 43 h 213474"/>
                      <a:gd name="connsiteX14" fmla="*/ 18263 w 142213"/>
                      <a:gd name="connsiteY14" fmla="*/ 27384 h 213474"/>
                      <a:gd name="connsiteX15" fmla="*/ 7 w 142213"/>
                      <a:gd name="connsiteY15" fmla="*/ 106714 h 213474"/>
                      <a:gd name="connsiteX16" fmla="*/ 18263 w 142213"/>
                      <a:gd name="connsiteY16" fmla="*/ 186134 h 213474"/>
                      <a:gd name="connsiteX17" fmla="*/ 71091 w 142213"/>
                      <a:gd name="connsiteY17" fmla="*/ 213518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469"/>
                        </a:moveTo>
                        <a:cubicBezTo>
                          <a:pt x="56775" y="191469"/>
                          <a:pt x="46000" y="184414"/>
                          <a:pt x="38768" y="170303"/>
                        </a:cubicBezTo>
                        <a:cubicBezTo>
                          <a:pt x="31566" y="156221"/>
                          <a:pt x="27964" y="135025"/>
                          <a:pt x="27964" y="106714"/>
                        </a:cubicBezTo>
                        <a:cubicBezTo>
                          <a:pt x="27964" y="78522"/>
                          <a:pt x="31566" y="57370"/>
                          <a:pt x="38768" y="43259"/>
                        </a:cubicBezTo>
                        <a:cubicBezTo>
                          <a:pt x="46000" y="29147"/>
                          <a:pt x="56775" y="22092"/>
                          <a:pt x="71091" y="22092"/>
                        </a:cubicBezTo>
                        <a:cubicBezTo>
                          <a:pt x="85526" y="22092"/>
                          <a:pt x="96345" y="29147"/>
                          <a:pt x="103547" y="43259"/>
                        </a:cubicBezTo>
                        <a:cubicBezTo>
                          <a:pt x="110779" y="57370"/>
                          <a:pt x="114395" y="78522"/>
                          <a:pt x="114395" y="106714"/>
                        </a:cubicBezTo>
                        <a:cubicBezTo>
                          <a:pt x="114395" y="135025"/>
                          <a:pt x="110779" y="156221"/>
                          <a:pt x="103547" y="170303"/>
                        </a:cubicBezTo>
                        <a:cubicBezTo>
                          <a:pt x="96345" y="184414"/>
                          <a:pt x="85526" y="191469"/>
                          <a:pt x="71091" y="191469"/>
                        </a:cubicBezTo>
                        <a:close/>
                        <a:moveTo>
                          <a:pt x="71091" y="213518"/>
                        </a:moveTo>
                        <a:cubicBezTo>
                          <a:pt x="94169" y="213518"/>
                          <a:pt x="111793" y="204390"/>
                          <a:pt x="123964" y="186134"/>
                        </a:cubicBezTo>
                        <a:cubicBezTo>
                          <a:pt x="136135" y="167907"/>
                          <a:pt x="142220" y="141434"/>
                          <a:pt x="142220" y="106714"/>
                        </a:cubicBezTo>
                        <a:cubicBezTo>
                          <a:pt x="142220" y="72084"/>
                          <a:pt x="136135" y="45640"/>
                          <a:pt x="123964" y="27384"/>
                        </a:cubicBezTo>
                        <a:cubicBezTo>
                          <a:pt x="111793" y="9157"/>
                          <a:pt x="94169" y="43"/>
                          <a:pt x="71091" y="43"/>
                        </a:cubicBezTo>
                        <a:cubicBezTo>
                          <a:pt x="48043" y="43"/>
                          <a:pt x="30434" y="9157"/>
                          <a:pt x="18263" y="27384"/>
                        </a:cubicBezTo>
                        <a:cubicBezTo>
                          <a:pt x="6092" y="45640"/>
                          <a:pt x="7" y="72084"/>
                          <a:pt x="7" y="106714"/>
                        </a:cubicBezTo>
                        <a:cubicBezTo>
                          <a:pt x="7" y="141434"/>
                          <a:pt x="6092" y="167907"/>
                          <a:pt x="18263" y="186134"/>
                        </a:cubicBezTo>
                        <a:cubicBezTo>
                          <a:pt x="30434" y="204390"/>
                          <a:pt x="48043" y="213518"/>
                          <a:pt x="71091" y="213518"/>
                        </a:cubicBezTo>
                        <a:close/>
                      </a:path>
                    </a:pathLst>
                  </a:custGeom>
                  <a:solidFill>
                    <a:srgbClr val="000000"/>
                  </a:solidFill>
                  <a:ln w="2822" cap="flat">
                    <a:noFill/>
                    <a:prstDash val="solid"/>
                    <a:round/>
                  </a:ln>
                </p:spPr>
                <p:txBody>
                  <a:bodyPr rtlCol="0" anchor="ctr"/>
                  <a:lstStyle/>
                  <a:p>
                    <a:endParaRPr lang="en-US"/>
                  </a:p>
                </p:txBody>
              </p:sp>
              <p:sp>
                <p:nvSpPr>
                  <p:cNvPr id="428" name="Freeform: Shape 88">
                    <a:extLst>
                      <a:ext uri="{FF2B5EF4-FFF2-40B4-BE49-F238E27FC236}">
                        <a16:creationId xmlns:a16="http://schemas.microsoft.com/office/drawing/2014/main" id="{19EA02E9-0517-2A7F-2EBA-91AE0AABD8C3}"/>
                      </a:ext>
                    </a:extLst>
                  </p:cNvPr>
                  <p:cNvSpPr/>
                  <p:nvPr/>
                </p:nvSpPr>
                <p:spPr>
                  <a:xfrm flipV="1">
                    <a:off x="1209264" y="2316756"/>
                    <a:ext cx="29104" cy="35013"/>
                  </a:xfrm>
                  <a:custGeom>
                    <a:avLst/>
                    <a:gdLst>
                      <a:gd name="connsiteX0" fmla="*/ 28 w 29104"/>
                      <a:gd name="connsiteY0" fmla="*/ 35090 h 35013"/>
                      <a:gd name="connsiteX1" fmla="*/ 29132 w 29104"/>
                      <a:gd name="connsiteY1" fmla="*/ 35090 h 35013"/>
                      <a:gd name="connsiteX2" fmla="*/ 29132 w 29104"/>
                      <a:gd name="connsiteY2" fmla="*/ 77 h 35013"/>
                      <a:gd name="connsiteX3" fmla="*/ 28 w 29104"/>
                      <a:gd name="connsiteY3" fmla="*/ 77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090"/>
                        </a:moveTo>
                        <a:lnTo>
                          <a:pt x="29132" y="35090"/>
                        </a:lnTo>
                        <a:lnTo>
                          <a:pt x="29132" y="77"/>
                        </a:lnTo>
                        <a:lnTo>
                          <a:pt x="28" y="77"/>
                        </a:lnTo>
                        <a:close/>
                      </a:path>
                    </a:pathLst>
                  </a:custGeom>
                  <a:solidFill>
                    <a:srgbClr val="000000"/>
                  </a:solidFill>
                  <a:ln w="2822" cap="flat">
                    <a:noFill/>
                    <a:prstDash val="solid"/>
                    <a:round/>
                  </a:ln>
                </p:spPr>
                <p:txBody>
                  <a:bodyPr rtlCol="0" anchor="ctr"/>
                  <a:lstStyle/>
                  <a:p>
                    <a:endParaRPr lang="en-US"/>
                  </a:p>
                </p:txBody>
              </p:sp>
              <p:sp>
                <p:nvSpPr>
                  <p:cNvPr id="429" name="Freeform: Shape 89">
                    <a:extLst>
                      <a:ext uri="{FF2B5EF4-FFF2-40B4-BE49-F238E27FC236}">
                        <a16:creationId xmlns:a16="http://schemas.microsoft.com/office/drawing/2014/main" id="{D768E6FF-9E40-AC5C-903C-5A91A879576B}"/>
                      </a:ext>
                    </a:extLst>
                  </p:cNvPr>
                  <p:cNvSpPr/>
                  <p:nvPr/>
                </p:nvSpPr>
                <p:spPr>
                  <a:xfrm flipV="1">
                    <a:off x="1288523" y="2142307"/>
                    <a:ext cx="142081" cy="213474"/>
                  </a:xfrm>
                  <a:custGeom>
                    <a:avLst/>
                    <a:gdLst>
                      <a:gd name="connsiteX0" fmla="*/ 73482 w 142081"/>
                      <a:gd name="connsiteY0" fmla="*/ 118003 h 213474"/>
                      <a:gd name="connsiteX1" fmla="*/ 43761 w 142081"/>
                      <a:gd name="connsiteY1" fmla="*/ 105171 h 213474"/>
                      <a:gd name="connsiteX2" fmla="*/ 32824 w 142081"/>
                      <a:gd name="connsiteY2" fmla="*/ 70070 h 213474"/>
                      <a:gd name="connsiteX3" fmla="*/ 43761 w 142081"/>
                      <a:gd name="connsiteY3" fmla="*/ 34968 h 213474"/>
                      <a:gd name="connsiteX4" fmla="*/ 73482 w 142081"/>
                      <a:gd name="connsiteY4" fmla="*/ 22092 h 213474"/>
                      <a:gd name="connsiteX5" fmla="*/ 103159 w 142081"/>
                      <a:gd name="connsiteY5" fmla="*/ 34968 h 213474"/>
                      <a:gd name="connsiteX6" fmla="*/ 114095 w 142081"/>
                      <a:gd name="connsiteY6" fmla="*/ 70070 h 213474"/>
                      <a:gd name="connsiteX7" fmla="*/ 103159 w 142081"/>
                      <a:gd name="connsiteY7" fmla="*/ 105171 h 213474"/>
                      <a:gd name="connsiteX8" fmla="*/ 73482 w 142081"/>
                      <a:gd name="connsiteY8" fmla="*/ 118003 h 213474"/>
                      <a:gd name="connsiteX9" fmla="*/ 128736 w 142081"/>
                      <a:gd name="connsiteY9" fmla="*/ 205272 h 213474"/>
                      <a:gd name="connsiteX10" fmla="*/ 128736 w 142081"/>
                      <a:gd name="connsiteY10" fmla="*/ 179916 h 213474"/>
                      <a:gd name="connsiteX11" fmla="*/ 107569 w 142081"/>
                      <a:gd name="connsiteY11" fmla="*/ 187457 h 213474"/>
                      <a:gd name="connsiteX12" fmla="*/ 86403 w 142081"/>
                      <a:gd name="connsiteY12" fmla="*/ 190102 h 213474"/>
                      <a:gd name="connsiteX13" fmla="*/ 44290 w 142081"/>
                      <a:gd name="connsiteY13" fmla="*/ 171493 h 213474"/>
                      <a:gd name="connsiteX14" fmla="*/ 27709 w 142081"/>
                      <a:gd name="connsiteY14" fmla="*/ 115269 h 213474"/>
                      <a:gd name="connsiteX15" fmla="*/ 48082 w 142081"/>
                      <a:gd name="connsiteY15" fmla="*/ 133658 h 213474"/>
                      <a:gd name="connsiteX16" fmla="*/ 75114 w 142081"/>
                      <a:gd name="connsiteY16" fmla="*/ 140052 h 213474"/>
                      <a:gd name="connsiteX17" fmla="*/ 124106 w 142081"/>
                      <a:gd name="connsiteY17" fmla="*/ 121222 h 213474"/>
                      <a:gd name="connsiteX18" fmla="*/ 142097 w 142081"/>
                      <a:gd name="connsiteY18" fmla="*/ 70070 h 213474"/>
                      <a:gd name="connsiteX19" fmla="*/ 123356 w 142081"/>
                      <a:gd name="connsiteY19" fmla="*/ 19182 h 213474"/>
                      <a:gd name="connsiteX20" fmla="*/ 73482 w 142081"/>
                      <a:gd name="connsiteY20" fmla="*/ 43 h 213474"/>
                      <a:gd name="connsiteX21" fmla="*/ 18890 w 142081"/>
                      <a:gd name="connsiteY21" fmla="*/ 27384 h 213474"/>
                      <a:gd name="connsiteX22" fmla="*/ 16 w 142081"/>
                      <a:gd name="connsiteY22" fmla="*/ 106714 h 213474"/>
                      <a:gd name="connsiteX23" fmla="*/ 23167 w 142081"/>
                      <a:gd name="connsiteY23" fmla="*/ 184502 h 213474"/>
                      <a:gd name="connsiteX24" fmla="*/ 85300 w 142081"/>
                      <a:gd name="connsiteY24" fmla="*/ 213518 h 213474"/>
                      <a:gd name="connsiteX25" fmla="*/ 106467 w 142081"/>
                      <a:gd name="connsiteY25" fmla="*/ 211445 h 213474"/>
                      <a:gd name="connsiteX26" fmla="*/ 128736 w 142081"/>
                      <a:gd name="connsiteY26" fmla="*/ 205272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081" h="213474">
                        <a:moveTo>
                          <a:pt x="73482" y="118003"/>
                        </a:moveTo>
                        <a:cubicBezTo>
                          <a:pt x="60988" y="118003"/>
                          <a:pt x="51081" y="113726"/>
                          <a:pt x="43761" y="105171"/>
                        </a:cubicBezTo>
                        <a:cubicBezTo>
                          <a:pt x="36470" y="96646"/>
                          <a:pt x="32824" y="84945"/>
                          <a:pt x="32824" y="70070"/>
                        </a:cubicBezTo>
                        <a:cubicBezTo>
                          <a:pt x="32824" y="55282"/>
                          <a:pt x="36470" y="43582"/>
                          <a:pt x="43761" y="34968"/>
                        </a:cubicBezTo>
                        <a:cubicBezTo>
                          <a:pt x="51081" y="26384"/>
                          <a:pt x="60988" y="22092"/>
                          <a:pt x="73482" y="22092"/>
                        </a:cubicBezTo>
                        <a:cubicBezTo>
                          <a:pt x="85976" y="22092"/>
                          <a:pt x="95869" y="26384"/>
                          <a:pt x="103159" y="34968"/>
                        </a:cubicBezTo>
                        <a:cubicBezTo>
                          <a:pt x="110450" y="43582"/>
                          <a:pt x="114095" y="55282"/>
                          <a:pt x="114095" y="70070"/>
                        </a:cubicBezTo>
                        <a:cubicBezTo>
                          <a:pt x="114095" y="84945"/>
                          <a:pt x="110450" y="96646"/>
                          <a:pt x="103159" y="105171"/>
                        </a:cubicBezTo>
                        <a:cubicBezTo>
                          <a:pt x="95869" y="113726"/>
                          <a:pt x="85976" y="118003"/>
                          <a:pt x="73482" y="118003"/>
                        </a:cubicBezTo>
                        <a:close/>
                        <a:moveTo>
                          <a:pt x="128736" y="205272"/>
                        </a:moveTo>
                        <a:lnTo>
                          <a:pt x="128736" y="179916"/>
                        </a:lnTo>
                        <a:cubicBezTo>
                          <a:pt x="121739" y="183209"/>
                          <a:pt x="114684" y="185722"/>
                          <a:pt x="107569" y="187457"/>
                        </a:cubicBezTo>
                        <a:cubicBezTo>
                          <a:pt x="100455" y="189220"/>
                          <a:pt x="93399" y="190102"/>
                          <a:pt x="86403" y="190102"/>
                        </a:cubicBezTo>
                        <a:cubicBezTo>
                          <a:pt x="68029" y="190102"/>
                          <a:pt x="53991" y="183899"/>
                          <a:pt x="44290" y="171493"/>
                        </a:cubicBezTo>
                        <a:cubicBezTo>
                          <a:pt x="34618" y="159087"/>
                          <a:pt x="29091" y="140346"/>
                          <a:pt x="27709" y="115269"/>
                        </a:cubicBezTo>
                        <a:cubicBezTo>
                          <a:pt x="33118" y="123266"/>
                          <a:pt x="39909" y="129395"/>
                          <a:pt x="48082" y="133658"/>
                        </a:cubicBezTo>
                        <a:cubicBezTo>
                          <a:pt x="56284" y="137921"/>
                          <a:pt x="65295" y="140052"/>
                          <a:pt x="75114" y="140052"/>
                        </a:cubicBezTo>
                        <a:cubicBezTo>
                          <a:pt x="95781" y="140052"/>
                          <a:pt x="112111" y="133775"/>
                          <a:pt x="124106" y="121222"/>
                        </a:cubicBezTo>
                        <a:cubicBezTo>
                          <a:pt x="136100" y="108699"/>
                          <a:pt x="142097" y="91648"/>
                          <a:pt x="142097" y="70070"/>
                        </a:cubicBezTo>
                        <a:cubicBezTo>
                          <a:pt x="142097" y="48932"/>
                          <a:pt x="135850" y="31970"/>
                          <a:pt x="123356" y="19182"/>
                        </a:cubicBezTo>
                        <a:cubicBezTo>
                          <a:pt x="110862" y="6423"/>
                          <a:pt x="94237" y="43"/>
                          <a:pt x="73482" y="43"/>
                        </a:cubicBezTo>
                        <a:cubicBezTo>
                          <a:pt x="49669" y="43"/>
                          <a:pt x="31472" y="9157"/>
                          <a:pt x="18890" y="27384"/>
                        </a:cubicBezTo>
                        <a:cubicBezTo>
                          <a:pt x="6307" y="45640"/>
                          <a:pt x="16" y="72084"/>
                          <a:pt x="16" y="106714"/>
                        </a:cubicBezTo>
                        <a:cubicBezTo>
                          <a:pt x="16" y="139229"/>
                          <a:pt x="7733" y="165158"/>
                          <a:pt x="23167" y="184502"/>
                        </a:cubicBezTo>
                        <a:cubicBezTo>
                          <a:pt x="38601" y="203846"/>
                          <a:pt x="59312" y="213518"/>
                          <a:pt x="85300" y="213518"/>
                        </a:cubicBezTo>
                        <a:cubicBezTo>
                          <a:pt x="92297" y="213518"/>
                          <a:pt x="99352" y="212827"/>
                          <a:pt x="106467" y="211445"/>
                        </a:cubicBezTo>
                        <a:cubicBezTo>
                          <a:pt x="113581" y="210064"/>
                          <a:pt x="121004" y="208006"/>
                          <a:pt x="128736" y="205272"/>
                        </a:cubicBezTo>
                        <a:close/>
                      </a:path>
                    </a:pathLst>
                  </a:custGeom>
                  <a:solidFill>
                    <a:srgbClr val="000000"/>
                  </a:solidFill>
                  <a:ln w="2822" cap="flat">
                    <a:noFill/>
                    <a:prstDash val="solid"/>
                    <a:round/>
                  </a:ln>
                </p:spPr>
                <p:txBody>
                  <a:bodyPr rtlCol="0" anchor="ctr"/>
                  <a:lstStyle/>
                  <a:p>
                    <a:endParaRPr lang="en-US"/>
                  </a:p>
                </p:txBody>
              </p:sp>
            </p:grpSp>
          </p:grpSp>
          <p:grpSp>
            <p:nvGrpSpPr>
              <p:cNvPr id="389" name="Graphic 4">
                <a:extLst>
                  <a:ext uri="{FF2B5EF4-FFF2-40B4-BE49-F238E27FC236}">
                    <a16:creationId xmlns:a16="http://schemas.microsoft.com/office/drawing/2014/main" id="{D4CC42E7-B4DF-663D-B540-4F9A95D70347}"/>
                  </a:ext>
                </a:extLst>
              </p:cNvPr>
              <p:cNvGrpSpPr/>
              <p:nvPr/>
            </p:nvGrpSpPr>
            <p:grpSpPr>
              <a:xfrm>
                <a:off x="1018152" y="1637558"/>
                <a:ext cx="627767" cy="213474"/>
                <a:chOff x="1018152" y="1637558"/>
                <a:chExt cx="627767" cy="213474"/>
              </a:xfrm>
              <a:solidFill>
                <a:srgbClr val="000000"/>
              </a:solidFill>
            </p:grpSpPr>
            <p:sp>
              <p:nvSpPr>
                <p:cNvPr id="420" name="Freeform: Shape 91">
                  <a:extLst>
                    <a:ext uri="{FF2B5EF4-FFF2-40B4-BE49-F238E27FC236}">
                      <a16:creationId xmlns:a16="http://schemas.microsoft.com/office/drawing/2014/main" id="{6C896E64-1395-8D99-92CC-B0DDD6F55CA9}"/>
                    </a:ext>
                  </a:extLst>
                </p:cNvPr>
                <p:cNvSpPr/>
                <p:nvPr/>
              </p:nvSpPr>
              <p:spPr>
                <a:xfrm>
                  <a:off x="1547142" y="1739798"/>
                  <a:ext cx="98777" cy="28222"/>
                </a:xfrm>
                <a:custGeom>
                  <a:avLst/>
                  <a:gdLst>
                    <a:gd name="connsiteX0" fmla="*/ 98836 w 98777"/>
                    <a:gd name="connsiteY0" fmla="*/ 62 h 28222"/>
                    <a:gd name="connsiteX1" fmla="*/ 58 w 98777"/>
                    <a:gd name="connsiteY1" fmla="*/ 62 h 28222"/>
                  </a:gdLst>
                  <a:ahLst/>
                  <a:cxnLst>
                    <a:cxn ang="0">
                      <a:pos x="connsiteX0" y="connsiteY0"/>
                    </a:cxn>
                    <a:cxn ang="0">
                      <a:pos x="connsiteX1" y="connsiteY1"/>
                    </a:cxn>
                  </a:cxnLst>
                  <a:rect l="l" t="t" r="r" b="b"/>
                  <a:pathLst>
                    <a:path w="98777" h="28222">
                      <a:moveTo>
                        <a:pt x="98836" y="62"/>
                      </a:moveTo>
                      <a:lnTo>
                        <a:pt x="58" y="62"/>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21" name="Graphic 4">
                  <a:extLst>
                    <a:ext uri="{FF2B5EF4-FFF2-40B4-BE49-F238E27FC236}">
                      <a16:creationId xmlns:a16="http://schemas.microsoft.com/office/drawing/2014/main" id="{6EBA7A16-2552-3101-B36C-450EF3F4C385}"/>
                    </a:ext>
                  </a:extLst>
                </p:cNvPr>
                <p:cNvGrpSpPr/>
                <p:nvPr/>
              </p:nvGrpSpPr>
              <p:grpSpPr>
                <a:xfrm>
                  <a:off x="1018152" y="1637558"/>
                  <a:ext cx="406102" cy="213474"/>
                  <a:chOff x="1018152" y="1637558"/>
                  <a:chExt cx="406102" cy="213474"/>
                </a:xfrm>
                <a:solidFill>
                  <a:srgbClr val="000000"/>
                </a:solidFill>
              </p:grpSpPr>
              <p:sp>
                <p:nvSpPr>
                  <p:cNvPr id="422" name="Freeform: Shape 93">
                    <a:extLst>
                      <a:ext uri="{FF2B5EF4-FFF2-40B4-BE49-F238E27FC236}">
                        <a16:creationId xmlns:a16="http://schemas.microsoft.com/office/drawing/2014/main" id="{0CC88549-2E80-784A-0C86-1AD3B64279CA}"/>
                      </a:ext>
                    </a:extLst>
                  </p:cNvPr>
                  <p:cNvSpPr/>
                  <p:nvPr/>
                </p:nvSpPr>
                <p:spPr>
                  <a:xfrm flipV="1">
                    <a:off x="1018152" y="1637558"/>
                    <a:ext cx="142213" cy="213474"/>
                  </a:xfrm>
                  <a:custGeom>
                    <a:avLst/>
                    <a:gdLst>
                      <a:gd name="connsiteX0" fmla="*/ 71091 w 142213"/>
                      <a:gd name="connsiteY0" fmla="*/ 191451 h 213474"/>
                      <a:gd name="connsiteX1" fmla="*/ 38768 w 142213"/>
                      <a:gd name="connsiteY1" fmla="*/ 170285 h 213474"/>
                      <a:gd name="connsiteX2" fmla="*/ 27964 w 142213"/>
                      <a:gd name="connsiteY2" fmla="*/ 106697 h 213474"/>
                      <a:gd name="connsiteX3" fmla="*/ 38768 w 142213"/>
                      <a:gd name="connsiteY3" fmla="*/ 43241 h 213474"/>
                      <a:gd name="connsiteX4" fmla="*/ 71091 w 142213"/>
                      <a:gd name="connsiteY4" fmla="*/ 22074 h 213474"/>
                      <a:gd name="connsiteX5" fmla="*/ 103547 w 142213"/>
                      <a:gd name="connsiteY5" fmla="*/ 43241 h 213474"/>
                      <a:gd name="connsiteX6" fmla="*/ 114395 w 142213"/>
                      <a:gd name="connsiteY6" fmla="*/ 106697 h 213474"/>
                      <a:gd name="connsiteX7" fmla="*/ 103547 w 142213"/>
                      <a:gd name="connsiteY7" fmla="*/ 170285 h 213474"/>
                      <a:gd name="connsiteX8" fmla="*/ 71091 w 142213"/>
                      <a:gd name="connsiteY8" fmla="*/ 191451 h 213474"/>
                      <a:gd name="connsiteX9" fmla="*/ 71091 w 142213"/>
                      <a:gd name="connsiteY9" fmla="*/ 213500 h 213474"/>
                      <a:gd name="connsiteX10" fmla="*/ 123964 w 142213"/>
                      <a:gd name="connsiteY10" fmla="*/ 186116 h 213474"/>
                      <a:gd name="connsiteX11" fmla="*/ 142220 w 142213"/>
                      <a:gd name="connsiteY11" fmla="*/ 106697 h 213474"/>
                      <a:gd name="connsiteX12" fmla="*/ 123964 w 142213"/>
                      <a:gd name="connsiteY12" fmla="*/ 27366 h 213474"/>
                      <a:gd name="connsiteX13" fmla="*/ 71091 w 142213"/>
                      <a:gd name="connsiteY13" fmla="*/ 25 h 213474"/>
                      <a:gd name="connsiteX14" fmla="*/ 18263 w 142213"/>
                      <a:gd name="connsiteY14" fmla="*/ 27366 h 213474"/>
                      <a:gd name="connsiteX15" fmla="*/ 7 w 142213"/>
                      <a:gd name="connsiteY15" fmla="*/ 106697 h 213474"/>
                      <a:gd name="connsiteX16" fmla="*/ 18263 w 142213"/>
                      <a:gd name="connsiteY16" fmla="*/ 186116 h 213474"/>
                      <a:gd name="connsiteX17" fmla="*/ 71091 w 142213"/>
                      <a:gd name="connsiteY17" fmla="*/ 213500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451"/>
                        </a:moveTo>
                        <a:cubicBezTo>
                          <a:pt x="56775" y="191451"/>
                          <a:pt x="46000" y="184396"/>
                          <a:pt x="38768" y="170285"/>
                        </a:cubicBezTo>
                        <a:cubicBezTo>
                          <a:pt x="31566" y="156203"/>
                          <a:pt x="27964" y="135007"/>
                          <a:pt x="27964" y="106697"/>
                        </a:cubicBezTo>
                        <a:cubicBezTo>
                          <a:pt x="27964" y="78504"/>
                          <a:pt x="31566" y="57352"/>
                          <a:pt x="38768" y="43241"/>
                        </a:cubicBezTo>
                        <a:cubicBezTo>
                          <a:pt x="46000" y="29130"/>
                          <a:pt x="56775" y="22074"/>
                          <a:pt x="71091" y="22074"/>
                        </a:cubicBezTo>
                        <a:cubicBezTo>
                          <a:pt x="85526" y="22074"/>
                          <a:pt x="96345" y="29130"/>
                          <a:pt x="103547" y="43241"/>
                        </a:cubicBezTo>
                        <a:cubicBezTo>
                          <a:pt x="110779" y="57352"/>
                          <a:pt x="114395" y="78504"/>
                          <a:pt x="114395" y="106697"/>
                        </a:cubicBezTo>
                        <a:cubicBezTo>
                          <a:pt x="114395" y="135007"/>
                          <a:pt x="110779" y="156203"/>
                          <a:pt x="103547" y="170285"/>
                        </a:cubicBezTo>
                        <a:cubicBezTo>
                          <a:pt x="96345" y="184396"/>
                          <a:pt x="85526" y="191451"/>
                          <a:pt x="71091" y="191451"/>
                        </a:cubicBezTo>
                        <a:close/>
                        <a:moveTo>
                          <a:pt x="71091" y="213500"/>
                        </a:moveTo>
                        <a:cubicBezTo>
                          <a:pt x="94169" y="213500"/>
                          <a:pt x="111793" y="204372"/>
                          <a:pt x="123964" y="186116"/>
                        </a:cubicBezTo>
                        <a:cubicBezTo>
                          <a:pt x="136135" y="167889"/>
                          <a:pt x="142220" y="141416"/>
                          <a:pt x="142220" y="106697"/>
                        </a:cubicBezTo>
                        <a:cubicBezTo>
                          <a:pt x="142220" y="72066"/>
                          <a:pt x="136135" y="45622"/>
                          <a:pt x="123964" y="27366"/>
                        </a:cubicBezTo>
                        <a:cubicBezTo>
                          <a:pt x="111793" y="9139"/>
                          <a:pt x="94169" y="25"/>
                          <a:pt x="71091" y="25"/>
                        </a:cubicBezTo>
                        <a:cubicBezTo>
                          <a:pt x="48043" y="25"/>
                          <a:pt x="30434" y="9139"/>
                          <a:pt x="18263" y="27366"/>
                        </a:cubicBezTo>
                        <a:cubicBezTo>
                          <a:pt x="6092" y="45622"/>
                          <a:pt x="7" y="72066"/>
                          <a:pt x="7" y="106697"/>
                        </a:cubicBezTo>
                        <a:cubicBezTo>
                          <a:pt x="7" y="141416"/>
                          <a:pt x="6092" y="167889"/>
                          <a:pt x="18263" y="186116"/>
                        </a:cubicBezTo>
                        <a:cubicBezTo>
                          <a:pt x="30434" y="204372"/>
                          <a:pt x="48043" y="213500"/>
                          <a:pt x="71091" y="213500"/>
                        </a:cubicBezTo>
                        <a:close/>
                      </a:path>
                    </a:pathLst>
                  </a:custGeom>
                  <a:solidFill>
                    <a:srgbClr val="000000"/>
                  </a:solidFill>
                  <a:ln w="2822" cap="flat">
                    <a:noFill/>
                    <a:prstDash val="solid"/>
                    <a:round/>
                  </a:ln>
                </p:spPr>
                <p:txBody>
                  <a:bodyPr rtlCol="0" anchor="ctr"/>
                  <a:lstStyle/>
                  <a:p>
                    <a:endParaRPr lang="en-US"/>
                  </a:p>
                </p:txBody>
              </p:sp>
              <p:sp>
                <p:nvSpPr>
                  <p:cNvPr id="423" name="Freeform: Shape 94">
                    <a:extLst>
                      <a:ext uri="{FF2B5EF4-FFF2-40B4-BE49-F238E27FC236}">
                        <a16:creationId xmlns:a16="http://schemas.microsoft.com/office/drawing/2014/main" id="{0E4D15E7-3682-647B-4993-B3C61E218D68}"/>
                      </a:ext>
                    </a:extLst>
                  </p:cNvPr>
                  <p:cNvSpPr/>
                  <p:nvPr/>
                </p:nvSpPr>
                <p:spPr>
                  <a:xfrm flipV="1">
                    <a:off x="1209264" y="1812007"/>
                    <a:ext cx="29104" cy="35013"/>
                  </a:xfrm>
                  <a:custGeom>
                    <a:avLst/>
                    <a:gdLst>
                      <a:gd name="connsiteX0" fmla="*/ 28 w 29104"/>
                      <a:gd name="connsiteY0" fmla="*/ 35072 h 35013"/>
                      <a:gd name="connsiteX1" fmla="*/ 29132 w 29104"/>
                      <a:gd name="connsiteY1" fmla="*/ 35072 h 35013"/>
                      <a:gd name="connsiteX2" fmla="*/ 29132 w 29104"/>
                      <a:gd name="connsiteY2" fmla="*/ 59 h 35013"/>
                      <a:gd name="connsiteX3" fmla="*/ 28 w 29104"/>
                      <a:gd name="connsiteY3" fmla="*/ 59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072"/>
                        </a:moveTo>
                        <a:lnTo>
                          <a:pt x="29132" y="35072"/>
                        </a:lnTo>
                        <a:lnTo>
                          <a:pt x="29132" y="59"/>
                        </a:lnTo>
                        <a:lnTo>
                          <a:pt x="28" y="59"/>
                        </a:lnTo>
                        <a:close/>
                      </a:path>
                    </a:pathLst>
                  </a:custGeom>
                  <a:solidFill>
                    <a:srgbClr val="000000"/>
                  </a:solidFill>
                  <a:ln w="2822" cap="flat">
                    <a:noFill/>
                    <a:prstDash val="solid"/>
                    <a:round/>
                  </a:ln>
                </p:spPr>
                <p:txBody>
                  <a:bodyPr rtlCol="0" anchor="ctr"/>
                  <a:lstStyle/>
                  <a:p>
                    <a:endParaRPr lang="en-US"/>
                  </a:p>
                </p:txBody>
              </p:sp>
              <p:sp>
                <p:nvSpPr>
                  <p:cNvPr id="424" name="Freeform: Shape 95">
                    <a:extLst>
                      <a:ext uri="{FF2B5EF4-FFF2-40B4-BE49-F238E27FC236}">
                        <a16:creationId xmlns:a16="http://schemas.microsoft.com/office/drawing/2014/main" id="{D8AC46B3-0A60-783A-ACCF-531B7AEE9CC5}"/>
                      </a:ext>
                    </a:extLst>
                  </p:cNvPr>
                  <p:cNvSpPr/>
                  <p:nvPr/>
                </p:nvSpPr>
                <p:spPr>
                  <a:xfrm flipV="1">
                    <a:off x="1291963" y="1641262"/>
                    <a:ext cx="132291" cy="205757"/>
                  </a:xfrm>
                  <a:custGeom>
                    <a:avLst/>
                    <a:gdLst>
                      <a:gd name="connsiteX0" fmla="*/ 16 w 132291"/>
                      <a:gd name="connsiteY0" fmla="*/ 205783 h 205757"/>
                      <a:gd name="connsiteX1" fmla="*/ 132308 w 132291"/>
                      <a:gd name="connsiteY1" fmla="*/ 205783 h 205757"/>
                      <a:gd name="connsiteX2" fmla="*/ 132308 w 132291"/>
                      <a:gd name="connsiteY2" fmla="*/ 193921 h 205757"/>
                      <a:gd name="connsiteX3" fmla="*/ 57608 w 132291"/>
                      <a:gd name="connsiteY3" fmla="*/ 25 h 205757"/>
                      <a:gd name="connsiteX4" fmla="*/ 28547 w 132291"/>
                      <a:gd name="connsiteY4" fmla="*/ 25 h 205757"/>
                      <a:gd name="connsiteX5" fmla="*/ 98839 w 132291"/>
                      <a:gd name="connsiteY5" fmla="*/ 182323 h 205757"/>
                      <a:gd name="connsiteX6" fmla="*/ 16 w 132291"/>
                      <a:gd name="connsiteY6" fmla="*/ 182323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91" h="205757">
                        <a:moveTo>
                          <a:pt x="16" y="205783"/>
                        </a:moveTo>
                        <a:lnTo>
                          <a:pt x="132308" y="205783"/>
                        </a:lnTo>
                        <a:lnTo>
                          <a:pt x="132308" y="193921"/>
                        </a:lnTo>
                        <a:lnTo>
                          <a:pt x="57608" y="25"/>
                        </a:lnTo>
                        <a:lnTo>
                          <a:pt x="28547" y="25"/>
                        </a:lnTo>
                        <a:lnTo>
                          <a:pt x="98839" y="182323"/>
                        </a:lnTo>
                        <a:lnTo>
                          <a:pt x="16" y="182323"/>
                        </a:lnTo>
                        <a:close/>
                      </a:path>
                    </a:pathLst>
                  </a:custGeom>
                  <a:solidFill>
                    <a:srgbClr val="000000"/>
                  </a:solidFill>
                  <a:ln w="2822" cap="flat">
                    <a:noFill/>
                    <a:prstDash val="solid"/>
                    <a:round/>
                  </a:ln>
                </p:spPr>
                <p:txBody>
                  <a:bodyPr rtlCol="0" anchor="ctr"/>
                  <a:lstStyle/>
                  <a:p>
                    <a:endParaRPr lang="en-US"/>
                  </a:p>
                </p:txBody>
              </p:sp>
            </p:grpSp>
          </p:grpSp>
          <p:grpSp>
            <p:nvGrpSpPr>
              <p:cNvPr id="390" name="Graphic 4">
                <a:extLst>
                  <a:ext uri="{FF2B5EF4-FFF2-40B4-BE49-F238E27FC236}">
                    <a16:creationId xmlns:a16="http://schemas.microsoft.com/office/drawing/2014/main" id="{FEC7BFB0-7F90-7549-6976-994A0F246CDA}"/>
                  </a:ext>
                </a:extLst>
              </p:cNvPr>
              <p:cNvGrpSpPr/>
              <p:nvPr/>
            </p:nvGrpSpPr>
            <p:grpSpPr>
              <a:xfrm>
                <a:off x="1018152" y="1132809"/>
                <a:ext cx="627767" cy="213474"/>
                <a:chOff x="1018152" y="1132809"/>
                <a:chExt cx="627767" cy="213474"/>
              </a:xfrm>
              <a:solidFill>
                <a:srgbClr val="000000"/>
              </a:solidFill>
            </p:grpSpPr>
            <p:sp>
              <p:nvSpPr>
                <p:cNvPr id="415" name="Freeform: Shape 97">
                  <a:extLst>
                    <a:ext uri="{FF2B5EF4-FFF2-40B4-BE49-F238E27FC236}">
                      <a16:creationId xmlns:a16="http://schemas.microsoft.com/office/drawing/2014/main" id="{EAA52125-EDA4-5D48-984A-DB4F67F15DF9}"/>
                    </a:ext>
                  </a:extLst>
                </p:cNvPr>
                <p:cNvSpPr/>
                <p:nvPr/>
              </p:nvSpPr>
              <p:spPr>
                <a:xfrm>
                  <a:off x="1547142" y="1235049"/>
                  <a:ext cx="98777" cy="28222"/>
                </a:xfrm>
                <a:custGeom>
                  <a:avLst/>
                  <a:gdLst>
                    <a:gd name="connsiteX0" fmla="*/ 98836 w 98777"/>
                    <a:gd name="connsiteY0" fmla="*/ 44 h 28222"/>
                    <a:gd name="connsiteX1" fmla="*/ 58 w 98777"/>
                    <a:gd name="connsiteY1" fmla="*/ 44 h 28222"/>
                  </a:gdLst>
                  <a:ahLst/>
                  <a:cxnLst>
                    <a:cxn ang="0">
                      <a:pos x="connsiteX0" y="connsiteY0"/>
                    </a:cxn>
                    <a:cxn ang="0">
                      <a:pos x="connsiteX1" y="connsiteY1"/>
                    </a:cxn>
                  </a:cxnLst>
                  <a:rect l="l" t="t" r="r" b="b"/>
                  <a:pathLst>
                    <a:path w="98777" h="28222">
                      <a:moveTo>
                        <a:pt x="98836" y="44"/>
                      </a:moveTo>
                      <a:lnTo>
                        <a:pt x="58" y="44"/>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16" name="Graphic 4">
                  <a:extLst>
                    <a:ext uri="{FF2B5EF4-FFF2-40B4-BE49-F238E27FC236}">
                      <a16:creationId xmlns:a16="http://schemas.microsoft.com/office/drawing/2014/main" id="{006A84C6-2508-0C60-440D-E13686753022}"/>
                    </a:ext>
                  </a:extLst>
                </p:cNvPr>
                <p:cNvGrpSpPr/>
                <p:nvPr/>
              </p:nvGrpSpPr>
              <p:grpSpPr>
                <a:xfrm>
                  <a:off x="1018152" y="1132809"/>
                  <a:ext cx="410908" cy="213474"/>
                  <a:chOff x="1018152" y="1132809"/>
                  <a:chExt cx="410908" cy="213474"/>
                </a:xfrm>
                <a:solidFill>
                  <a:srgbClr val="000000"/>
                </a:solidFill>
              </p:grpSpPr>
              <p:sp>
                <p:nvSpPr>
                  <p:cNvPr id="417" name="Freeform: Shape 99">
                    <a:extLst>
                      <a:ext uri="{FF2B5EF4-FFF2-40B4-BE49-F238E27FC236}">
                        <a16:creationId xmlns:a16="http://schemas.microsoft.com/office/drawing/2014/main" id="{350168F5-D33B-5773-478B-CBCE7DFBAF30}"/>
                      </a:ext>
                    </a:extLst>
                  </p:cNvPr>
                  <p:cNvSpPr/>
                  <p:nvPr/>
                </p:nvSpPr>
                <p:spPr>
                  <a:xfrm flipV="1">
                    <a:off x="1018152" y="1132809"/>
                    <a:ext cx="142213" cy="213474"/>
                  </a:xfrm>
                  <a:custGeom>
                    <a:avLst/>
                    <a:gdLst>
                      <a:gd name="connsiteX0" fmla="*/ 71091 w 142213"/>
                      <a:gd name="connsiteY0" fmla="*/ 191433 h 213474"/>
                      <a:gd name="connsiteX1" fmla="*/ 38768 w 142213"/>
                      <a:gd name="connsiteY1" fmla="*/ 170267 h 213474"/>
                      <a:gd name="connsiteX2" fmla="*/ 27964 w 142213"/>
                      <a:gd name="connsiteY2" fmla="*/ 106679 h 213474"/>
                      <a:gd name="connsiteX3" fmla="*/ 38768 w 142213"/>
                      <a:gd name="connsiteY3" fmla="*/ 43223 h 213474"/>
                      <a:gd name="connsiteX4" fmla="*/ 71091 w 142213"/>
                      <a:gd name="connsiteY4" fmla="*/ 22056 h 213474"/>
                      <a:gd name="connsiteX5" fmla="*/ 103547 w 142213"/>
                      <a:gd name="connsiteY5" fmla="*/ 43223 h 213474"/>
                      <a:gd name="connsiteX6" fmla="*/ 114395 w 142213"/>
                      <a:gd name="connsiteY6" fmla="*/ 106679 h 213474"/>
                      <a:gd name="connsiteX7" fmla="*/ 103547 w 142213"/>
                      <a:gd name="connsiteY7" fmla="*/ 170267 h 213474"/>
                      <a:gd name="connsiteX8" fmla="*/ 71091 w 142213"/>
                      <a:gd name="connsiteY8" fmla="*/ 191433 h 213474"/>
                      <a:gd name="connsiteX9" fmla="*/ 71091 w 142213"/>
                      <a:gd name="connsiteY9" fmla="*/ 213482 h 213474"/>
                      <a:gd name="connsiteX10" fmla="*/ 123964 w 142213"/>
                      <a:gd name="connsiteY10" fmla="*/ 186098 h 213474"/>
                      <a:gd name="connsiteX11" fmla="*/ 142220 w 142213"/>
                      <a:gd name="connsiteY11" fmla="*/ 106679 h 213474"/>
                      <a:gd name="connsiteX12" fmla="*/ 123964 w 142213"/>
                      <a:gd name="connsiteY12" fmla="*/ 27348 h 213474"/>
                      <a:gd name="connsiteX13" fmla="*/ 71091 w 142213"/>
                      <a:gd name="connsiteY13" fmla="*/ 8 h 213474"/>
                      <a:gd name="connsiteX14" fmla="*/ 18263 w 142213"/>
                      <a:gd name="connsiteY14" fmla="*/ 27348 h 213474"/>
                      <a:gd name="connsiteX15" fmla="*/ 7 w 142213"/>
                      <a:gd name="connsiteY15" fmla="*/ 106679 h 213474"/>
                      <a:gd name="connsiteX16" fmla="*/ 18263 w 142213"/>
                      <a:gd name="connsiteY16" fmla="*/ 186098 h 213474"/>
                      <a:gd name="connsiteX17" fmla="*/ 71091 w 142213"/>
                      <a:gd name="connsiteY17" fmla="*/ 213482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433"/>
                        </a:moveTo>
                        <a:cubicBezTo>
                          <a:pt x="56775" y="191433"/>
                          <a:pt x="46000" y="184378"/>
                          <a:pt x="38768" y="170267"/>
                        </a:cubicBezTo>
                        <a:cubicBezTo>
                          <a:pt x="31566" y="156185"/>
                          <a:pt x="27964" y="134989"/>
                          <a:pt x="27964" y="106679"/>
                        </a:cubicBezTo>
                        <a:cubicBezTo>
                          <a:pt x="27964" y="78486"/>
                          <a:pt x="31566" y="57334"/>
                          <a:pt x="38768" y="43223"/>
                        </a:cubicBezTo>
                        <a:cubicBezTo>
                          <a:pt x="46000" y="29112"/>
                          <a:pt x="56775" y="22056"/>
                          <a:pt x="71091" y="22056"/>
                        </a:cubicBezTo>
                        <a:cubicBezTo>
                          <a:pt x="85526" y="22056"/>
                          <a:pt x="96345" y="29112"/>
                          <a:pt x="103547" y="43223"/>
                        </a:cubicBezTo>
                        <a:cubicBezTo>
                          <a:pt x="110779" y="57334"/>
                          <a:pt x="114395" y="78486"/>
                          <a:pt x="114395" y="106679"/>
                        </a:cubicBezTo>
                        <a:cubicBezTo>
                          <a:pt x="114395" y="134989"/>
                          <a:pt x="110779" y="156185"/>
                          <a:pt x="103547" y="170267"/>
                        </a:cubicBezTo>
                        <a:cubicBezTo>
                          <a:pt x="96345" y="184378"/>
                          <a:pt x="85526" y="191433"/>
                          <a:pt x="71091" y="191433"/>
                        </a:cubicBezTo>
                        <a:close/>
                        <a:moveTo>
                          <a:pt x="71091" y="213482"/>
                        </a:moveTo>
                        <a:cubicBezTo>
                          <a:pt x="94169" y="213482"/>
                          <a:pt x="111793" y="204354"/>
                          <a:pt x="123964" y="186098"/>
                        </a:cubicBezTo>
                        <a:cubicBezTo>
                          <a:pt x="136135" y="167871"/>
                          <a:pt x="142220" y="141398"/>
                          <a:pt x="142220" y="106679"/>
                        </a:cubicBezTo>
                        <a:cubicBezTo>
                          <a:pt x="142220" y="72048"/>
                          <a:pt x="136135" y="45604"/>
                          <a:pt x="123964" y="27348"/>
                        </a:cubicBezTo>
                        <a:cubicBezTo>
                          <a:pt x="111793" y="9121"/>
                          <a:pt x="94169" y="8"/>
                          <a:pt x="71091" y="8"/>
                        </a:cubicBezTo>
                        <a:cubicBezTo>
                          <a:pt x="48043" y="8"/>
                          <a:pt x="30434" y="9121"/>
                          <a:pt x="18263" y="27348"/>
                        </a:cubicBezTo>
                        <a:cubicBezTo>
                          <a:pt x="6092" y="45604"/>
                          <a:pt x="7" y="72048"/>
                          <a:pt x="7" y="106679"/>
                        </a:cubicBezTo>
                        <a:cubicBezTo>
                          <a:pt x="7" y="141398"/>
                          <a:pt x="6092" y="167871"/>
                          <a:pt x="18263" y="186098"/>
                        </a:cubicBezTo>
                        <a:cubicBezTo>
                          <a:pt x="30434" y="204354"/>
                          <a:pt x="48043" y="213482"/>
                          <a:pt x="71091" y="213482"/>
                        </a:cubicBezTo>
                        <a:close/>
                      </a:path>
                    </a:pathLst>
                  </a:custGeom>
                  <a:solidFill>
                    <a:srgbClr val="000000"/>
                  </a:solidFill>
                  <a:ln w="2822" cap="flat">
                    <a:noFill/>
                    <a:prstDash val="solid"/>
                    <a:round/>
                  </a:ln>
                </p:spPr>
                <p:txBody>
                  <a:bodyPr rtlCol="0" anchor="ctr"/>
                  <a:lstStyle/>
                  <a:p>
                    <a:endParaRPr lang="en-US"/>
                  </a:p>
                </p:txBody>
              </p:sp>
              <p:sp>
                <p:nvSpPr>
                  <p:cNvPr id="418" name="Freeform: Shape 100">
                    <a:extLst>
                      <a:ext uri="{FF2B5EF4-FFF2-40B4-BE49-F238E27FC236}">
                        <a16:creationId xmlns:a16="http://schemas.microsoft.com/office/drawing/2014/main" id="{7330DD9C-81D7-600A-615D-5DE02CB9C221}"/>
                      </a:ext>
                    </a:extLst>
                  </p:cNvPr>
                  <p:cNvSpPr/>
                  <p:nvPr/>
                </p:nvSpPr>
                <p:spPr>
                  <a:xfrm flipV="1">
                    <a:off x="1209264" y="1307258"/>
                    <a:ext cx="29104" cy="35013"/>
                  </a:xfrm>
                  <a:custGeom>
                    <a:avLst/>
                    <a:gdLst>
                      <a:gd name="connsiteX0" fmla="*/ 28 w 29104"/>
                      <a:gd name="connsiteY0" fmla="*/ 35054 h 35013"/>
                      <a:gd name="connsiteX1" fmla="*/ 29132 w 29104"/>
                      <a:gd name="connsiteY1" fmla="*/ 35054 h 35013"/>
                      <a:gd name="connsiteX2" fmla="*/ 29132 w 29104"/>
                      <a:gd name="connsiteY2" fmla="*/ 41 h 35013"/>
                      <a:gd name="connsiteX3" fmla="*/ 28 w 29104"/>
                      <a:gd name="connsiteY3" fmla="*/ 41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054"/>
                        </a:moveTo>
                        <a:lnTo>
                          <a:pt x="29132" y="35054"/>
                        </a:lnTo>
                        <a:lnTo>
                          <a:pt x="29132" y="41"/>
                        </a:lnTo>
                        <a:lnTo>
                          <a:pt x="28" y="41"/>
                        </a:lnTo>
                        <a:close/>
                      </a:path>
                    </a:pathLst>
                  </a:custGeom>
                  <a:solidFill>
                    <a:srgbClr val="000000"/>
                  </a:solidFill>
                  <a:ln w="2822" cap="flat">
                    <a:noFill/>
                    <a:prstDash val="solid"/>
                    <a:round/>
                  </a:ln>
                </p:spPr>
                <p:txBody>
                  <a:bodyPr rtlCol="0" anchor="ctr"/>
                  <a:lstStyle/>
                  <a:p>
                    <a:endParaRPr lang="en-US"/>
                  </a:p>
                </p:txBody>
              </p:sp>
              <p:sp>
                <p:nvSpPr>
                  <p:cNvPr id="419" name="Freeform: Shape 101">
                    <a:extLst>
                      <a:ext uri="{FF2B5EF4-FFF2-40B4-BE49-F238E27FC236}">
                        <a16:creationId xmlns:a16="http://schemas.microsoft.com/office/drawing/2014/main" id="{B83551D1-C2C5-94CF-1194-11DD56B5B178}"/>
                      </a:ext>
                    </a:extLst>
                  </p:cNvPr>
                  <p:cNvSpPr/>
                  <p:nvPr/>
                </p:nvSpPr>
                <p:spPr>
                  <a:xfrm flipV="1">
                    <a:off x="1287950" y="1132809"/>
                    <a:ext cx="141110" cy="213474"/>
                  </a:xfrm>
                  <a:custGeom>
                    <a:avLst/>
                    <a:gdLst>
                      <a:gd name="connsiteX0" fmla="*/ 70572 w 141110"/>
                      <a:gd name="connsiteY0" fmla="*/ 101740 h 213474"/>
                      <a:gd name="connsiteX1" fmla="*/ 39351 w 141110"/>
                      <a:gd name="connsiteY1" fmla="*/ 91112 h 213474"/>
                      <a:gd name="connsiteX2" fmla="*/ 28018 w 141110"/>
                      <a:gd name="connsiteY2" fmla="*/ 61920 h 213474"/>
                      <a:gd name="connsiteX3" fmla="*/ 39351 w 141110"/>
                      <a:gd name="connsiteY3" fmla="*/ 32683 h 213474"/>
                      <a:gd name="connsiteX4" fmla="*/ 70572 w 141110"/>
                      <a:gd name="connsiteY4" fmla="*/ 22056 h 213474"/>
                      <a:gd name="connsiteX5" fmla="*/ 101837 w 141110"/>
                      <a:gd name="connsiteY5" fmla="*/ 32728 h 213474"/>
                      <a:gd name="connsiteX6" fmla="*/ 113302 w 141110"/>
                      <a:gd name="connsiteY6" fmla="*/ 61920 h 213474"/>
                      <a:gd name="connsiteX7" fmla="*/ 101925 w 141110"/>
                      <a:gd name="connsiteY7" fmla="*/ 91112 h 213474"/>
                      <a:gd name="connsiteX8" fmla="*/ 70572 w 141110"/>
                      <a:gd name="connsiteY8" fmla="*/ 101740 h 213474"/>
                      <a:gd name="connsiteX9" fmla="*/ 42747 w 141110"/>
                      <a:gd name="connsiteY9" fmla="*/ 113558 h 213474"/>
                      <a:gd name="connsiteX10" fmla="*/ 14833 w 141110"/>
                      <a:gd name="connsiteY10" fmla="*/ 130227 h 213474"/>
                      <a:gd name="connsiteX11" fmla="*/ 4867 w 141110"/>
                      <a:gd name="connsiteY11" fmla="*/ 160169 h 213474"/>
                      <a:gd name="connsiteX12" fmla="*/ 22418 w 141110"/>
                      <a:gd name="connsiteY12" fmla="*/ 199151 h 213474"/>
                      <a:gd name="connsiteX13" fmla="*/ 70572 w 141110"/>
                      <a:gd name="connsiteY13" fmla="*/ 213482 h 213474"/>
                      <a:gd name="connsiteX14" fmla="*/ 118814 w 141110"/>
                      <a:gd name="connsiteY14" fmla="*/ 199151 h 213474"/>
                      <a:gd name="connsiteX15" fmla="*/ 136321 w 141110"/>
                      <a:gd name="connsiteY15" fmla="*/ 160169 h 213474"/>
                      <a:gd name="connsiteX16" fmla="*/ 126311 w 141110"/>
                      <a:gd name="connsiteY16" fmla="*/ 130227 h 213474"/>
                      <a:gd name="connsiteX17" fmla="*/ 98574 w 141110"/>
                      <a:gd name="connsiteY17" fmla="*/ 113558 h 213474"/>
                      <a:gd name="connsiteX18" fmla="*/ 129883 w 141110"/>
                      <a:gd name="connsiteY18" fmla="*/ 95213 h 213474"/>
                      <a:gd name="connsiteX19" fmla="*/ 141127 w 141110"/>
                      <a:gd name="connsiteY19" fmla="*/ 61920 h 213474"/>
                      <a:gd name="connsiteX20" fmla="*/ 122871 w 141110"/>
                      <a:gd name="connsiteY20" fmla="*/ 15971 h 213474"/>
                      <a:gd name="connsiteX21" fmla="*/ 70572 w 141110"/>
                      <a:gd name="connsiteY21" fmla="*/ 8 h 213474"/>
                      <a:gd name="connsiteX22" fmla="*/ 18273 w 141110"/>
                      <a:gd name="connsiteY22" fmla="*/ 15971 h 213474"/>
                      <a:gd name="connsiteX23" fmla="*/ 16 w 141110"/>
                      <a:gd name="connsiteY23" fmla="*/ 61920 h 213474"/>
                      <a:gd name="connsiteX24" fmla="*/ 11305 w 141110"/>
                      <a:gd name="connsiteY24" fmla="*/ 95213 h 213474"/>
                      <a:gd name="connsiteX25" fmla="*/ 42747 w 141110"/>
                      <a:gd name="connsiteY25" fmla="*/ 113558 h 213474"/>
                      <a:gd name="connsiteX26" fmla="*/ 32560 w 141110"/>
                      <a:gd name="connsiteY26" fmla="*/ 157523 h 213474"/>
                      <a:gd name="connsiteX27" fmla="*/ 42526 w 141110"/>
                      <a:gd name="connsiteY27" fmla="*/ 132608 h 213474"/>
                      <a:gd name="connsiteX28" fmla="*/ 70572 w 141110"/>
                      <a:gd name="connsiteY28" fmla="*/ 123656 h 213474"/>
                      <a:gd name="connsiteX29" fmla="*/ 98618 w 141110"/>
                      <a:gd name="connsiteY29" fmla="*/ 132608 h 213474"/>
                      <a:gd name="connsiteX30" fmla="*/ 108760 w 141110"/>
                      <a:gd name="connsiteY30" fmla="*/ 157523 h 213474"/>
                      <a:gd name="connsiteX31" fmla="*/ 98618 w 141110"/>
                      <a:gd name="connsiteY31" fmla="*/ 182482 h 213474"/>
                      <a:gd name="connsiteX32" fmla="*/ 70572 w 141110"/>
                      <a:gd name="connsiteY32" fmla="*/ 191433 h 213474"/>
                      <a:gd name="connsiteX33" fmla="*/ 42526 w 141110"/>
                      <a:gd name="connsiteY33" fmla="*/ 182482 h 213474"/>
                      <a:gd name="connsiteX34" fmla="*/ 32560 w 141110"/>
                      <a:gd name="connsiteY34" fmla="*/ 157523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110" h="213474">
                        <a:moveTo>
                          <a:pt x="70572" y="101740"/>
                        </a:moveTo>
                        <a:cubicBezTo>
                          <a:pt x="57343" y="101740"/>
                          <a:pt x="46936" y="98197"/>
                          <a:pt x="39351" y="91112"/>
                        </a:cubicBezTo>
                        <a:cubicBezTo>
                          <a:pt x="31796" y="84028"/>
                          <a:pt x="28018" y="74297"/>
                          <a:pt x="28018" y="61920"/>
                        </a:cubicBezTo>
                        <a:cubicBezTo>
                          <a:pt x="28018" y="49514"/>
                          <a:pt x="31796" y="39769"/>
                          <a:pt x="39351" y="32683"/>
                        </a:cubicBezTo>
                        <a:cubicBezTo>
                          <a:pt x="46936" y="25599"/>
                          <a:pt x="57343" y="22056"/>
                          <a:pt x="70572" y="22056"/>
                        </a:cubicBezTo>
                        <a:cubicBezTo>
                          <a:pt x="83801" y="22056"/>
                          <a:pt x="94223" y="25613"/>
                          <a:pt x="101837" y="32728"/>
                        </a:cubicBezTo>
                        <a:cubicBezTo>
                          <a:pt x="109480" y="39871"/>
                          <a:pt x="113302" y="49602"/>
                          <a:pt x="113302" y="61920"/>
                        </a:cubicBezTo>
                        <a:cubicBezTo>
                          <a:pt x="113302" y="74297"/>
                          <a:pt x="109510" y="84028"/>
                          <a:pt x="101925" y="91112"/>
                        </a:cubicBezTo>
                        <a:cubicBezTo>
                          <a:pt x="94370" y="98197"/>
                          <a:pt x="83919" y="101740"/>
                          <a:pt x="70572" y="101740"/>
                        </a:cubicBezTo>
                        <a:close/>
                        <a:moveTo>
                          <a:pt x="42747" y="113558"/>
                        </a:moveTo>
                        <a:cubicBezTo>
                          <a:pt x="30811" y="116498"/>
                          <a:pt x="21506" y="122054"/>
                          <a:pt x="14833" y="130227"/>
                        </a:cubicBezTo>
                        <a:cubicBezTo>
                          <a:pt x="8189" y="138429"/>
                          <a:pt x="4867" y="148410"/>
                          <a:pt x="4867" y="160169"/>
                        </a:cubicBezTo>
                        <a:cubicBezTo>
                          <a:pt x="4867" y="176602"/>
                          <a:pt x="10717" y="189596"/>
                          <a:pt x="22418" y="199151"/>
                        </a:cubicBezTo>
                        <a:cubicBezTo>
                          <a:pt x="34148" y="208705"/>
                          <a:pt x="50199" y="213482"/>
                          <a:pt x="70572" y="213482"/>
                        </a:cubicBezTo>
                        <a:cubicBezTo>
                          <a:pt x="91063" y="213482"/>
                          <a:pt x="107143" y="208705"/>
                          <a:pt x="118814" y="199151"/>
                        </a:cubicBezTo>
                        <a:cubicBezTo>
                          <a:pt x="130485" y="189596"/>
                          <a:pt x="136321" y="176602"/>
                          <a:pt x="136321" y="160169"/>
                        </a:cubicBezTo>
                        <a:cubicBezTo>
                          <a:pt x="136321" y="148410"/>
                          <a:pt x="132984" y="138429"/>
                          <a:pt x="126311" y="130227"/>
                        </a:cubicBezTo>
                        <a:cubicBezTo>
                          <a:pt x="119667" y="122054"/>
                          <a:pt x="110421" y="116498"/>
                          <a:pt x="98574" y="113558"/>
                        </a:cubicBezTo>
                        <a:cubicBezTo>
                          <a:pt x="111979" y="110442"/>
                          <a:pt x="122415" y="104327"/>
                          <a:pt x="129883" y="95213"/>
                        </a:cubicBezTo>
                        <a:cubicBezTo>
                          <a:pt x="137379" y="86130"/>
                          <a:pt x="141127" y="75032"/>
                          <a:pt x="141127" y="61920"/>
                        </a:cubicBezTo>
                        <a:cubicBezTo>
                          <a:pt x="141127" y="41959"/>
                          <a:pt x="135042" y="26642"/>
                          <a:pt x="122871" y="15971"/>
                        </a:cubicBezTo>
                        <a:cubicBezTo>
                          <a:pt x="110700" y="5329"/>
                          <a:pt x="93267" y="8"/>
                          <a:pt x="70572" y="8"/>
                        </a:cubicBezTo>
                        <a:cubicBezTo>
                          <a:pt x="47906" y="8"/>
                          <a:pt x="30473" y="5329"/>
                          <a:pt x="18273" y="15971"/>
                        </a:cubicBezTo>
                        <a:cubicBezTo>
                          <a:pt x="6102" y="26642"/>
                          <a:pt x="16" y="41959"/>
                          <a:pt x="16" y="61920"/>
                        </a:cubicBezTo>
                        <a:cubicBezTo>
                          <a:pt x="16" y="75032"/>
                          <a:pt x="3779" y="86130"/>
                          <a:pt x="11305" y="95213"/>
                        </a:cubicBezTo>
                        <a:cubicBezTo>
                          <a:pt x="18860" y="104327"/>
                          <a:pt x="29341" y="110442"/>
                          <a:pt x="42747" y="113558"/>
                        </a:cubicBezTo>
                        <a:close/>
                        <a:moveTo>
                          <a:pt x="32560" y="157523"/>
                        </a:moveTo>
                        <a:cubicBezTo>
                          <a:pt x="32560" y="146881"/>
                          <a:pt x="35882" y="138576"/>
                          <a:pt x="42526" y="132608"/>
                        </a:cubicBezTo>
                        <a:cubicBezTo>
                          <a:pt x="49199" y="126640"/>
                          <a:pt x="58548" y="123656"/>
                          <a:pt x="70572" y="123656"/>
                        </a:cubicBezTo>
                        <a:cubicBezTo>
                          <a:pt x="82537" y="123656"/>
                          <a:pt x="91885" y="126640"/>
                          <a:pt x="98618" y="132608"/>
                        </a:cubicBezTo>
                        <a:cubicBezTo>
                          <a:pt x="105379" y="138576"/>
                          <a:pt x="108760" y="146881"/>
                          <a:pt x="108760" y="157523"/>
                        </a:cubicBezTo>
                        <a:cubicBezTo>
                          <a:pt x="108760" y="168194"/>
                          <a:pt x="105379" y="176514"/>
                          <a:pt x="98618" y="182482"/>
                        </a:cubicBezTo>
                        <a:cubicBezTo>
                          <a:pt x="91885" y="188450"/>
                          <a:pt x="82537" y="191433"/>
                          <a:pt x="70572" y="191433"/>
                        </a:cubicBezTo>
                        <a:cubicBezTo>
                          <a:pt x="58548" y="191433"/>
                          <a:pt x="49199" y="188450"/>
                          <a:pt x="42526" y="182482"/>
                        </a:cubicBezTo>
                        <a:cubicBezTo>
                          <a:pt x="35882" y="176514"/>
                          <a:pt x="32560" y="168194"/>
                          <a:pt x="32560" y="157523"/>
                        </a:cubicBezTo>
                        <a:close/>
                      </a:path>
                    </a:pathLst>
                  </a:custGeom>
                  <a:solidFill>
                    <a:srgbClr val="000000"/>
                  </a:solidFill>
                  <a:ln w="2822" cap="flat">
                    <a:noFill/>
                    <a:prstDash val="solid"/>
                    <a:round/>
                  </a:ln>
                </p:spPr>
                <p:txBody>
                  <a:bodyPr rtlCol="0" anchor="ctr"/>
                  <a:lstStyle/>
                  <a:p>
                    <a:endParaRPr lang="en-US"/>
                  </a:p>
                </p:txBody>
              </p:sp>
            </p:grpSp>
          </p:grpSp>
          <p:grpSp>
            <p:nvGrpSpPr>
              <p:cNvPr id="391" name="Graphic 4">
                <a:extLst>
                  <a:ext uri="{FF2B5EF4-FFF2-40B4-BE49-F238E27FC236}">
                    <a16:creationId xmlns:a16="http://schemas.microsoft.com/office/drawing/2014/main" id="{E6C8C80C-37D8-3D79-A90A-CFD4604CFED6}"/>
                  </a:ext>
                </a:extLst>
              </p:cNvPr>
              <p:cNvGrpSpPr/>
              <p:nvPr/>
            </p:nvGrpSpPr>
            <p:grpSpPr>
              <a:xfrm>
                <a:off x="1018152" y="628060"/>
                <a:ext cx="627767" cy="213474"/>
                <a:chOff x="1018152" y="628060"/>
                <a:chExt cx="627767" cy="213474"/>
              </a:xfrm>
              <a:solidFill>
                <a:srgbClr val="000000"/>
              </a:solidFill>
            </p:grpSpPr>
            <p:sp>
              <p:nvSpPr>
                <p:cNvPr id="410" name="Freeform: Shape 103">
                  <a:extLst>
                    <a:ext uri="{FF2B5EF4-FFF2-40B4-BE49-F238E27FC236}">
                      <a16:creationId xmlns:a16="http://schemas.microsoft.com/office/drawing/2014/main" id="{40E8F874-C670-E61B-A748-62F48A9B15FF}"/>
                    </a:ext>
                  </a:extLst>
                </p:cNvPr>
                <p:cNvSpPr/>
                <p:nvPr/>
              </p:nvSpPr>
              <p:spPr>
                <a:xfrm>
                  <a:off x="1547142" y="730300"/>
                  <a:ext cx="98777" cy="28222"/>
                </a:xfrm>
                <a:custGeom>
                  <a:avLst/>
                  <a:gdLst>
                    <a:gd name="connsiteX0" fmla="*/ 98836 w 98777"/>
                    <a:gd name="connsiteY0" fmla="*/ 26 h 28222"/>
                    <a:gd name="connsiteX1" fmla="*/ 58 w 98777"/>
                    <a:gd name="connsiteY1" fmla="*/ 26 h 28222"/>
                  </a:gdLst>
                  <a:ahLst/>
                  <a:cxnLst>
                    <a:cxn ang="0">
                      <a:pos x="connsiteX0" y="connsiteY0"/>
                    </a:cxn>
                    <a:cxn ang="0">
                      <a:pos x="connsiteX1" y="connsiteY1"/>
                    </a:cxn>
                  </a:cxnLst>
                  <a:rect l="l" t="t" r="r" b="b"/>
                  <a:pathLst>
                    <a:path w="98777" h="28222">
                      <a:moveTo>
                        <a:pt x="98836" y="26"/>
                      </a:moveTo>
                      <a:lnTo>
                        <a:pt x="58" y="26"/>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11" name="Graphic 4">
                  <a:extLst>
                    <a:ext uri="{FF2B5EF4-FFF2-40B4-BE49-F238E27FC236}">
                      <a16:creationId xmlns:a16="http://schemas.microsoft.com/office/drawing/2014/main" id="{9F3A91DC-AEED-75B5-16A3-E637295AF495}"/>
                    </a:ext>
                  </a:extLst>
                </p:cNvPr>
                <p:cNvGrpSpPr/>
                <p:nvPr/>
              </p:nvGrpSpPr>
              <p:grpSpPr>
                <a:xfrm>
                  <a:off x="1018152" y="628060"/>
                  <a:ext cx="410380" cy="213474"/>
                  <a:chOff x="1018152" y="628060"/>
                  <a:chExt cx="410380" cy="213474"/>
                </a:xfrm>
                <a:solidFill>
                  <a:srgbClr val="000000"/>
                </a:solidFill>
              </p:grpSpPr>
              <p:sp>
                <p:nvSpPr>
                  <p:cNvPr id="412" name="Freeform: Shape 105">
                    <a:extLst>
                      <a:ext uri="{FF2B5EF4-FFF2-40B4-BE49-F238E27FC236}">
                        <a16:creationId xmlns:a16="http://schemas.microsoft.com/office/drawing/2014/main" id="{5D2D32E7-0F6D-00D9-EFCC-388B13C87296}"/>
                      </a:ext>
                    </a:extLst>
                  </p:cNvPr>
                  <p:cNvSpPr/>
                  <p:nvPr/>
                </p:nvSpPr>
                <p:spPr>
                  <a:xfrm flipV="1">
                    <a:off x="1018152" y="628060"/>
                    <a:ext cx="142213" cy="213474"/>
                  </a:xfrm>
                  <a:custGeom>
                    <a:avLst/>
                    <a:gdLst>
                      <a:gd name="connsiteX0" fmla="*/ 71091 w 142213"/>
                      <a:gd name="connsiteY0" fmla="*/ 191416 h 213474"/>
                      <a:gd name="connsiteX1" fmla="*/ 38768 w 142213"/>
                      <a:gd name="connsiteY1" fmla="*/ 170249 h 213474"/>
                      <a:gd name="connsiteX2" fmla="*/ 27964 w 142213"/>
                      <a:gd name="connsiteY2" fmla="*/ 106661 h 213474"/>
                      <a:gd name="connsiteX3" fmla="*/ 38768 w 142213"/>
                      <a:gd name="connsiteY3" fmla="*/ 43205 h 213474"/>
                      <a:gd name="connsiteX4" fmla="*/ 71091 w 142213"/>
                      <a:gd name="connsiteY4" fmla="*/ 22038 h 213474"/>
                      <a:gd name="connsiteX5" fmla="*/ 103547 w 142213"/>
                      <a:gd name="connsiteY5" fmla="*/ 43205 h 213474"/>
                      <a:gd name="connsiteX6" fmla="*/ 114395 w 142213"/>
                      <a:gd name="connsiteY6" fmla="*/ 106661 h 213474"/>
                      <a:gd name="connsiteX7" fmla="*/ 103547 w 142213"/>
                      <a:gd name="connsiteY7" fmla="*/ 170249 h 213474"/>
                      <a:gd name="connsiteX8" fmla="*/ 71091 w 142213"/>
                      <a:gd name="connsiteY8" fmla="*/ 191416 h 213474"/>
                      <a:gd name="connsiteX9" fmla="*/ 71091 w 142213"/>
                      <a:gd name="connsiteY9" fmla="*/ 213464 h 213474"/>
                      <a:gd name="connsiteX10" fmla="*/ 123964 w 142213"/>
                      <a:gd name="connsiteY10" fmla="*/ 186080 h 213474"/>
                      <a:gd name="connsiteX11" fmla="*/ 142220 w 142213"/>
                      <a:gd name="connsiteY11" fmla="*/ 106661 h 213474"/>
                      <a:gd name="connsiteX12" fmla="*/ 123964 w 142213"/>
                      <a:gd name="connsiteY12" fmla="*/ 27330 h 213474"/>
                      <a:gd name="connsiteX13" fmla="*/ 71091 w 142213"/>
                      <a:gd name="connsiteY13" fmla="*/ -10 h 213474"/>
                      <a:gd name="connsiteX14" fmla="*/ 18263 w 142213"/>
                      <a:gd name="connsiteY14" fmla="*/ 27330 h 213474"/>
                      <a:gd name="connsiteX15" fmla="*/ 7 w 142213"/>
                      <a:gd name="connsiteY15" fmla="*/ 106661 h 213474"/>
                      <a:gd name="connsiteX16" fmla="*/ 18263 w 142213"/>
                      <a:gd name="connsiteY16" fmla="*/ 186080 h 213474"/>
                      <a:gd name="connsiteX17" fmla="*/ 71091 w 142213"/>
                      <a:gd name="connsiteY17" fmla="*/ 213464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091" y="191416"/>
                        </a:moveTo>
                        <a:cubicBezTo>
                          <a:pt x="56775" y="191416"/>
                          <a:pt x="46000" y="184360"/>
                          <a:pt x="38768" y="170249"/>
                        </a:cubicBezTo>
                        <a:cubicBezTo>
                          <a:pt x="31566" y="156167"/>
                          <a:pt x="27964" y="134971"/>
                          <a:pt x="27964" y="106661"/>
                        </a:cubicBezTo>
                        <a:cubicBezTo>
                          <a:pt x="27964" y="78468"/>
                          <a:pt x="31566" y="57316"/>
                          <a:pt x="38768" y="43205"/>
                        </a:cubicBezTo>
                        <a:cubicBezTo>
                          <a:pt x="46000" y="29094"/>
                          <a:pt x="56775" y="22038"/>
                          <a:pt x="71091" y="22038"/>
                        </a:cubicBezTo>
                        <a:cubicBezTo>
                          <a:pt x="85526" y="22038"/>
                          <a:pt x="96345" y="29094"/>
                          <a:pt x="103547" y="43205"/>
                        </a:cubicBezTo>
                        <a:cubicBezTo>
                          <a:pt x="110779" y="57316"/>
                          <a:pt x="114395" y="78468"/>
                          <a:pt x="114395" y="106661"/>
                        </a:cubicBezTo>
                        <a:cubicBezTo>
                          <a:pt x="114395" y="134971"/>
                          <a:pt x="110779" y="156167"/>
                          <a:pt x="103547" y="170249"/>
                        </a:cubicBezTo>
                        <a:cubicBezTo>
                          <a:pt x="96345" y="184360"/>
                          <a:pt x="85526" y="191416"/>
                          <a:pt x="71091" y="191416"/>
                        </a:cubicBezTo>
                        <a:close/>
                        <a:moveTo>
                          <a:pt x="71091" y="213464"/>
                        </a:moveTo>
                        <a:cubicBezTo>
                          <a:pt x="94169" y="213464"/>
                          <a:pt x="111793" y="204336"/>
                          <a:pt x="123964" y="186080"/>
                        </a:cubicBezTo>
                        <a:cubicBezTo>
                          <a:pt x="136135" y="167853"/>
                          <a:pt x="142220" y="141380"/>
                          <a:pt x="142220" y="106661"/>
                        </a:cubicBezTo>
                        <a:cubicBezTo>
                          <a:pt x="142220" y="72030"/>
                          <a:pt x="136135" y="45586"/>
                          <a:pt x="123964" y="27330"/>
                        </a:cubicBezTo>
                        <a:cubicBezTo>
                          <a:pt x="111793" y="9103"/>
                          <a:pt x="94169" y="-10"/>
                          <a:pt x="71091" y="-10"/>
                        </a:cubicBezTo>
                        <a:cubicBezTo>
                          <a:pt x="48043" y="-10"/>
                          <a:pt x="30434" y="9103"/>
                          <a:pt x="18263" y="27330"/>
                        </a:cubicBezTo>
                        <a:cubicBezTo>
                          <a:pt x="6092" y="45586"/>
                          <a:pt x="7" y="72030"/>
                          <a:pt x="7" y="106661"/>
                        </a:cubicBezTo>
                        <a:cubicBezTo>
                          <a:pt x="7" y="141380"/>
                          <a:pt x="6092" y="167853"/>
                          <a:pt x="18263" y="186080"/>
                        </a:cubicBezTo>
                        <a:cubicBezTo>
                          <a:pt x="30434" y="204336"/>
                          <a:pt x="48043" y="213464"/>
                          <a:pt x="71091" y="213464"/>
                        </a:cubicBezTo>
                        <a:close/>
                      </a:path>
                    </a:pathLst>
                  </a:custGeom>
                  <a:solidFill>
                    <a:srgbClr val="000000"/>
                  </a:solidFill>
                  <a:ln w="2822" cap="flat">
                    <a:noFill/>
                    <a:prstDash val="solid"/>
                    <a:round/>
                  </a:ln>
                </p:spPr>
                <p:txBody>
                  <a:bodyPr rtlCol="0" anchor="ctr"/>
                  <a:lstStyle/>
                  <a:p>
                    <a:endParaRPr lang="en-US"/>
                  </a:p>
                </p:txBody>
              </p:sp>
              <p:sp>
                <p:nvSpPr>
                  <p:cNvPr id="413" name="Freeform: Shape 106">
                    <a:extLst>
                      <a:ext uri="{FF2B5EF4-FFF2-40B4-BE49-F238E27FC236}">
                        <a16:creationId xmlns:a16="http://schemas.microsoft.com/office/drawing/2014/main" id="{59231E4C-1B8C-C177-A1ED-3CC9451B010D}"/>
                      </a:ext>
                    </a:extLst>
                  </p:cNvPr>
                  <p:cNvSpPr/>
                  <p:nvPr/>
                </p:nvSpPr>
                <p:spPr>
                  <a:xfrm flipV="1">
                    <a:off x="1209264" y="802509"/>
                    <a:ext cx="29104" cy="35013"/>
                  </a:xfrm>
                  <a:custGeom>
                    <a:avLst/>
                    <a:gdLst>
                      <a:gd name="connsiteX0" fmla="*/ 28 w 29104"/>
                      <a:gd name="connsiteY0" fmla="*/ 35036 h 35013"/>
                      <a:gd name="connsiteX1" fmla="*/ 29132 w 29104"/>
                      <a:gd name="connsiteY1" fmla="*/ 35036 h 35013"/>
                      <a:gd name="connsiteX2" fmla="*/ 29132 w 29104"/>
                      <a:gd name="connsiteY2" fmla="*/ 23 h 35013"/>
                      <a:gd name="connsiteX3" fmla="*/ 28 w 29104"/>
                      <a:gd name="connsiteY3" fmla="*/ 23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036"/>
                        </a:moveTo>
                        <a:lnTo>
                          <a:pt x="29132" y="35036"/>
                        </a:lnTo>
                        <a:lnTo>
                          <a:pt x="29132" y="23"/>
                        </a:lnTo>
                        <a:lnTo>
                          <a:pt x="28" y="23"/>
                        </a:lnTo>
                        <a:close/>
                      </a:path>
                    </a:pathLst>
                  </a:custGeom>
                  <a:solidFill>
                    <a:srgbClr val="000000"/>
                  </a:solidFill>
                  <a:ln w="2822" cap="flat">
                    <a:noFill/>
                    <a:prstDash val="solid"/>
                    <a:round/>
                  </a:ln>
                </p:spPr>
                <p:txBody>
                  <a:bodyPr rtlCol="0" anchor="ctr"/>
                  <a:lstStyle/>
                  <a:p>
                    <a:endParaRPr lang="en-US"/>
                  </a:p>
                </p:txBody>
              </p:sp>
              <p:sp>
                <p:nvSpPr>
                  <p:cNvPr id="414" name="Freeform: Shape 107">
                    <a:extLst>
                      <a:ext uri="{FF2B5EF4-FFF2-40B4-BE49-F238E27FC236}">
                        <a16:creationId xmlns:a16="http://schemas.microsoft.com/office/drawing/2014/main" id="{9A79E1AB-A649-E454-6E26-6A8BE1CDC7D9}"/>
                      </a:ext>
                    </a:extLst>
                  </p:cNvPr>
                  <p:cNvSpPr/>
                  <p:nvPr/>
                </p:nvSpPr>
                <p:spPr>
                  <a:xfrm flipV="1">
                    <a:off x="1286583" y="628060"/>
                    <a:ext cx="141949" cy="213474"/>
                  </a:xfrm>
                  <a:custGeom>
                    <a:avLst/>
                    <a:gdLst>
                      <a:gd name="connsiteX0" fmla="*/ 13246 w 141949"/>
                      <a:gd name="connsiteY0" fmla="*/ 8280 h 213474"/>
                      <a:gd name="connsiteX1" fmla="*/ 13246 w 141949"/>
                      <a:gd name="connsiteY1" fmla="*/ 33636 h 213474"/>
                      <a:gd name="connsiteX2" fmla="*/ 34457 w 141949"/>
                      <a:gd name="connsiteY2" fmla="*/ 26051 h 213474"/>
                      <a:gd name="connsiteX3" fmla="*/ 55579 w 141949"/>
                      <a:gd name="connsiteY3" fmla="*/ 23449 h 213474"/>
                      <a:gd name="connsiteX4" fmla="*/ 97648 w 141949"/>
                      <a:gd name="connsiteY4" fmla="*/ 41970 h 213474"/>
                      <a:gd name="connsiteX5" fmla="*/ 114272 w 141949"/>
                      <a:gd name="connsiteY5" fmla="*/ 98282 h 213474"/>
                      <a:gd name="connsiteX6" fmla="*/ 93988 w 141949"/>
                      <a:gd name="connsiteY6" fmla="*/ 80070 h 213474"/>
                      <a:gd name="connsiteX7" fmla="*/ 66868 w 141949"/>
                      <a:gd name="connsiteY7" fmla="*/ 73720 h 213474"/>
                      <a:gd name="connsiteX8" fmla="*/ 18008 w 141949"/>
                      <a:gd name="connsiteY8" fmla="*/ 92373 h 213474"/>
                      <a:gd name="connsiteX9" fmla="*/ 17 w 141949"/>
                      <a:gd name="connsiteY9" fmla="*/ 143482 h 213474"/>
                      <a:gd name="connsiteX10" fmla="*/ 18758 w 141949"/>
                      <a:gd name="connsiteY10" fmla="*/ 194282 h 213474"/>
                      <a:gd name="connsiteX11" fmla="*/ 68632 w 141949"/>
                      <a:gd name="connsiteY11" fmla="*/ 213464 h 213474"/>
                      <a:gd name="connsiteX12" fmla="*/ 123136 w 141949"/>
                      <a:gd name="connsiteY12" fmla="*/ 186080 h 213474"/>
                      <a:gd name="connsiteX13" fmla="*/ 141966 w 141949"/>
                      <a:gd name="connsiteY13" fmla="*/ 106661 h 213474"/>
                      <a:gd name="connsiteX14" fmla="*/ 118859 w 141949"/>
                      <a:gd name="connsiteY14" fmla="*/ 29006 h 213474"/>
                      <a:gd name="connsiteX15" fmla="*/ 56814 w 141949"/>
                      <a:gd name="connsiteY15" fmla="*/ -10 h 213474"/>
                      <a:gd name="connsiteX16" fmla="*/ 35559 w 141949"/>
                      <a:gd name="connsiteY16" fmla="*/ 2062 h 213474"/>
                      <a:gd name="connsiteX17" fmla="*/ 13246 w 141949"/>
                      <a:gd name="connsiteY17" fmla="*/ 8280 h 213474"/>
                      <a:gd name="connsiteX18" fmla="*/ 68632 w 141949"/>
                      <a:gd name="connsiteY18" fmla="*/ 95504 h 213474"/>
                      <a:gd name="connsiteX19" fmla="*/ 98309 w 141949"/>
                      <a:gd name="connsiteY19" fmla="*/ 108292 h 213474"/>
                      <a:gd name="connsiteX20" fmla="*/ 109289 w 141949"/>
                      <a:gd name="connsiteY20" fmla="*/ 143482 h 213474"/>
                      <a:gd name="connsiteX21" fmla="*/ 98309 w 141949"/>
                      <a:gd name="connsiteY21" fmla="*/ 178539 h 213474"/>
                      <a:gd name="connsiteX22" fmla="*/ 68632 w 141949"/>
                      <a:gd name="connsiteY22" fmla="*/ 191416 h 213474"/>
                      <a:gd name="connsiteX23" fmla="*/ 38955 w 141949"/>
                      <a:gd name="connsiteY23" fmla="*/ 178539 h 213474"/>
                      <a:gd name="connsiteX24" fmla="*/ 28019 w 141949"/>
                      <a:gd name="connsiteY24" fmla="*/ 143482 h 213474"/>
                      <a:gd name="connsiteX25" fmla="*/ 38955 w 141949"/>
                      <a:gd name="connsiteY25" fmla="*/ 108292 h 213474"/>
                      <a:gd name="connsiteX26" fmla="*/ 68632 w 141949"/>
                      <a:gd name="connsiteY26" fmla="*/ 95504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949" h="213474">
                        <a:moveTo>
                          <a:pt x="13246" y="8280"/>
                        </a:moveTo>
                        <a:lnTo>
                          <a:pt x="13246" y="33636"/>
                        </a:lnTo>
                        <a:cubicBezTo>
                          <a:pt x="20242" y="30314"/>
                          <a:pt x="27313" y="27786"/>
                          <a:pt x="34457" y="26051"/>
                        </a:cubicBezTo>
                        <a:cubicBezTo>
                          <a:pt x="41630" y="24317"/>
                          <a:pt x="48671" y="23449"/>
                          <a:pt x="55579" y="23449"/>
                        </a:cubicBezTo>
                        <a:cubicBezTo>
                          <a:pt x="73953" y="23449"/>
                          <a:pt x="87976" y="29623"/>
                          <a:pt x="97648" y="41970"/>
                        </a:cubicBezTo>
                        <a:cubicBezTo>
                          <a:pt x="107349" y="54317"/>
                          <a:pt x="112891" y="73088"/>
                          <a:pt x="114272" y="98282"/>
                        </a:cubicBezTo>
                        <a:cubicBezTo>
                          <a:pt x="108951" y="90374"/>
                          <a:pt x="102190" y="84303"/>
                          <a:pt x="93988" y="80070"/>
                        </a:cubicBezTo>
                        <a:cubicBezTo>
                          <a:pt x="85815" y="75837"/>
                          <a:pt x="76775" y="73720"/>
                          <a:pt x="66868" y="73720"/>
                        </a:cubicBezTo>
                        <a:cubicBezTo>
                          <a:pt x="46289" y="73720"/>
                          <a:pt x="30003" y="79938"/>
                          <a:pt x="18008" y="92373"/>
                        </a:cubicBezTo>
                        <a:cubicBezTo>
                          <a:pt x="6014" y="104838"/>
                          <a:pt x="17" y="121874"/>
                          <a:pt x="17" y="143482"/>
                        </a:cubicBezTo>
                        <a:cubicBezTo>
                          <a:pt x="17" y="164590"/>
                          <a:pt x="6264" y="181523"/>
                          <a:pt x="18758" y="194282"/>
                        </a:cubicBezTo>
                        <a:cubicBezTo>
                          <a:pt x="31252" y="207070"/>
                          <a:pt x="47877" y="213464"/>
                          <a:pt x="68632" y="213464"/>
                        </a:cubicBezTo>
                        <a:cubicBezTo>
                          <a:pt x="92445" y="213464"/>
                          <a:pt x="110613" y="204336"/>
                          <a:pt x="123136" y="186080"/>
                        </a:cubicBezTo>
                        <a:cubicBezTo>
                          <a:pt x="135689" y="167853"/>
                          <a:pt x="141966" y="141380"/>
                          <a:pt x="141966" y="106661"/>
                        </a:cubicBezTo>
                        <a:cubicBezTo>
                          <a:pt x="141966" y="74235"/>
                          <a:pt x="134263" y="48349"/>
                          <a:pt x="118859" y="29006"/>
                        </a:cubicBezTo>
                        <a:cubicBezTo>
                          <a:pt x="103483" y="9662"/>
                          <a:pt x="82802" y="-10"/>
                          <a:pt x="56814" y="-10"/>
                        </a:cubicBezTo>
                        <a:cubicBezTo>
                          <a:pt x="49817" y="-10"/>
                          <a:pt x="42732" y="681"/>
                          <a:pt x="35559" y="2062"/>
                        </a:cubicBezTo>
                        <a:cubicBezTo>
                          <a:pt x="28415" y="3444"/>
                          <a:pt x="20978" y="5517"/>
                          <a:pt x="13246" y="8280"/>
                        </a:cubicBezTo>
                        <a:close/>
                        <a:moveTo>
                          <a:pt x="68632" y="95504"/>
                        </a:moveTo>
                        <a:cubicBezTo>
                          <a:pt x="81126" y="95504"/>
                          <a:pt x="91019" y="99767"/>
                          <a:pt x="98309" y="108292"/>
                        </a:cubicBezTo>
                        <a:cubicBezTo>
                          <a:pt x="105630" y="116847"/>
                          <a:pt x="109289" y="128577"/>
                          <a:pt x="109289" y="143482"/>
                        </a:cubicBezTo>
                        <a:cubicBezTo>
                          <a:pt x="109289" y="158269"/>
                          <a:pt x="105630" y="169955"/>
                          <a:pt x="98309" y="178539"/>
                        </a:cubicBezTo>
                        <a:cubicBezTo>
                          <a:pt x="91019" y="187124"/>
                          <a:pt x="81126" y="191416"/>
                          <a:pt x="68632" y="191416"/>
                        </a:cubicBezTo>
                        <a:cubicBezTo>
                          <a:pt x="56138" y="191416"/>
                          <a:pt x="46245" y="187124"/>
                          <a:pt x="38955" y="178539"/>
                        </a:cubicBezTo>
                        <a:cubicBezTo>
                          <a:pt x="31664" y="169955"/>
                          <a:pt x="28019" y="158269"/>
                          <a:pt x="28019" y="143482"/>
                        </a:cubicBezTo>
                        <a:cubicBezTo>
                          <a:pt x="28019" y="128577"/>
                          <a:pt x="31664" y="116847"/>
                          <a:pt x="38955" y="108292"/>
                        </a:cubicBezTo>
                        <a:cubicBezTo>
                          <a:pt x="46245" y="99767"/>
                          <a:pt x="56138" y="95504"/>
                          <a:pt x="68632" y="95504"/>
                        </a:cubicBezTo>
                        <a:close/>
                      </a:path>
                    </a:pathLst>
                  </a:custGeom>
                  <a:solidFill>
                    <a:srgbClr val="000000"/>
                  </a:solidFill>
                  <a:ln w="2822" cap="flat">
                    <a:noFill/>
                    <a:prstDash val="solid"/>
                    <a:round/>
                  </a:ln>
                </p:spPr>
                <p:txBody>
                  <a:bodyPr rtlCol="0" anchor="ctr"/>
                  <a:lstStyle/>
                  <a:p>
                    <a:endParaRPr lang="en-US"/>
                  </a:p>
                </p:txBody>
              </p:sp>
            </p:grpSp>
          </p:grpSp>
          <p:grpSp>
            <p:nvGrpSpPr>
              <p:cNvPr id="392" name="Graphic 4">
                <a:extLst>
                  <a:ext uri="{FF2B5EF4-FFF2-40B4-BE49-F238E27FC236}">
                    <a16:creationId xmlns:a16="http://schemas.microsoft.com/office/drawing/2014/main" id="{BB663043-6351-9E77-A4FF-1BE07657C3A7}"/>
                  </a:ext>
                </a:extLst>
              </p:cNvPr>
              <p:cNvGrpSpPr/>
              <p:nvPr/>
            </p:nvGrpSpPr>
            <p:grpSpPr>
              <a:xfrm>
                <a:off x="1030544" y="123311"/>
                <a:ext cx="615375" cy="213474"/>
                <a:chOff x="1030544" y="123311"/>
                <a:chExt cx="615375" cy="213474"/>
              </a:xfrm>
              <a:solidFill>
                <a:srgbClr val="000000"/>
              </a:solidFill>
            </p:grpSpPr>
            <p:sp>
              <p:nvSpPr>
                <p:cNvPr id="405" name="Freeform: Shape 109">
                  <a:extLst>
                    <a:ext uri="{FF2B5EF4-FFF2-40B4-BE49-F238E27FC236}">
                      <a16:creationId xmlns:a16="http://schemas.microsoft.com/office/drawing/2014/main" id="{3C38D92A-4E9B-D8FF-859A-902F5B25276E}"/>
                    </a:ext>
                  </a:extLst>
                </p:cNvPr>
                <p:cNvSpPr/>
                <p:nvPr/>
              </p:nvSpPr>
              <p:spPr>
                <a:xfrm>
                  <a:off x="1547142" y="225552"/>
                  <a:ext cx="98777" cy="28222"/>
                </a:xfrm>
                <a:custGeom>
                  <a:avLst/>
                  <a:gdLst>
                    <a:gd name="connsiteX0" fmla="*/ 98836 w 98777"/>
                    <a:gd name="connsiteY0" fmla="*/ 8 h 28222"/>
                    <a:gd name="connsiteX1" fmla="*/ 58 w 98777"/>
                    <a:gd name="connsiteY1" fmla="*/ 8 h 28222"/>
                  </a:gdLst>
                  <a:ahLst/>
                  <a:cxnLst>
                    <a:cxn ang="0">
                      <a:pos x="connsiteX0" y="connsiteY0"/>
                    </a:cxn>
                    <a:cxn ang="0">
                      <a:pos x="connsiteX1" y="connsiteY1"/>
                    </a:cxn>
                  </a:cxnLst>
                  <a:rect l="l" t="t" r="r" b="b"/>
                  <a:pathLst>
                    <a:path w="98777" h="28222">
                      <a:moveTo>
                        <a:pt x="98836" y="8"/>
                      </a:moveTo>
                      <a:lnTo>
                        <a:pt x="58" y="8"/>
                      </a:lnTo>
                    </a:path>
                  </a:pathLst>
                </a:custGeom>
                <a:solidFill>
                  <a:srgbClr val="000000"/>
                </a:solidFill>
                <a:ln w="22578" cap="flat">
                  <a:solidFill>
                    <a:srgbClr val="000000"/>
                  </a:solidFill>
                  <a:prstDash val="solid"/>
                  <a:round/>
                </a:ln>
              </p:spPr>
              <p:txBody>
                <a:bodyPr rtlCol="0" anchor="ctr"/>
                <a:lstStyle/>
                <a:p>
                  <a:endParaRPr lang="en-US"/>
                </a:p>
              </p:txBody>
            </p:sp>
            <p:grpSp>
              <p:nvGrpSpPr>
                <p:cNvPr id="406" name="Graphic 4">
                  <a:extLst>
                    <a:ext uri="{FF2B5EF4-FFF2-40B4-BE49-F238E27FC236}">
                      <a16:creationId xmlns:a16="http://schemas.microsoft.com/office/drawing/2014/main" id="{8FFA1822-9B3E-24BF-4CF4-0A3F8D7674F5}"/>
                    </a:ext>
                  </a:extLst>
                </p:cNvPr>
                <p:cNvGrpSpPr/>
                <p:nvPr/>
              </p:nvGrpSpPr>
              <p:grpSpPr>
                <a:xfrm>
                  <a:off x="1030544" y="123311"/>
                  <a:ext cx="399090" cy="213474"/>
                  <a:chOff x="1030544" y="123311"/>
                  <a:chExt cx="399090" cy="213474"/>
                </a:xfrm>
                <a:solidFill>
                  <a:srgbClr val="000000"/>
                </a:solidFill>
              </p:grpSpPr>
              <p:sp>
                <p:nvSpPr>
                  <p:cNvPr id="407" name="Freeform: Shape 111">
                    <a:extLst>
                      <a:ext uri="{FF2B5EF4-FFF2-40B4-BE49-F238E27FC236}">
                        <a16:creationId xmlns:a16="http://schemas.microsoft.com/office/drawing/2014/main" id="{FB5F3EE4-30C8-94B1-FE05-CB5913F8A284}"/>
                      </a:ext>
                    </a:extLst>
                  </p:cNvPr>
                  <p:cNvSpPr/>
                  <p:nvPr/>
                </p:nvSpPr>
                <p:spPr>
                  <a:xfrm flipV="1">
                    <a:off x="1030544" y="127016"/>
                    <a:ext cx="122501" cy="205757"/>
                  </a:xfrm>
                  <a:custGeom>
                    <a:avLst/>
                    <a:gdLst>
                      <a:gd name="connsiteX0" fmla="*/ 4019 w 122501"/>
                      <a:gd name="connsiteY0" fmla="*/ 23387 h 205757"/>
                      <a:gd name="connsiteX1" fmla="*/ 49483 w 122501"/>
                      <a:gd name="connsiteY1" fmla="*/ 23387 h 205757"/>
                      <a:gd name="connsiteX2" fmla="*/ 49483 w 122501"/>
                      <a:gd name="connsiteY2" fmla="*/ 180374 h 205757"/>
                      <a:gd name="connsiteX3" fmla="*/ 6 w 122501"/>
                      <a:gd name="connsiteY3" fmla="*/ 170451 h 205757"/>
                      <a:gd name="connsiteX4" fmla="*/ 6 w 122501"/>
                      <a:gd name="connsiteY4" fmla="*/ 195807 h 205757"/>
                      <a:gd name="connsiteX5" fmla="*/ 49219 w 122501"/>
                      <a:gd name="connsiteY5" fmla="*/ 205729 h 205757"/>
                      <a:gd name="connsiteX6" fmla="*/ 77044 w 122501"/>
                      <a:gd name="connsiteY6" fmla="*/ 205729 h 205757"/>
                      <a:gd name="connsiteX7" fmla="*/ 77044 w 122501"/>
                      <a:gd name="connsiteY7" fmla="*/ 23387 h 205757"/>
                      <a:gd name="connsiteX8" fmla="*/ 122508 w 122501"/>
                      <a:gd name="connsiteY8" fmla="*/ 23387 h 205757"/>
                      <a:gd name="connsiteX9" fmla="*/ 122508 w 122501"/>
                      <a:gd name="connsiteY9" fmla="*/ -28 h 205757"/>
                      <a:gd name="connsiteX10" fmla="*/ 4019 w 122501"/>
                      <a:gd name="connsiteY10" fmla="*/ -28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019" y="23387"/>
                        </a:moveTo>
                        <a:lnTo>
                          <a:pt x="49483" y="23387"/>
                        </a:lnTo>
                        <a:lnTo>
                          <a:pt x="49483" y="180374"/>
                        </a:lnTo>
                        <a:lnTo>
                          <a:pt x="6" y="170451"/>
                        </a:lnTo>
                        <a:lnTo>
                          <a:pt x="6" y="195807"/>
                        </a:lnTo>
                        <a:lnTo>
                          <a:pt x="49219" y="205729"/>
                        </a:lnTo>
                        <a:lnTo>
                          <a:pt x="77044" y="205729"/>
                        </a:lnTo>
                        <a:lnTo>
                          <a:pt x="77044" y="23387"/>
                        </a:lnTo>
                        <a:lnTo>
                          <a:pt x="122508" y="23387"/>
                        </a:lnTo>
                        <a:lnTo>
                          <a:pt x="122508" y="-28"/>
                        </a:lnTo>
                        <a:lnTo>
                          <a:pt x="4019" y="-28"/>
                        </a:lnTo>
                        <a:close/>
                      </a:path>
                    </a:pathLst>
                  </a:custGeom>
                  <a:solidFill>
                    <a:srgbClr val="000000"/>
                  </a:solidFill>
                  <a:ln w="2822" cap="flat">
                    <a:noFill/>
                    <a:prstDash val="solid"/>
                    <a:round/>
                  </a:ln>
                </p:spPr>
                <p:txBody>
                  <a:bodyPr rtlCol="0" anchor="ctr"/>
                  <a:lstStyle/>
                  <a:p>
                    <a:endParaRPr lang="en-US"/>
                  </a:p>
                </p:txBody>
              </p:sp>
              <p:sp>
                <p:nvSpPr>
                  <p:cNvPr id="408" name="Freeform: Shape 112">
                    <a:extLst>
                      <a:ext uri="{FF2B5EF4-FFF2-40B4-BE49-F238E27FC236}">
                        <a16:creationId xmlns:a16="http://schemas.microsoft.com/office/drawing/2014/main" id="{DDA48A3C-45EF-47A5-9598-BDB871C48ACF}"/>
                      </a:ext>
                    </a:extLst>
                  </p:cNvPr>
                  <p:cNvSpPr/>
                  <p:nvPr/>
                </p:nvSpPr>
                <p:spPr>
                  <a:xfrm flipV="1">
                    <a:off x="1209264" y="297760"/>
                    <a:ext cx="29104" cy="35013"/>
                  </a:xfrm>
                  <a:custGeom>
                    <a:avLst/>
                    <a:gdLst>
                      <a:gd name="connsiteX0" fmla="*/ 28 w 29104"/>
                      <a:gd name="connsiteY0" fmla="*/ 35018 h 35013"/>
                      <a:gd name="connsiteX1" fmla="*/ 29132 w 29104"/>
                      <a:gd name="connsiteY1" fmla="*/ 35018 h 35013"/>
                      <a:gd name="connsiteX2" fmla="*/ 29132 w 29104"/>
                      <a:gd name="connsiteY2" fmla="*/ 5 h 35013"/>
                      <a:gd name="connsiteX3" fmla="*/ 28 w 29104"/>
                      <a:gd name="connsiteY3" fmla="*/ 5 h 35013"/>
                    </a:gdLst>
                    <a:ahLst/>
                    <a:cxnLst>
                      <a:cxn ang="0">
                        <a:pos x="connsiteX0" y="connsiteY0"/>
                      </a:cxn>
                      <a:cxn ang="0">
                        <a:pos x="connsiteX1" y="connsiteY1"/>
                      </a:cxn>
                      <a:cxn ang="0">
                        <a:pos x="connsiteX2" y="connsiteY2"/>
                      </a:cxn>
                      <a:cxn ang="0">
                        <a:pos x="connsiteX3" y="connsiteY3"/>
                      </a:cxn>
                    </a:cxnLst>
                    <a:rect l="l" t="t" r="r" b="b"/>
                    <a:pathLst>
                      <a:path w="29104" h="35013">
                        <a:moveTo>
                          <a:pt x="28" y="35018"/>
                        </a:moveTo>
                        <a:lnTo>
                          <a:pt x="29132" y="35018"/>
                        </a:lnTo>
                        <a:lnTo>
                          <a:pt x="29132" y="5"/>
                        </a:lnTo>
                        <a:lnTo>
                          <a:pt x="28" y="5"/>
                        </a:lnTo>
                        <a:close/>
                      </a:path>
                    </a:pathLst>
                  </a:custGeom>
                  <a:solidFill>
                    <a:srgbClr val="000000"/>
                  </a:solidFill>
                  <a:ln w="2822" cap="flat">
                    <a:noFill/>
                    <a:prstDash val="solid"/>
                    <a:round/>
                  </a:ln>
                </p:spPr>
                <p:txBody>
                  <a:bodyPr rtlCol="0" anchor="ctr"/>
                  <a:lstStyle/>
                  <a:p>
                    <a:endParaRPr lang="en-US"/>
                  </a:p>
                </p:txBody>
              </p:sp>
              <p:sp>
                <p:nvSpPr>
                  <p:cNvPr id="409" name="Freeform: Shape 113">
                    <a:extLst>
                      <a:ext uri="{FF2B5EF4-FFF2-40B4-BE49-F238E27FC236}">
                        <a16:creationId xmlns:a16="http://schemas.microsoft.com/office/drawing/2014/main" id="{4DB43C38-E791-002C-1C88-588263DFBE04}"/>
                      </a:ext>
                    </a:extLst>
                  </p:cNvPr>
                  <p:cNvSpPr/>
                  <p:nvPr/>
                </p:nvSpPr>
                <p:spPr>
                  <a:xfrm flipV="1">
                    <a:off x="1287421" y="123311"/>
                    <a:ext cx="142213" cy="213474"/>
                  </a:xfrm>
                  <a:custGeom>
                    <a:avLst/>
                    <a:gdLst>
                      <a:gd name="connsiteX0" fmla="*/ 71101 w 142213"/>
                      <a:gd name="connsiteY0" fmla="*/ 191398 h 213474"/>
                      <a:gd name="connsiteX1" fmla="*/ 38778 w 142213"/>
                      <a:gd name="connsiteY1" fmla="*/ 170231 h 213474"/>
                      <a:gd name="connsiteX2" fmla="*/ 27974 w 142213"/>
                      <a:gd name="connsiteY2" fmla="*/ 106643 h 213474"/>
                      <a:gd name="connsiteX3" fmla="*/ 38778 w 142213"/>
                      <a:gd name="connsiteY3" fmla="*/ 43187 h 213474"/>
                      <a:gd name="connsiteX4" fmla="*/ 71101 w 142213"/>
                      <a:gd name="connsiteY4" fmla="*/ 22020 h 213474"/>
                      <a:gd name="connsiteX5" fmla="*/ 103556 w 142213"/>
                      <a:gd name="connsiteY5" fmla="*/ 43187 h 213474"/>
                      <a:gd name="connsiteX6" fmla="*/ 114405 w 142213"/>
                      <a:gd name="connsiteY6" fmla="*/ 106643 h 213474"/>
                      <a:gd name="connsiteX7" fmla="*/ 103556 w 142213"/>
                      <a:gd name="connsiteY7" fmla="*/ 170231 h 213474"/>
                      <a:gd name="connsiteX8" fmla="*/ 71101 w 142213"/>
                      <a:gd name="connsiteY8" fmla="*/ 191398 h 213474"/>
                      <a:gd name="connsiteX9" fmla="*/ 71101 w 142213"/>
                      <a:gd name="connsiteY9" fmla="*/ 213447 h 213474"/>
                      <a:gd name="connsiteX10" fmla="*/ 123974 w 142213"/>
                      <a:gd name="connsiteY10" fmla="*/ 186062 h 213474"/>
                      <a:gd name="connsiteX11" fmla="*/ 142230 w 142213"/>
                      <a:gd name="connsiteY11" fmla="*/ 106643 h 213474"/>
                      <a:gd name="connsiteX12" fmla="*/ 123974 w 142213"/>
                      <a:gd name="connsiteY12" fmla="*/ 27312 h 213474"/>
                      <a:gd name="connsiteX13" fmla="*/ 71101 w 142213"/>
                      <a:gd name="connsiteY13" fmla="*/ -28 h 213474"/>
                      <a:gd name="connsiteX14" fmla="*/ 18273 w 142213"/>
                      <a:gd name="connsiteY14" fmla="*/ 27312 h 213474"/>
                      <a:gd name="connsiteX15" fmla="*/ 16 w 142213"/>
                      <a:gd name="connsiteY15" fmla="*/ 106643 h 213474"/>
                      <a:gd name="connsiteX16" fmla="*/ 18273 w 142213"/>
                      <a:gd name="connsiteY16" fmla="*/ 186062 h 213474"/>
                      <a:gd name="connsiteX17" fmla="*/ 71101 w 142213"/>
                      <a:gd name="connsiteY17" fmla="*/ 213447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101" y="191398"/>
                        </a:moveTo>
                        <a:cubicBezTo>
                          <a:pt x="56784" y="191398"/>
                          <a:pt x="46010" y="184342"/>
                          <a:pt x="38778" y="170231"/>
                        </a:cubicBezTo>
                        <a:cubicBezTo>
                          <a:pt x="31575" y="156150"/>
                          <a:pt x="27974" y="134953"/>
                          <a:pt x="27974" y="106643"/>
                        </a:cubicBezTo>
                        <a:cubicBezTo>
                          <a:pt x="27974" y="78450"/>
                          <a:pt x="31575" y="57298"/>
                          <a:pt x="38778" y="43187"/>
                        </a:cubicBezTo>
                        <a:cubicBezTo>
                          <a:pt x="46010" y="29076"/>
                          <a:pt x="56784" y="22020"/>
                          <a:pt x="71101" y="22020"/>
                        </a:cubicBezTo>
                        <a:cubicBezTo>
                          <a:pt x="85535" y="22020"/>
                          <a:pt x="96354" y="29076"/>
                          <a:pt x="103556" y="43187"/>
                        </a:cubicBezTo>
                        <a:cubicBezTo>
                          <a:pt x="110789" y="57298"/>
                          <a:pt x="114405" y="78450"/>
                          <a:pt x="114405" y="106643"/>
                        </a:cubicBezTo>
                        <a:cubicBezTo>
                          <a:pt x="114405" y="134953"/>
                          <a:pt x="110789" y="156150"/>
                          <a:pt x="103556" y="170231"/>
                        </a:cubicBezTo>
                        <a:cubicBezTo>
                          <a:pt x="96354" y="184342"/>
                          <a:pt x="85535" y="191398"/>
                          <a:pt x="71101" y="191398"/>
                        </a:cubicBezTo>
                        <a:close/>
                        <a:moveTo>
                          <a:pt x="71101" y="213447"/>
                        </a:moveTo>
                        <a:cubicBezTo>
                          <a:pt x="94179" y="213447"/>
                          <a:pt x="111803" y="204318"/>
                          <a:pt x="123974" y="186062"/>
                        </a:cubicBezTo>
                        <a:cubicBezTo>
                          <a:pt x="136144" y="167835"/>
                          <a:pt x="142230" y="141362"/>
                          <a:pt x="142230" y="106643"/>
                        </a:cubicBezTo>
                        <a:cubicBezTo>
                          <a:pt x="142230" y="72012"/>
                          <a:pt x="136144" y="45568"/>
                          <a:pt x="123974" y="27312"/>
                        </a:cubicBezTo>
                        <a:cubicBezTo>
                          <a:pt x="111803" y="9085"/>
                          <a:pt x="94179" y="-28"/>
                          <a:pt x="71101" y="-28"/>
                        </a:cubicBezTo>
                        <a:cubicBezTo>
                          <a:pt x="48053" y="-28"/>
                          <a:pt x="30443" y="9085"/>
                          <a:pt x="18273" y="27312"/>
                        </a:cubicBezTo>
                        <a:cubicBezTo>
                          <a:pt x="6102" y="45568"/>
                          <a:pt x="16" y="72012"/>
                          <a:pt x="16" y="106643"/>
                        </a:cubicBezTo>
                        <a:cubicBezTo>
                          <a:pt x="16" y="141362"/>
                          <a:pt x="6102" y="167835"/>
                          <a:pt x="18273" y="186062"/>
                        </a:cubicBezTo>
                        <a:cubicBezTo>
                          <a:pt x="30443" y="204318"/>
                          <a:pt x="48053" y="213447"/>
                          <a:pt x="71101" y="213447"/>
                        </a:cubicBezTo>
                        <a:close/>
                      </a:path>
                    </a:pathLst>
                  </a:custGeom>
                  <a:solidFill>
                    <a:srgbClr val="000000"/>
                  </a:solidFill>
                  <a:ln w="2822" cap="flat">
                    <a:noFill/>
                    <a:prstDash val="solid"/>
                    <a:round/>
                  </a:ln>
                </p:spPr>
                <p:txBody>
                  <a:bodyPr rtlCol="0" anchor="ctr"/>
                  <a:lstStyle/>
                  <a:p>
                    <a:endParaRPr lang="en-US"/>
                  </a:p>
                </p:txBody>
              </p:sp>
            </p:grpSp>
          </p:grpSp>
          <p:grpSp>
            <p:nvGrpSpPr>
              <p:cNvPr id="393" name="Graphic 4">
                <a:extLst>
                  <a:ext uri="{FF2B5EF4-FFF2-40B4-BE49-F238E27FC236}">
                    <a16:creationId xmlns:a16="http://schemas.microsoft.com/office/drawing/2014/main" id="{02ACFA09-4967-FC72-035E-464DB2DD20E3}"/>
                  </a:ext>
                </a:extLst>
              </p:cNvPr>
              <p:cNvGrpSpPr/>
              <p:nvPr/>
            </p:nvGrpSpPr>
            <p:grpSpPr>
              <a:xfrm>
                <a:off x="613516" y="2016171"/>
                <a:ext cx="218457" cy="1474676"/>
                <a:chOff x="613516" y="2016171"/>
                <a:chExt cx="218457" cy="1474676"/>
              </a:xfrm>
              <a:solidFill>
                <a:srgbClr val="000000"/>
              </a:solidFill>
            </p:grpSpPr>
            <p:sp>
              <p:nvSpPr>
                <p:cNvPr id="394" name="Freeform: Shape 115">
                  <a:extLst>
                    <a:ext uri="{FF2B5EF4-FFF2-40B4-BE49-F238E27FC236}">
                      <a16:creationId xmlns:a16="http://schemas.microsoft.com/office/drawing/2014/main" id="{6143F586-07DC-8213-4A75-F80D36A14750}"/>
                    </a:ext>
                  </a:extLst>
                </p:cNvPr>
                <p:cNvSpPr/>
                <p:nvPr/>
              </p:nvSpPr>
              <p:spPr>
                <a:xfrm rot="-5400000" flipV="1">
                  <a:off x="689892" y="3348766"/>
                  <a:ext cx="122105" cy="162057"/>
                </a:xfrm>
                <a:custGeom>
                  <a:avLst/>
                  <a:gdLst>
                    <a:gd name="connsiteX0" fmla="*/ 122105 w 122105"/>
                    <a:gd name="connsiteY0" fmla="*/ 152538 h 162057"/>
                    <a:gd name="connsiteX1" fmla="*/ 122105 w 122105"/>
                    <a:gd name="connsiteY1" fmla="*/ 128814 h 162057"/>
                    <a:gd name="connsiteX2" fmla="*/ 100541 w 122105"/>
                    <a:gd name="connsiteY2" fmla="*/ 137722 h 162057"/>
                    <a:gd name="connsiteX3" fmla="*/ 78713 w 122105"/>
                    <a:gd name="connsiteY3" fmla="*/ 140676 h 162057"/>
                    <a:gd name="connsiteX4" fmla="*/ 40348 w 122105"/>
                    <a:gd name="connsiteY4" fmla="*/ 125022 h 162057"/>
                    <a:gd name="connsiteX5" fmla="*/ 26722 w 122105"/>
                    <a:gd name="connsiteY5" fmla="*/ 81145 h 162057"/>
                    <a:gd name="connsiteX6" fmla="*/ 40348 w 122105"/>
                    <a:gd name="connsiteY6" fmla="*/ 37224 h 162057"/>
                    <a:gd name="connsiteX7" fmla="*/ 78713 w 122105"/>
                    <a:gd name="connsiteY7" fmla="*/ 21614 h 162057"/>
                    <a:gd name="connsiteX8" fmla="*/ 100541 w 122105"/>
                    <a:gd name="connsiteY8" fmla="*/ 24568 h 162057"/>
                    <a:gd name="connsiteX9" fmla="*/ 122105 w 122105"/>
                    <a:gd name="connsiteY9" fmla="*/ 33476 h 162057"/>
                    <a:gd name="connsiteX10" fmla="*/ 122105 w 122105"/>
                    <a:gd name="connsiteY10" fmla="*/ 10016 h 162057"/>
                    <a:gd name="connsiteX11" fmla="*/ 100100 w 122105"/>
                    <a:gd name="connsiteY11" fmla="*/ 2608 h 162057"/>
                    <a:gd name="connsiteX12" fmla="*/ 75935 w 122105"/>
                    <a:gd name="connsiteY12" fmla="*/ 94 h 162057"/>
                    <a:gd name="connsiteX13" fmla="*/ 20505 w 122105"/>
                    <a:gd name="connsiteY13" fmla="*/ 22011 h 162057"/>
                    <a:gd name="connsiteX14" fmla="*/ -1 w 122105"/>
                    <a:gd name="connsiteY14" fmla="*/ 81145 h 162057"/>
                    <a:gd name="connsiteX15" fmla="*/ 20725 w 122105"/>
                    <a:gd name="connsiteY15" fmla="*/ 140500 h 162057"/>
                    <a:gd name="connsiteX16" fmla="*/ 77611 w 122105"/>
                    <a:gd name="connsiteY16" fmla="*/ 162152 h 162057"/>
                    <a:gd name="connsiteX17" fmla="*/ 100453 w 122105"/>
                    <a:gd name="connsiteY17" fmla="*/ 159726 h 162057"/>
                    <a:gd name="connsiteX18" fmla="*/ 122105 w 122105"/>
                    <a:gd name="connsiteY18" fmla="*/ 152538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105" h="162057">
                      <a:moveTo>
                        <a:pt x="122105" y="152538"/>
                      </a:moveTo>
                      <a:lnTo>
                        <a:pt x="122105" y="128814"/>
                      </a:lnTo>
                      <a:cubicBezTo>
                        <a:pt x="114932" y="132783"/>
                        <a:pt x="107744" y="135752"/>
                        <a:pt x="100541" y="137722"/>
                      </a:cubicBezTo>
                      <a:cubicBezTo>
                        <a:pt x="93338" y="139691"/>
                        <a:pt x="86063" y="140676"/>
                        <a:pt x="78713" y="140676"/>
                      </a:cubicBezTo>
                      <a:cubicBezTo>
                        <a:pt x="62250" y="140676"/>
                        <a:pt x="49462" y="135458"/>
                        <a:pt x="40348" y="125022"/>
                      </a:cubicBezTo>
                      <a:cubicBezTo>
                        <a:pt x="31265" y="114615"/>
                        <a:pt x="26722" y="99989"/>
                        <a:pt x="26722" y="81145"/>
                      </a:cubicBezTo>
                      <a:cubicBezTo>
                        <a:pt x="26722" y="62301"/>
                        <a:pt x="31265" y="47660"/>
                        <a:pt x="40348" y="37224"/>
                      </a:cubicBezTo>
                      <a:cubicBezTo>
                        <a:pt x="49462" y="26817"/>
                        <a:pt x="62250" y="21614"/>
                        <a:pt x="78713" y="21614"/>
                      </a:cubicBezTo>
                      <a:cubicBezTo>
                        <a:pt x="86063" y="21614"/>
                        <a:pt x="93338" y="22599"/>
                        <a:pt x="100541" y="24568"/>
                      </a:cubicBezTo>
                      <a:cubicBezTo>
                        <a:pt x="107744" y="26538"/>
                        <a:pt x="114932" y="29507"/>
                        <a:pt x="122105" y="33476"/>
                      </a:cubicBezTo>
                      <a:lnTo>
                        <a:pt x="122105" y="10016"/>
                      </a:lnTo>
                      <a:cubicBezTo>
                        <a:pt x="115020" y="6724"/>
                        <a:pt x="107685" y="4254"/>
                        <a:pt x="100100" y="2608"/>
                      </a:cubicBezTo>
                      <a:cubicBezTo>
                        <a:pt x="92545" y="932"/>
                        <a:pt x="84490" y="94"/>
                        <a:pt x="75935" y="94"/>
                      </a:cubicBezTo>
                      <a:cubicBezTo>
                        <a:pt x="52681" y="94"/>
                        <a:pt x="34204" y="7400"/>
                        <a:pt x="20505" y="22011"/>
                      </a:cubicBezTo>
                      <a:cubicBezTo>
                        <a:pt x="6835" y="36621"/>
                        <a:pt x="-1" y="56333"/>
                        <a:pt x="-1" y="81145"/>
                      </a:cubicBezTo>
                      <a:cubicBezTo>
                        <a:pt x="-1" y="106310"/>
                        <a:pt x="6908" y="126095"/>
                        <a:pt x="20725" y="140500"/>
                      </a:cubicBezTo>
                      <a:cubicBezTo>
                        <a:pt x="34572" y="154934"/>
                        <a:pt x="53534" y="162152"/>
                        <a:pt x="77611" y="162152"/>
                      </a:cubicBezTo>
                      <a:cubicBezTo>
                        <a:pt x="85401" y="162152"/>
                        <a:pt x="93015" y="161343"/>
                        <a:pt x="100453" y="159726"/>
                      </a:cubicBezTo>
                      <a:cubicBezTo>
                        <a:pt x="107891" y="158139"/>
                        <a:pt x="115108" y="155743"/>
                        <a:pt x="122105" y="152538"/>
                      </a:cubicBezTo>
                      <a:close/>
                    </a:path>
                  </a:pathLst>
                </a:custGeom>
                <a:solidFill>
                  <a:srgbClr val="000000"/>
                </a:solidFill>
                <a:ln w="2822" cap="flat">
                  <a:noFill/>
                  <a:prstDash val="solid"/>
                  <a:round/>
                </a:ln>
              </p:spPr>
              <p:txBody>
                <a:bodyPr rtlCol="0" anchor="ctr"/>
                <a:lstStyle/>
                <a:p>
                  <a:endParaRPr lang="en-US"/>
                </a:p>
              </p:txBody>
            </p:sp>
            <p:sp>
              <p:nvSpPr>
                <p:cNvPr id="395" name="Freeform: Shape 116">
                  <a:extLst>
                    <a:ext uri="{FF2B5EF4-FFF2-40B4-BE49-F238E27FC236}">
                      <a16:creationId xmlns:a16="http://schemas.microsoft.com/office/drawing/2014/main" id="{0214BA9F-4E1A-8C28-84E4-730ADC566E54}"/>
                    </a:ext>
                  </a:extLst>
                </p:cNvPr>
                <p:cNvSpPr/>
                <p:nvPr/>
              </p:nvSpPr>
              <p:spPr>
                <a:xfrm rot="-5400000" flipV="1">
                  <a:off x="680102" y="3183809"/>
                  <a:ext cx="141684" cy="162057"/>
                </a:xfrm>
                <a:custGeom>
                  <a:avLst/>
                  <a:gdLst>
                    <a:gd name="connsiteX0" fmla="*/ 70816 w 141684"/>
                    <a:gd name="connsiteY0" fmla="*/ 140670 h 162057"/>
                    <a:gd name="connsiteX1" fmla="*/ 38581 w 141684"/>
                    <a:gd name="connsiteY1" fmla="*/ 124751 h 162057"/>
                    <a:gd name="connsiteX2" fmla="*/ 26719 w 141684"/>
                    <a:gd name="connsiteY2" fmla="*/ 81139 h 162057"/>
                    <a:gd name="connsiteX3" fmla="*/ 38493 w 141684"/>
                    <a:gd name="connsiteY3" fmla="*/ 37527 h 162057"/>
                    <a:gd name="connsiteX4" fmla="*/ 70816 w 141684"/>
                    <a:gd name="connsiteY4" fmla="*/ 21608 h 162057"/>
                    <a:gd name="connsiteX5" fmla="*/ 102919 w 141684"/>
                    <a:gd name="connsiteY5" fmla="*/ 37571 h 162057"/>
                    <a:gd name="connsiteX6" fmla="*/ 114781 w 141684"/>
                    <a:gd name="connsiteY6" fmla="*/ 81139 h 162057"/>
                    <a:gd name="connsiteX7" fmla="*/ 102919 w 141684"/>
                    <a:gd name="connsiteY7" fmla="*/ 124619 h 162057"/>
                    <a:gd name="connsiteX8" fmla="*/ 70816 w 141684"/>
                    <a:gd name="connsiteY8" fmla="*/ 140670 h 162057"/>
                    <a:gd name="connsiteX9" fmla="*/ 70816 w 141684"/>
                    <a:gd name="connsiteY9" fmla="*/ 162146 h 162057"/>
                    <a:gd name="connsiteX10" fmla="*/ 122763 w 141684"/>
                    <a:gd name="connsiteY10" fmla="*/ 140626 h 162057"/>
                    <a:gd name="connsiteX11" fmla="*/ 141681 w 141684"/>
                    <a:gd name="connsiteY11" fmla="*/ 81139 h 162057"/>
                    <a:gd name="connsiteX12" fmla="*/ 122763 w 141684"/>
                    <a:gd name="connsiteY12" fmla="*/ 21652 h 162057"/>
                    <a:gd name="connsiteX13" fmla="*/ 70816 w 141684"/>
                    <a:gd name="connsiteY13" fmla="*/ 88 h 162057"/>
                    <a:gd name="connsiteX14" fmla="*/ 18781 w 141684"/>
                    <a:gd name="connsiteY14" fmla="*/ 21652 h 162057"/>
                    <a:gd name="connsiteX15" fmla="*/ -4 w 141684"/>
                    <a:gd name="connsiteY15" fmla="*/ 81139 h 162057"/>
                    <a:gd name="connsiteX16" fmla="*/ 18781 w 141684"/>
                    <a:gd name="connsiteY16" fmla="*/ 140626 h 162057"/>
                    <a:gd name="connsiteX17" fmla="*/ 70816 w 141684"/>
                    <a:gd name="connsiteY17" fmla="*/ 162146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84" h="162057">
                      <a:moveTo>
                        <a:pt x="70816" y="140670"/>
                      </a:moveTo>
                      <a:cubicBezTo>
                        <a:pt x="57234" y="140670"/>
                        <a:pt x="46489" y="135364"/>
                        <a:pt x="38581" y="124751"/>
                      </a:cubicBezTo>
                      <a:cubicBezTo>
                        <a:pt x="30673" y="114139"/>
                        <a:pt x="26719" y="99601"/>
                        <a:pt x="26719" y="81139"/>
                      </a:cubicBezTo>
                      <a:cubicBezTo>
                        <a:pt x="26719" y="62677"/>
                        <a:pt x="30644" y="48140"/>
                        <a:pt x="38493" y="37527"/>
                      </a:cubicBezTo>
                      <a:cubicBezTo>
                        <a:pt x="46372" y="26914"/>
                        <a:pt x="57146" y="21608"/>
                        <a:pt x="70816" y="21608"/>
                      </a:cubicBezTo>
                      <a:cubicBezTo>
                        <a:pt x="84339" y="21608"/>
                        <a:pt x="95040" y="26929"/>
                        <a:pt x="102919" y="37571"/>
                      </a:cubicBezTo>
                      <a:cubicBezTo>
                        <a:pt x="110827" y="48243"/>
                        <a:pt x="114781" y="62765"/>
                        <a:pt x="114781" y="81139"/>
                      </a:cubicBezTo>
                      <a:cubicBezTo>
                        <a:pt x="114781" y="99425"/>
                        <a:pt x="110827" y="113918"/>
                        <a:pt x="102919" y="124619"/>
                      </a:cubicBezTo>
                      <a:cubicBezTo>
                        <a:pt x="95040" y="135320"/>
                        <a:pt x="84339" y="140670"/>
                        <a:pt x="70816" y="140670"/>
                      </a:cubicBezTo>
                      <a:close/>
                      <a:moveTo>
                        <a:pt x="70816" y="162146"/>
                      </a:moveTo>
                      <a:cubicBezTo>
                        <a:pt x="92865" y="162146"/>
                        <a:pt x="110180" y="154972"/>
                        <a:pt x="122763" y="140626"/>
                      </a:cubicBezTo>
                      <a:cubicBezTo>
                        <a:pt x="135375" y="126309"/>
                        <a:pt x="141681" y="106480"/>
                        <a:pt x="141681" y="81139"/>
                      </a:cubicBezTo>
                      <a:cubicBezTo>
                        <a:pt x="141681" y="55886"/>
                        <a:pt x="135375" y="36057"/>
                        <a:pt x="122763" y="21652"/>
                      </a:cubicBezTo>
                      <a:cubicBezTo>
                        <a:pt x="110180" y="7276"/>
                        <a:pt x="92865" y="88"/>
                        <a:pt x="70816" y="88"/>
                      </a:cubicBezTo>
                      <a:cubicBezTo>
                        <a:pt x="48679" y="88"/>
                        <a:pt x="31334" y="7276"/>
                        <a:pt x="18781" y="21652"/>
                      </a:cubicBezTo>
                      <a:cubicBezTo>
                        <a:pt x="6258" y="36057"/>
                        <a:pt x="-4" y="55886"/>
                        <a:pt x="-4" y="81139"/>
                      </a:cubicBezTo>
                      <a:cubicBezTo>
                        <a:pt x="-4" y="106480"/>
                        <a:pt x="6258" y="126309"/>
                        <a:pt x="18781" y="140626"/>
                      </a:cubicBezTo>
                      <a:cubicBezTo>
                        <a:pt x="31334" y="154972"/>
                        <a:pt x="48679" y="162146"/>
                        <a:pt x="70816" y="162146"/>
                      </a:cubicBezTo>
                      <a:close/>
                    </a:path>
                  </a:pathLst>
                </a:custGeom>
                <a:solidFill>
                  <a:srgbClr val="000000"/>
                </a:solidFill>
                <a:ln w="2822" cap="flat">
                  <a:noFill/>
                  <a:prstDash val="solid"/>
                  <a:round/>
                </a:ln>
              </p:spPr>
              <p:txBody>
                <a:bodyPr rtlCol="0" anchor="ctr"/>
                <a:lstStyle/>
                <a:p>
                  <a:endParaRPr lang="en-US"/>
                </a:p>
              </p:txBody>
            </p:sp>
            <p:sp>
              <p:nvSpPr>
                <p:cNvPr id="396" name="Freeform: Shape 117">
                  <a:extLst>
                    <a:ext uri="{FF2B5EF4-FFF2-40B4-BE49-F238E27FC236}">
                      <a16:creationId xmlns:a16="http://schemas.microsoft.com/office/drawing/2014/main" id="{43335724-5D13-9E12-3AFA-0FEB0746E533}"/>
                    </a:ext>
                  </a:extLst>
                </p:cNvPr>
                <p:cNvSpPr/>
                <p:nvPr/>
              </p:nvSpPr>
              <p:spPr>
                <a:xfrm rot="-5400000" flipV="1">
                  <a:off x="703739" y="3028736"/>
                  <a:ext cx="90399" cy="158044"/>
                </a:xfrm>
                <a:custGeom>
                  <a:avLst/>
                  <a:gdLst>
                    <a:gd name="connsiteX0" fmla="*/ 90401 w 90399"/>
                    <a:gd name="connsiteY0" fmla="*/ 130742 h 158044"/>
                    <a:gd name="connsiteX1" fmla="*/ 81096 w 90399"/>
                    <a:gd name="connsiteY1" fmla="*/ 134358 h 158044"/>
                    <a:gd name="connsiteX2" fmla="*/ 70028 w 90399"/>
                    <a:gd name="connsiteY2" fmla="*/ 135549 h 158044"/>
                    <a:gd name="connsiteX3" fmla="*/ 36999 w 90399"/>
                    <a:gd name="connsiteY3" fmla="*/ 121570 h 158044"/>
                    <a:gd name="connsiteX4" fmla="*/ 25490 w 90399"/>
                    <a:gd name="connsiteY4" fmla="*/ 81397 h 158044"/>
                    <a:gd name="connsiteX5" fmla="*/ 25490 w 90399"/>
                    <a:gd name="connsiteY5" fmla="*/ 82 h 158044"/>
                    <a:gd name="connsiteX6" fmla="*/ 1 w 90399"/>
                    <a:gd name="connsiteY6" fmla="*/ 82 h 158044"/>
                    <a:gd name="connsiteX7" fmla="*/ 1 w 90399"/>
                    <a:gd name="connsiteY7" fmla="*/ 154422 h 158044"/>
                    <a:gd name="connsiteX8" fmla="*/ 25490 w 90399"/>
                    <a:gd name="connsiteY8" fmla="*/ 154422 h 158044"/>
                    <a:gd name="connsiteX9" fmla="*/ 25490 w 90399"/>
                    <a:gd name="connsiteY9" fmla="*/ 130434 h 158044"/>
                    <a:gd name="connsiteX10" fmla="*/ 46304 w 90399"/>
                    <a:gd name="connsiteY10" fmla="*/ 151291 h 158044"/>
                    <a:gd name="connsiteX11" fmla="*/ 77480 w 90399"/>
                    <a:gd name="connsiteY11" fmla="*/ 158127 h 158044"/>
                    <a:gd name="connsiteX12" fmla="*/ 83257 w 90399"/>
                    <a:gd name="connsiteY12" fmla="*/ 157774 h 158044"/>
                    <a:gd name="connsiteX13" fmla="*/ 90268 w 90399"/>
                    <a:gd name="connsiteY13" fmla="*/ 156759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99" h="158044">
                      <a:moveTo>
                        <a:pt x="90401" y="130742"/>
                      </a:moveTo>
                      <a:cubicBezTo>
                        <a:pt x="87549" y="132388"/>
                        <a:pt x="84448" y="133594"/>
                        <a:pt x="81096" y="134358"/>
                      </a:cubicBezTo>
                      <a:cubicBezTo>
                        <a:pt x="77745" y="135152"/>
                        <a:pt x="74055" y="135549"/>
                        <a:pt x="70028" y="135549"/>
                      </a:cubicBezTo>
                      <a:cubicBezTo>
                        <a:pt x="55682" y="135549"/>
                        <a:pt x="44672" y="130889"/>
                        <a:pt x="36999" y="121570"/>
                      </a:cubicBezTo>
                      <a:cubicBezTo>
                        <a:pt x="29326" y="112251"/>
                        <a:pt x="25490" y="98860"/>
                        <a:pt x="25490" y="81397"/>
                      </a:cubicBezTo>
                      <a:lnTo>
                        <a:pt x="25490" y="82"/>
                      </a:lnTo>
                      <a:lnTo>
                        <a:pt x="1" y="82"/>
                      </a:lnTo>
                      <a:lnTo>
                        <a:pt x="1" y="154422"/>
                      </a:lnTo>
                      <a:lnTo>
                        <a:pt x="25490" y="154422"/>
                      </a:lnTo>
                      <a:lnTo>
                        <a:pt x="25490" y="130434"/>
                      </a:lnTo>
                      <a:cubicBezTo>
                        <a:pt x="30840" y="139811"/>
                        <a:pt x="37778" y="146764"/>
                        <a:pt x="46304" y="151291"/>
                      </a:cubicBezTo>
                      <a:cubicBezTo>
                        <a:pt x="54858" y="155848"/>
                        <a:pt x="65251" y="158127"/>
                        <a:pt x="77480" y="158127"/>
                      </a:cubicBezTo>
                      <a:cubicBezTo>
                        <a:pt x="79215" y="158127"/>
                        <a:pt x="81140" y="158009"/>
                        <a:pt x="83257" y="157774"/>
                      </a:cubicBezTo>
                      <a:cubicBezTo>
                        <a:pt x="85374" y="157568"/>
                        <a:pt x="87711" y="157230"/>
                        <a:pt x="90268" y="156759"/>
                      </a:cubicBezTo>
                      <a:close/>
                    </a:path>
                  </a:pathLst>
                </a:custGeom>
                <a:solidFill>
                  <a:srgbClr val="000000"/>
                </a:solidFill>
                <a:ln w="2822" cap="flat">
                  <a:noFill/>
                  <a:prstDash val="solid"/>
                  <a:round/>
                </a:ln>
              </p:spPr>
              <p:txBody>
                <a:bodyPr rtlCol="0" anchor="ctr"/>
                <a:lstStyle/>
                <a:p>
                  <a:endParaRPr lang="en-US"/>
                </a:p>
              </p:txBody>
            </p:sp>
            <p:sp>
              <p:nvSpPr>
                <p:cNvPr id="397" name="Freeform: Shape 118">
                  <a:extLst>
                    <a:ext uri="{FF2B5EF4-FFF2-40B4-BE49-F238E27FC236}">
                      <a16:creationId xmlns:a16="http://schemas.microsoft.com/office/drawing/2014/main" id="{163B1437-D89C-7994-B656-012DC532F1AE}"/>
                    </a:ext>
                  </a:extLst>
                </p:cNvPr>
                <p:cNvSpPr/>
                <p:nvPr/>
              </p:nvSpPr>
              <p:spPr>
                <a:xfrm rot="-5400000" flipV="1">
                  <a:off x="703739" y="2917645"/>
                  <a:ext cx="90399" cy="158044"/>
                </a:xfrm>
                <a:custGeom>
                  <a:avLst/>
                  <a:gdLst>
                    <a:gd name="connsiteX0" fmla="*/ 90401 w 90399"/>
                    <a:gd name="connsiteY0" fmla="*/ 130738 h 158044"/>
                    <a:gd name="connsiteX1" fmla="*/ 81096 w 90399"/>
                    <a:gd name="connsiteY1" fmla="*/ 134354 h 158044"/>
                    <a:gd name="connsiteX2" fmla="*/ 70028 w 90399"/>
                    <a:gd name="connsiteY2" fmla="*/ 135545 h 158044"/>
                    <a:gd name="connsiteX3" fmla="*/ 36999 w 90399"/>
                    <a:gd name="connsiteY3" fmla="*/ 121566 h 158044"/>
                    <a:gd name="connsiteX4" fmla="*/ 25490 w 90399"/>
                    <a:gd name="connsiteY4" fmla="*/ 81393 h 158044"/>
                    <a:gd name="connsiteX5" fmla="*/ 25490 w 90399"/>
                    <a:gd name="connsiteY5" fmla="*/ 78 h 158044"/>
                    <a:gd name="connsiteX6" fmla="*/ 1 w 90399"/>
                    <a:gd name="connsiteY6" fmla="*/ 78 h 158044"/>
                    <a:gd name="connsiteX7" fmla="*/ 1 w 90399"/>
                    <a:gd name="connsiteY7" fmla="*/ 154418 h 158044"/>
                    <a:gd name="connsiteX8" fmla="*/ 25490 w 90399"/>
                    <a:gd name="connsiteY8" fmla="*/ 154418 h 158044"/>
                    <a:gd name="connsiteX9" fmla="*/ 25490 w 90399"/>
                    <a:gd name="connsiteY9" fmla="*/ 130430 h 158044"/>
                    <a:gd name="connsiteX10" fmla="*/ 46304 w 90399"/>
                    <a:gd name="connsiteY10" fmla="*/ 151287 h 158044"/>
                    <a:gd name="connsiteX11" fmla="*/ 77480 w 90399"/>
                    <a:gd name="connsiteY11" fmla="*/ 158123 h 158044"/>
                    <a:gd name="connsiteX12" fmla="*/ 83257 w 90399"/>
                    <a:gd name="connsiteY12" fmla="*/ 157770 h 158044"/>
                    <a:gd name="connsiteX13" fmla="*/ 90268 w 90399"/>
                    <a:gd name="connsiteY13" fmla="*/ 156756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99" h="158044">
                      <a:moveTo>
                        <a:pt x="90401" y="130738"/>
                      </a:moveTo>
                      <a:cubicBezTo>
                        <a:pt x="87549" y="132385"/>
                        <a:pt x="84448" y="133590"/>
                        <a:pt x="81096" y="134354"/>
                      </a:cubicBezTo>
                      <a:cubicBezTo>
                        <a:pt x="77745" y="135148"/>
                        <a:pt x="74055" y="135545"/>
                        <a:pt x="70028" y="135545"/>
                      </a:cubicBezTo>
                      <a:cubicBezTo>
                        <a:pt x="55682" y="135545"/>
                        <a:pt x="44672" y="130885"/>
                        <a:pt x="36999" y="121566"/>
                      </a:cubicBezTo>
                      <a:cubicBezTo>
                        <a:pt x="29326" y="112247"/>
                        <a:pt x="25490" y="98856"/>
                        <a:pt x="25490" y="81393"/>
                      </a:cubicBezTo>
                      <a:lnTo>
                        <a:pt x="25490" y="78"/>
                      </a:lnTo>
                      <a:lnTo>
                        <a:pt x="1" y="78"/>
                      </a:lnTo>
                      <a:lnTo>
                        <a:pt x="1" y="154418"/>
                      </a:lnTo>
                      <a:lnTo>
                        <a:pt x="25490" y="154418"/>
                      </a:lnTo>
                      <a:lnTo>
                        <a:pt x="25490" y="130430"/>
                      </a:lnTo>
                      <a:cubicBezTo>
                        <a:pt x="30840" y="139808"/>
                        <a:pt x="37778" y="146760"/>
                        <a:pt x="46304" y="151287"/>
                      </a:cubicBezTo>
                      <a:cubicBezTo>
                        <a:pt x="54858" y="155844"/>
                        <a:pt x="65251" y="158123"/>
                        <a:pt x="77480" y="158123"/>
                      </a:cubicBezTo>
                      <a:cubicBezTo>
                        <a:pt x="79215" y="158123"/>
                        <a:pt x="81140" y="158005"/>
                        <a:pt x="83257" y="157770"/>
                      </a:cubicBezTo>
                      <a:cubicBezTo>
                        <a:pt x="85374" y="157564"/>
                        <a:pt x="87711" y="157226"/>
                        <a:pt x="90268" y="156756"/>
                      </a:cubicBezTo>
                      <a:close/>
                    </a:path>
                  </a:pathLst>
                </a:custGeom>
                <a:solidFill>
                  <a:srgbClr val="000000"/>
                </a:solidFill>
                <a:ln w="2822" cap="flat">
                  <a:noFill/>
                  <a:prstDash val="solid"/>
                  <a:round/>
                </a:ln>
              </p:spPr>
              <p:txBody>
                <a:bodyPr rtlCol="0" anchor="ctr"/>
                <a:lstStyle/>
                <a:p>
                  <a:endParaRPr lang="en-US"/>
                </a:p>
              </p:txBody>
            </p:sp>
            <p:sp>
              <p:nvSpPr>
                <p:cNvPr id="398" name="Freeform: Shape 119">
                  <a:extLst>
                    <a:ext uri="{FF2B5EF4-FFF2-40B4-BE49-F238E27FC236}">
                      <a16:creationId xmlns:a16="http://schemas.microsoft.com/office/drawing/2014/main" id="{20E206A3-4550-D5B2-3189-573E4BBC85F9}"/>
                    </a:ext>
                  </a:extLst>
                </p:cNvPr>
                <p:cNvSpPr/>
                <p:nvPr/>
              </p:nvSpPr>
              <p:spPr>
                <a:xfrm rot="-5400000" flipV="1">
                  <a:off x="679419" y="2789683"/>
                  <a:ext cx="143051" cy="162057"/>
                </a:xfrm>
                <a:custGeom>
                  <a:avLst/>
                  <a:gdLst>
                    <a:gd name="connsiteX0" fmla="*/ 143047 w 143051"/>
                    <a:gd name="connsiteY0" fmla="*/ 87608 h 162057"/>
                    <a:gd name="connsiteX1" fmla="*/ 143047 w 143051"/>
                    <a:gd name="connsiteY1" fmla="*/ 75216 h 162057"/>
                    <a:gd name="connsiteX2" fmla="*/ 26454 w 143051"/>
                    <a:gd name="connsiteY2" fmla="*/ 75216 h 162057"/>
                    <a:gd name="connsiteX3" fmla="*/ 42241 w 143051"/>
                    <a:gd name="connsiteY3" fmla="*/ 35308 h 162057"/>
                    <a:gd name="connsiteX4" fmla="*/ 81576 w 143051"/>
                    <a:gd name="connsiteY4" fmla="*/ 21594 h 162057"/>
                    <a:gd name="connsiteX5" fmla="*/ 109886 w 143051"/>
                    <a:gd name="connsiteY5" fmla="*/ 25166 h 162057"/>
                    <a:gd name="connsiteX6" fmla="*/ 137138 w 143051"/>
                    <a:gd name="connsiteY6" fmla="*/ 35925 h 162057"/>
                    <a:gd name="connsiteX7" fmla="*/ 137138 w 143051"/>
                    <a:gd name="connsiteY7" fmla="*/ 11937 h 162057"/>
                    <a:gd name="connsiteX8" fmla="*/ 109136 w 143051"/>
                    <a:gd name="connsiteY8" fmla="*/ 3117 h 162057"/>
                    <a:gd name="connsiteX9" fmla="*/ 80076 w 143051"/>
                    <a:gd name="connsiteY9" fmla="*/ 74 h 162057"/>
                    <a:gd name="connsiteX10" fmla="*/ 21559 w 143051"/>
                    <a:gd name="connsiteY10" fmla="*/ 21550 h 162057"/>
                    <a:gd name="connsiteX11" fmla="*/ -4 w 143051"/>
                    <a:gd name="connsiteY11" fmla="*/ 79758 h 162057"/>
                    <a:gd name="connsiteX12" fmla="*/ 20457 w 143051"/>
                    <a:gd name="connsiteY12" fmla="*/ 139863 h 162057"/>
                    <a:gd name="connsiteX13" fmla="*/ 75667 w 143051"/>
                    <a:gd name="connsiteY13" fmla="*/ 162132 h 162057"/>
                    <a:gd name="connsiteX14" fmla="*/ 124923 w 143051"/>
                    <a:gd name="connsiteY14" fmla="*/ 142067 h 162057"/>
                    <a:gd name="connsiteX15" fmla="*/ 143047 w 143051"/>
                    <a:gd name="connsiteY15" fmla="*/ 87608 h 162057"/>
                    <a:gd name="connsiteX16" fmla="*/ 117691 w 143051"/>
                    <a:gd name="connsiteY16" fmla="*/ 95060 h 162057"/>
                    <a:gd name="connsiteX17" fmla="*/ 106050 w 143051"/>
                    <a:gd name="connsiteY17" fmla="*/ 128221 h 162057"/>
                    <a:gd name="connsiteX18" fmla="*/ 75931 w 143051"/>
                    <a:gd name="connsiteY18" fmla="*/ 140656 h 162057"/>
                    <a:gd name="connsiteX19" fmla="*/ 41976 w 143051"/>
                    <a:gd name="connsiteY19" fmla="*/ 128662 h 162057"/>
                    <a:gd name="connsiteX20" fmla="*/ 27292 w 143051"/>
                    <a:gd name="connsiteY20" fmla="*/ 94884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047" y="87608"/>
                      </a:moveTo>
                      <a:lnTo>
                        <a:pt x="143047" y="75216"/>
                      </a:lnTo>
                      <a:lnTo>
                        <a:pt x="26454" y="75216"/>
                      </a:lnTo>
                      <a:cubicBezTo>
                        <a:pt x="27571" y="57754"/>
                        <a:pt x="32833" y="44451"/>
                        <a:pt x="42241" y="35308"/>
                      </a:cubicBezTo>
                      <a:cubicBezTo>
                        <a:pt x="51648" y="26165"/>
                        <a:pt x="64760" y="21594"/>
                        <a:pt x="81576" y="21594"/>
                      </a:cubicBezTo>
                      <a:cubicBezTo>
                        <a:pt x="91306" y="21594"/>
                        <a:pt x="100743" y="22785"/>
                        <a:pt x="109886" y="25166"/>
                      </a:cubicBezTo>
                      <a:cubicBezTo>
                        <a:pt x="119029" y="27547"/>
                        <a:pt x="128113" y="31134"/>
                        <a:pt x="137138" y="35925"/>
                      </a:cubicBezTo>
                      <a:lnTo>
                        <a:pt x="137138" y="11937"/>
                      </a:lnTo>
                      <a:cubicBezTo>
                        <a:pt x="128025" y="8085"/>
                        <a:pt x="118691" y="5146"/>
                        <a:pt x="109136" y="3117"/>
                      </a:cubicBezTo>
                      <a:cubicBezTo>
                        <a:pt x="99582" y="1089"/>
                        <a:pt x="89895" y="74"/>
                        <a:pt x="80076" y="74"/>
                      </a:cubicBezTo>
                      <a:cubicBezTo>
                        <a:pt x="55441" y="74"/>
                        <a:pt x="35935" y="7233"/>
                        <a:pt x="21559" y="21550"/>
                      </a:cubicBezTo>
                      <a:cubicBezTo>
                        <a:pt x="7184" y="35896"/>
                        <a:pt x="-4" y="55299"/>
                        <a:pt x="-4" y="79758"/>
                      </a:cubicBezTo>
                      <a:cubicBezTo>
                        <a:pt x="-4" y="105011"/>
                        <a:pt x="6816" y="125046"/>
                        <a:pt x="20457" y="139863"/>
                      </a:cubicBezTo>
                      <a:cubicBezTo>
                        <a:pt x="34098" y="154709"/>
                        <a:pt x="52501" y="162132"/>
                        <a:pt x="75667" y="162132"/>
                      </a:cubicBezTo>
                      <a:cubicBezTo>
                        <a:pt x="96422" y="162132"/>
                        <a:pt x="112841" y="155444"/>
                        <a:pt x="124923" y="142067"/>
                      </a:cubicBezTo>
                      <a:cubicBezTo>
                        <a:pt x="137006" y="128721"/>
                        <a:pt x="143047" y="110567"/>
                        <a:pt x="143047" y="87608"/>
                      </a:cubicBezTo>
                      <a:close/>
                      <a:moveTo>
                        <a:pt x="117691" y="95060"/>
                      </a:moveTo>
                      <a:cubicBezTo>
                        <a:pt x="117515" y="108906"/>
                        <a:pt x="113634" y="119960"/>
                        <a:pt x="106050" y="128221"/>
                      </a:cubicBezTo>
                      <a:cubicBezTo>
                        <a:pt x="98465" y="136511"/>
                        <a:pt x="88426" y="140656"/>
                        <a:pt x="75931" y="140656"/>
                      </a:cubicBezTo>
                      <a:cubicBezTo>
                        <a:pt x="61791" y="140656"/>
                        <a:pt x="50472" y="136658"/>
                        <a:pt x="41976" y="128662"/>
                      </a:cubicBezTo>
                      <a:cubicBezTo>
                        <a:pt x="33480" y="120666"/>
                        <a:pt x="28585" y="109406"/>
                        <a:pt x="27292" y="94884"/>
                      </a:cubicBezTo>
                      <a:close/>
                    </a:path>
                  </a:pathLst>
                </a:custGeom>
                <a:solidFill>
                  <a:srgbClr val="000000"/>
                </a:solidFill>
                <a:ln w="2822" cap="flat">
                  <a:noFill/>
                  <a:prstDash val="solid"/>
                  <a:round/>
                </a:ln>
              </p:spPr>
              <p:txBody>
                <a:bodyPr rtlCol="0" anchor="ctr"/>
                <a:lstStyle/>
                <a:p>
                  <a:endParaRPr lang="en-US"/>
                </a:p>
              </p:txBody>
            </p:sp>
            <p:sp>
              <p:nvSpPr>
                <p:cNvPr id="399" name="Freeform: Shape 120">
                  <a:extLst>
                    <a:ext uri="{FF2B5EF4-FFF2-40B4-BE49-F238E27FC236}">
                      <a16:creationId xmlns:a16="http://schemas.microsoft.com/office/drawing/2014/main" id="{4A3C000B-62E0-EA2D-4DCD-1AD074F432C0}"/>
                    </a:ext>
                  </a:extLst>
                </p:cNvPr>
                <p:cNvSpPr/>
                <p:nvPr/>
              </p:nvSpPr>
              <p:spPr>
                <a:xfrm rot="-5400000" flipV="1">
                  <a:off x="708060" y="2637682"/>
                  <a:ext cx="25355" cy="214444"/>
                </a:xfrm>
                <a:custGeom>
                  <a:avLst/>
                  <a:gdLst>
                    <a:gd name="connsiteX0" fmla="*/ 12 w 25355"/>
                    <a:gd name="connsiteY0" fmla="*/ 214504 h 214444"/>
                    <a:gd name="connsiteX1" fmla="*/ 25367 w 25355"/>
                    <a:gd name="connsiteY1" fmla="*/ 214504 h 214444"/>
                    <a:gd name="connsiteX2" fmla="*/ 25367 w 25355"/>
                    <a:gd name="connsiteY2" fmla="*/ 59 h 214444"/>
                    <a:gd name="connsiteX3" fmla="*/ 12 w 25355"/>
                    <a:gd name="connsiteY3" fmla="*/ 59 h 214444"/>
                  </a:gdLst>
                  <a:ahLst/>
                  <a:cxnLst>
                    <a:cxn ang="0">
                      <a:pos x="connsiteX0" y="connsiteY0"/>
                    </a:cxn>
                    <a:cxn ang="0">
                      <a:pos x="connsiteX1" y="connsiteY1"/>
                    </a:cxn>
                    <a:cxn ang="0">
                      <a:pos x="connsiteX2" y="connsiteY2"/>
                    </a:cxn>
                    <a:cxn ang="0">
                      <a:pos x="connsiteX3" y="connsiteY3"/>
                    </a:cxn>
                  </a:cxnLst>
                  <a:rect l="l" t="t" r="r" b="b"/>
                  <a:pathLst>
                    <a:path w="25355" h="214444">
                      <a:moveTo>
                        <a:pt x="12" y="214504"/>
                      </a:moveTo>
                      <a:lnTo>
                        <a:pt x="25367" y="214504"/>
                      </a:lnTo>
                      <a:lnTo>
                        <a:pt x="25367" y="59"/>
                      </a:lnTo>
                      <a:lnTo>
                        <a:pt x="12" y="59"/>
                      </a:lnTo>
                      <a:close/>
                    </a:path>
                  </a:pathLst>
                </a:custGeom>
                <a:solidFill>
                  <a:srgbClr val="000000"/>
                </a:solidFill>
                <a:ln w="2822" cap="flat">
                  <a:noFill/>
                  <a:prstDash val="solid"/>
                  <a:round/>
                </a:ln>
              </p:spPr>
              <p:txBody>
                <a:bodyPr rtlCol="0" anchor="ctr"/>
                <a:lstStyle/>
                <a:p>
                  <a:endParaRPr lang="en-US"/>
                </a:p>
              </p:txBody>
            </p:sp>
            <p:sp>
              <p:nvSpPr>
                <p:cNvPr id="400" name="Freeform: Shape 121">
                  <a:extLst>
                    <a:ext uri="{FF2B5EF4-FFF2-40B4-BE49-F238E27FC236}">
                      <a16:creationId xmlns:a16="http://schemas.microsoft.com/office/drawing/2014/main" id="{858B043D-BD80-7F1D-D449-AABA12E24C9A}"/>
                    </a:ext>
                  </a:extLst>
                </p:cNvPr>
                <p:cNvSpPr/>
                <p:nvPr/>
              </p:nvSpPr>
              <p:spPr>
                <a:xfrm rot="-5400000" flipV="1">
                  <a:off x="685747" y="2542603"/>
                  <a:ext cx="130395" cy="162057"/>
                </a:xfrm>
                <a:custGeom>
                  <a:avLst/>
                  <a:gdLst>
                    <a:gd name="connsiteX0" fmla="*/ 79813 w 130395"/>
                    <a:gd name="connsiteY0" fmla="*/ 81646 h 162057"/>
                    <a:gd name="connsiteX1" fmla="*/ 37216 w 130395"/>
                    <a:gd name="connsiteY1" fmla="*/ 74634 h 162057"/>
                    <a:gd name="connsiteX2" fmla="*/ 25353 w 130395"/>
                    <a:gd name="connsiteY2" fmla="*/ 50645 h 162057"/>
                    <a:gd name="connsiteX3" fmla="*/ 34261 w 130395"/>
                    <a:gd name="connsiteY3" fmla="*/ 29214 h 162057"/>
                    <a:gd name="connsiteX4" fmla="*/ 58426 w 130395"/>
                    <a:gd name="connsiteY4" fmla="*/ 21321 h 162057"/>
                    <a:gd name="connsiteX5" fmla="*/ 92293 w 130395"/>
                    <a:gd name="connsiteY5" fmla="*/ 36269 h 162057"/>
                    <a:gd name="connsiteX6" fmla="*/ 105037 w 130395"/>
                    <a:gd name="connsiteY6" fmla="*/ 76001 h 162057"/>
                    <a:gd name="connsiteX7" fmla="*/ 105037 w 130395"/>
                    <a:gd name="connsiteY7" fmla="*/ 81646 h 162057"/>
                    <a:gd name="connsiteX8" fmla="*/ 130393 w 130395"/>
                    <a:gd name="connsiteY8" fmla="*/ 92141 h 162057"/>
                    <a:gd name="connsiteX9" fmla="*/ 130393 w 130395"/>
                    <a:gd name="connsiteY9" fmla="*/ 4079 h 162057"/>
                    <a:gd name="connsiteX10" fmla="*/ 105037 w 130395"/>
                    <a:gd name="connsiteY10" fmla="*/ 4079 h 162057"/>
                    <a:gd name="connsiteX11" fmla="*/ 105037 w 130395"/>
                    <a:gd name="connsiteY11" fmla="*/ 27494 h 162057"/>
                    <a:gd name="connsiteX12" fmla="*/ 83385 w 130395"/>
                    <a:gd name="connsiteY12" fmla="*/ 6768 h 162057"/>
                    <a:gd name="connsiteX13" fmla="*/ 51679 w 130395"/>
                    <a:gd name="connsiteY13" fmla="*/ 66 h 162057"/>
                    <a:gd name="connsiteX14" fmla="*/ 13976 w 130395"/>
                    <a:gd name="connsiteY14" fmla="*/ 13383 h 162057"/>
                    <a:gd name="connsiteX15" fmla="*/ -2 w 130395"/>
                    <a:gd name="connsiteY15" fmla="*/ 49014 h 162057"/>
                    <a:gd name="connsiteX16" fmla="*/ 17416 w 130395"/>
                    <a:gd name="connsiteY16" fmla="*/ 88260 h 162057"/>
                    <a:gd name="connsiteX17" fmla="*/ 69451 w 130395"/>
                    <a:gd name="connsiteY17" fmla="*/ 101489 h 162057"/>
                    <a:gd name="connsiteX18" fmla="*/ 105037 w 130395"/>
                    <a:gd name="connsiteY18" fmla="*/ 101489 h 162057"/>
                    <a:gd name="connsiteX19" fmla="*/ 105037 w 130395"/>
                    <a:gd name="connsiteY19" fmla="*/ 104003 h 162057"/>
                    <a:gd name="connsiteX20" fmla="*/ 93528 w 130395"/>
                    <a:gd name="connsiteY20" fmla="*/ 131079 h 162057"/>
                    <a:gd name="connsiteX21" fmla="*/ 61204 w 130395"/>
                    <a:gd name="connsiteY21" fmla="*/ 140648 h 162057"/>
                    <a:gd name="connsiteX22" fmla="*/ 35408 w 130395"/>
                    <a:gd name="connsiteY22" fmla="*/ 137473 h 162057"/>
                    <a:gd name="connsiteX23" fmla="*/ 11330 w 130395"/>
                    <a:gd name="connsiteY23" fmla="*/ 127948 h 162057"/>
                    <a:gd name="connsiteX24" fmla="*/ 11330 w 130395"/>
                    <a:gd name="connsiteY24" fmla="*/ 151407 h 162057"/>
                    <a:gd name="connsiteX25" fmla="*/ 38318 w 130395"/>
                    <a:gd name="connsiteY25" fmla="*/ 159433 h 162057"/>
                    <a:gd name="connsiteX26" fmla="*/ 63806 w 130395"/>
                    <a:gd name="connsiteY26" fmla="*/ 162123 h 162057"/>
                    <a:gd name="connsiteX27" fmla="*/ 113857 w 130395"/>
                    <a:gd name="connsiteY27" fmla="*/ 144749 h 162057"/>
                    <a:gd name="connsiteX28" fmla="*/ 130393 w 130395"/>
                    <a:gd name="connsiteY28" fmla="*/ 92141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395" h="162057">
                      <a:moveTo>
                        <a:pt x="79813" y="81646"/>
                      </a:moveTo>
                      <a:cubicBezTo>
                        <a:pt x="59323" y="81646"/>
                        <a:pt x="45124" y="79308"/>
                        <a:pt x="37216" y="74634"/>
                      </a:cubicBezTo>
                      <a:cubicBezTo>
                        <a:pt x="29307" y="69960"/>
                        <a:pt x="25353" y="61963"/>
                        <a:pt x="25353" y="50645"/>
                      </a:cubicBezTo>
                      <a:cubicBezTo>
                        <a:pt x="25353" y="41649"/>
                        <a:pt x="28323" y="34505"/>
                        <a:pt x="34261" y="29214"/>
                      </a:cubicBezTo>
                      <a:cubicBezTo>
                        <a:pt x="40200" y="23952"/>
                        <a:pt x="48255" y="21321"/>
                        <a:pt x="58426" y="21321"/>
                      </a:cubicBezTo>
                      <a:cubicBezTo>
                        <a:pt x="72508" y="21321"/>
                        <a:pt x="83797" y="26304"/>
                        <a:pt x="92293" y="36269"/>
                      </a:cubicBezTo>
                      <a:cubicBezTo>
                        <a:pt x="100789" y="46235"/>
                        <a:pt x="105037" y="59479"/>
                        <a:pt x="105037" y="76001"/>
                      </a:cubicBezTo>
                      <a:lnTo>
                        <a:pt x="105037" y="81646"/>
                      </a:lnTo>
                      <a:close/>
                      <a:moveTo>
                        <a:pt x="130393" y="92141"/>
                      </a:moveTo>
                      <a:lnTo>
                        <a:pt x="130393" y="4079"/>
                      </a:lnTo>
                      <a:lnTo>
                        <a:pt x="105037" y="4079"/>
                      </a:lnTo>
                      <a:lnTo>
                        <a:pt x="105037" y="27494"/>
                      </a:lnTo>
                      <a:cubicBezTo>
                        <a:pt x="99246" y="18146"/>
                        <a:pt x="92028" y="11237"/>
                        <a:pt x="83385" y="6768"/>
                      </a:cubicBezTo>
                      <a:cubicBezTo>
                        <a:pt x="74742" y="2300"/>
                        <a:pt x="64174" y="66"/>
                        <a:pt x="51679" y="66"/>
                      </a:cubicBezTo>
                      <a:cubicBezTo>
                        <a:pt x="35893" y="66"/>
                        <a:pt x="23325" y="4505"/>
                        <a:pt x="13976" y="13383"/>
                      </a:cubicBezTo>
                      <a:cubicBezTo>
                        <a:pt x="4657" y="22261"/>
                        <a:pt x="-2" y="34138"/>
                        <a:pt x="-2" y="49014"/>
                      </a:cubicBezTo>
                      <a:cubicBezTo>
                        <a:pt x="-2" y="66358"/>
                        <a:pt x="5804" y="79441"/>
                        <a:pt x="17416" y="88260"/>
                      </a:cubicBezTo>
                      <a:cubicBezTo>
                        <a:pt x="29058" y="97080"/>
                        <a:pt x="46402" y="101489"/>
                        <a:pt x="69451" y="101489"/>
                      </a:cubicBezTo>
                      <a:lnTo>
                        <a:pt x="105037" y="101489"/>
                      </a:lnTo>
                      <a:lnTo>
                        <a:pt x="105037" y="104003"/>
                      </a:lnTo>
                      <a:cubicBezTo>
                        <a:pt x="105037" y="115674"/>
                        <a:pt x="101201" y="124699"/>
                        <a:pt x="93528" y="131079"/>
                      </a:cubicBezTo>
                      <a:cubicBezTo>
                        <a:pt x="85855" y="137458"/>
                        <a:pt x="75080" y="140648"/>
                        <a:pt x="61204" y="140648"/>
                      </a:cubicBezTo>
                      <a:cubicBezTo>
                        <a:pt x="52385" y="140648"/>
                        <a:pt x="43786" y="139589"/>
                        <a:pt x="35408" y="137473"/>
                      </a:cubicBezTo>
                      <a:cubicBezTo>
                        <a:pt x="27058" y="135356"/>
                        <a:pt x="19033" y="132181"/>
                        <a:pt x="11330" y="127948"/>
                      </a:cubicBezTo>
                      <a:lnTo>
                        <a:pt x="11330" y="151407"/>
                      </a:lnTo>
                      <a:cubicBezTo>
                        <a:pt x="20591" y="154994"/>
                        <a:pt x="29587" y="157669"/>
                        <a:pt x="38318" y="159433"/>
                      </a:cubicBezTo>
                      <a:cubicBezTo>
                        <a:pt x="47049" y="161226"/>
                        <a:pt x="55545" y="162123"/>
                        <a:pt x="63806" y="162123"/>
                      </a:cubicBezTo>
                      <a:cubicBezTo>
                        <a:pt x="86149" y="162123"/>
                        <a:pt x="102832" y="156332"/>
                        <a:pt x="113857" y="144749"/>
                      </a:cubicBezTo>
                      <a:cubicBezTo>
                        <a:pt x="124881" y="133195"/>
                        <a:pt x="130393" y="115659"/>
                        <a:pt x="130393" y="92141"/>
                      </a:cubicBezTo>
                      <a:close/>
                    </a:path>
                  </a:pathLst>
                </a:custGeom>
                <a:solidFill>
                  <a:srgbClr val="000000"/>
                </a:solidFill>
                <a:ln w="2822" cap="flat">
                  <a:noFill/>
                  <a:prstDash val="solid"/>
                  <a:round/>
                </a:ln>
              </p:spPr>
              <p:txBody>
                <a:bodyPr rtlCol="0" anchor="ctr"/>
                <a:lstStyle/>
                <a:p>
                  <a:endParaRPr lang="en-US"/>
                </a:p>
              </p:txBody>
            </p:sp>
            <p:sp>
              <p:nvSpPr>
                <p:cNvPr id="401" name="Freeform: Shape 122">
                  <a:extLst>
                    <a:ext uri="{FF2B5EF4-FFF2-40B4-BE49-F238E27FC236}">
                      <a16:creationId xmlns:a16="http://schemas.microsoft.com/office/drawing/2014/main" id="{2352B0B8-0288-EAB7-6027-9BCB1B0F205A}"/>
                    </a:ext>
                  </a:extLst>
                </p:cNvPr>
                <p:cNvSpPr/>
                <p:nvPr/>
              </p:nvSpPr>
              <p:spPr>
                <a:xfrm rot="-5400000" flipV="1">
                  <a:off x="680720" y="2377992"/>
                  <a:ext cx="96308" cy="198173"/>
                </a:xfrm>
                <a:custGeom>
                  <a:avLst/>
                  <a:gdLst>
                    <a:gd name="connsiteX0" fmla="*/ 44103 w 96308"/>
                    <a:gd name="connsiteY0" fmla="*/ 198226 h 198173"/>
                    <a:gd name="connsiteX1" fmla="*/ 44103 w 96308"/>
                    <a:gd name="connsiteY1" fmla="*/ 154393 h 198173"/>
                    <a:gd name="connsiteX2" fmla="*/ 96314 w 96308"/>
                    <a:gd name="connsiteY2" fmla="*/ 154393 h 198173"/>
                    <a:gd name="connsiteX3" fmla="*/ 96314 w 96308"/>
                    <a:gd name="connsiteY3" fmla="*/ 134681 h 198173"/>
                    <a:gd name="connsiteX4" fmla="*/ 44103 w 96308"/>
                    <a:gd name="connsiteY4" fmla="*/ 134681 h 198173"/>
                    <a:gd name="connsiteX5" fmla="*/ 44103 w 96308"/>
                    <a:gd name="connsiteY5" fmla="*/ 50897 h 198173"/>
                    <a:gd name="connsiteX6" fmla="*/ 49263 w 96308"/>
                    <a:gd name="connsiteY6" fmla="*/ 26643 h 198173"/>
                    <a:gd name="connsiteX7" fmla="*/ 70297 w 96308"/>
                    <a:gd name="connsiteY7" fmla="*/ 21263 h 198173"/>
                    <a:gd name="connsiteX8" fmla="*/ 96314 w 96308"/>
                    <a:gd name="connsiteY8" fmla="*/ 21263 h 198173"/>
                    <a:gd name="connsiteX9" fmla="*/ 96314 w 96308"/>
                    <a:gd name="connsiteY9" fmla="*/ 53 h 198173"/>
                    <a:gd name="connsiteX10" fmla="*/ 70297 w 96308"/>
                    <a:gd name="connsiteY10" fmla="*/ 53 h 198173"/>
                    <a:gd name="connsiteX11" fmla="*/ 29772 w 96308"/>
                    <a:gd name="connsiteY11" fmla="*/ 10989 h 198173"/>
                    <a:gd name="connsiteX12" fmla="*/ 18615 w 96308"/>
                    <a:gd name="connsiteY12" fmla="*/ 50897 h 198173"/>
                    <a:gd name="connsiteX13" fmla="*/ 18615 w 96308"/>
                    <a:gd name="connsiteY13" fmla="*/ 134681 h 198173"/>
                    <a:gd name="connsiteX14" fmla="*/ 6 w 96308"/>
                    <a:gd name="connsiteY14" fmla="*/ 134681 h 198173"/>
                    <a:gd name="connsiteX15" fmla="*/ 6 w 96308"/>
                    <a:gd name="connsiteY15" fmla="*/ 154393 h 198173"/>
                    <a:gd name="connsiteX16" fmla="*/ 18615 w 96308"/>
                    <a:gd name="connsiteY16" fmla="*/ 154393 h 198173"/>
                    <a:gd name="connsiteX17" fmla="*/ 18615 w 96308"/>
                    <a:gd name="connsiteY17" fmla="*/ 198226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103" y="198226"/>
                      </a:moveTo>
                      <a:lnTo>
                        <a:pt x="44103" y="154393"/>
                      </a:lnTo>
                      <a:lnTo>
                        <a:pt x="96314" y="154393"/>
                      </a:lnTo>
                      <a:lnTo>
                        <a:pt x="96314" y="134681"/>
                      </a:lnTo>
                      <a:lnTo>
                        <a:pt x="44103" y="134681"/>
                      </a:lnTo>
                      <a:lnTo>
                        <a:pt x="44103" y="50897"/>
                      </a:lnTo>
                      <a:cubicBezTo>
                        <a:pt x="44103" y="38314"/>
                        <a:pt x="45823" y="30230"/>
                        <a:pt x="49263" y="26643"/>
                      </a:cubicBezTo>
                      <a:cubicBezTo>
                        <a:pt x="52702" y="23057"/>
                        <a:pt x="59714" y="21263"/>
                        <a:pt x="70297" y="21263"/>
                      </a:cubicBezTo>
                      <a:lnTo>
                        <a:pt x="96314" y="21263"/>
                      </a:lnTo>
                      <a:lnTo>
                        <a:pt x="96314" y="53"/>
                      </a:lnTo>
                      <a:lnTo>
                        <a:pt x="70297" y="53"/>
                      </a:lnTo>
                      <a:cubicBezTo>
                        <a:pt x="50718" y="53"/>
                        <a:pt x="37209" y="3698"/>
                        <a:pt x="29772" y="10989"/>
                      </a:cubicBezTo>
                      <a:cubicBezTo>
                        <a:pt x="22334" y="18309"/>
                        <a:pt x="18615" y="31612"/>
                        <a:pt x="18615" y="50897"/>
                      </a:cubicBezTo>
                      <a:lnTo>
                        <a:pt x="18615" y="134681"/>
                      </a:lnTo>
                      <a:lnTo>
                        <a:pt x="6" y="134681"/>
                      </a:lnTo>
                      <a:lnTo>
                        <a:pt x="6" y="154393"/>
                      </a:lnTo>
                      <a:lnTo>
                        <a:pt x="18615" y="154393"/>
                      </a:lnTo>
                      <a:lnTo>
                        <a:pt x="18615" y="198226"/>
                      </a:lnTo>
                      <a:close/>
                    </a:path>
                  </a:pathLst>
                </a:custGeom>
                <a:solidFill>
                  <a:srgbClr val="000000"/>
                </a:solidFill>
                <a:ln w="2822" cap="flat">
                  <a:noFill/>
                  <a:prstDash val="solid"/>
                  <a:round/>
                </a:ln>
              </p:spPr>
              <p:txBody>
                <a:bodyPr rtlCol="0" anchor="ctr"/>
                <a:lstStyle/>
                <a:p>
                  <a:endParaRPr lang="en-US"/>
                </a:p>
              </p:txBody>
            </p:sp>
            <p:sp>
              <p:nvSpPr>
                <p:cNvPr id="402" name="Freeform: Shape 123">
                  <a:extLst>
                    <a:ext uri="{FF2B5EF4-FFF2-40B4-BE49-F238E27FC236}">
                      <a16:creationId xmlns:a16="http://schemas.microsoft.com/office/drawing/2014/main" id="{45D83A01-C3F5-D0EC-69F8-A61CD17DB618}"/>
                    </a:ext>
                  </a:extLst>
                </p:cNvPr>
                <p:cNvSpPr/>
                <p:nvPr/>
              </p:nvSpPr>
              <p:spPr>
                <a:xfrm rot="-5400000" flipV="1">
                  <a:off x="708060" y="2275669"/>
                  <a:ext cx="25355" cy="214444"/>
                </a:xfrm>
                <a:custGeom>
                  <a:avLst/>
                  <a:gdLst>
                    <a:gd name="connsiteX0" fmla="*/ 12 w 25355"/>
                    <a:gd name="connsiteY0" fmla="*/ 154387 h 214444"/>
                    <a:gd name="connsiteX1" fmla="*/ 25367 w 25355"/>
                    <a:gd name="connsiteY1" fmla="*/ 154387 h 214444"/>
                    <a:gd name="connsiteX2" fmla="*/ 25367 w 25355"/>
                    <a:gd name="connsiteY2" fmla="*/ 46 h 214444"/>
                    <a:gd name="connsiteX3" fmla="*/ 12 w 25355"/>
                    <a:gd name="connsiteY3" fmla="*/ 46 h 214444"/>
                    <a:gd name="connsiteX4" fmla="*/ 12 w 25355"/>
                    <a:gd name="connsiteY4" fmla="*/ 214491 h 214444"/>
                    <a:gd name="connsiteX5" fmla="*/ 25367 w 25355"/>
                    <a:gd name="connsiteY5" fmla="*/ 214491 h 214444"/>
                    <a:gd name="connsiteX6" fmla="*/ 25367 w 25355"/>
                    <a:gd name="connsiteY6" fmla="*/ 182345 h 214444"/>
                    <a:gd name="connsiteX7" fmla="*/ 12 w 25355"/>
                    <a:gd name="connsiteY7" fmla="*/ 182345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5" h="214444">
                      <a:moveTo>
                        <a:pt x="12" y="154387"/>
                      </a:moveTo>
                      <a:lnTo>
                        <a:pt x="25367" y="154387"/>
                      </a:lnTo>
                      <a:lnTo>
                        <a:pt x="25367" y="46"/>
                      </a:lnTo>
                      <a:lnTo>
                        <a:pt x="12" y="46"/>
                      </a:lnTo>
                      <a:close/>
                      <a:moveTo>
                        <a:pt x="12" y="214491"/>
                      </a:moveTo>
                      <a:lnTo>
                        <a:pt x="25367" y="214491"/>
                      </a:lnTo>
                      <a:lnTo>
                        <a:pt x="25367" y="182345"/>
                      </a:lnTo>
                      <a:lnTo>
                        <a:pt x="12" y="182345"/>
                      </a:lnTo>
                      <a:close/>
                    </a:path>
                  </a:pathLst>
                </a:custGeom>
                <a:solidFill>
                  <a:srgbClr val="000000"/>
                </a:solidFill>
                <a:ln w="2822" cap="flat">
                  <a:noFill/>
                  <a:prstDash val="solid"/>
                  <a:round/>
                </a:ln>
              </p:spPr>
              <p:txBody>
                <a:bodyPr rtlCol="0" anchor="ctr"/>
                <a:lstStyle/>
                <a:p>
                  <a:endParaRPr lang="en-US"/>
                </a:p>
              </p:txBody>
            </p:sp>
            <p:sp>
              <p:nvSpPr>
                <p:cNvPr id="403" name="Freeform: Shape 124">
                  <a:extLst>
                    <a:ext uri="{FF2B5EF4-FFF2-40B4-BE49-F238E27FC236}">
                      <a16:creationId xmlns:a16="http://schemas.microsoft.com/office/drawing/2014/main" id="{975BCDDD-1E81-81CE-3B32-CAE9E0E0D77C}"/>
                    </a:ext>
                  </a:extLst>
                </p:cNvPr>
                <p:cNvSpPr/>
                <p:nvPr/>
              </p:nvSpPr>
              <p:spPr>
                <a:xfrm rot="-5400000" flipV="1">
                  <a:off x="680102" y="2176313"/>
                  <a:ext cx="141684" cy="162057"/>
                </a:xfrm>
                <a:custGeom>
                  <a:avLst/>
                  <a:gdLst>
                    <a:gd name="connsiteX0" fmla="*/ 70816 w 141684"/>
                    <a:gd name="connsiteY0" fmla="*/ 140635 h 162057"/>
                    <a:gd name="connsiteX1" fmla="*/ 38581 w 141684"/>
                    <a:gd name="connsiteY1" fmla="*/ 124716 h 162057"/>
                    <a:gd name="connsiteX2" fmla="*/ 26719 w 141684"/>
                    <a:gd name="connsiteY2" fmla="*/ 81103 h 162057"/>
                    <a:gd name="connsiteX3" fmla="*/ 38493 w 141684"/>
                    <a:gd name="connsiteY3" fmla="*/ 37491 h 162057"/>
                    <a:gd name="connsiteX4" fmla="*/ 70816 w 141684"/>
                    <a:gd name="connsiteY4" fmla="*/ 21572 h 162057"/>
                    <a:gd name="connsiteX5" fmla="*/ 102919 w 141684"/>
                    <a:gd name="connsiteY5" fmla="*/ 37535 h 162057"/>
                    <a:gd name="connsiteX6" fmla="*/ 114781 w 141684"/>
                    <a:gd name="connsiteY6" fmla="*/ 81103 h 162057"/>
                    <a:gd name="connsiteX7" fmla="*/ 102919 w 141684"/>
                    <a:gd name="connsiteY7" fmla="*/ 124583 h 162057"/>
                    <a:gd name="connsiteX8" fmla="*/ 70816 w 141684"/>
                    <a:gd name="connsiteY8" fmla="*/ 140635 h 162057"/>
                    <a:gd name="connsiteX9" fmla="*/ 70816 w 141684"/>
                    <a:gd name="connsiteY9" fmla="*/ 162110 h 162057"/>
                    <a:gd name="connsiteX10" fmla="*/ 122763 w 141684"/>
                    <a:gd name="connsiteY10" fmla="*/ 140591 h 162057"/>
                    <a:gd name="connsiteX11" fmla="*/ 141681 w 141684"/>
                    <a:gd name="connsiteY11" fmla="*/ 81103 h 162057"/>
                    <a:gd name="connsiteX12" fmla="*/ 122763 w 141684"/>
                    <a:gd name="connsiteY12" fmla="*/ 21616 h 162057"/>
                    <a:gd name="connsiteX13" fmla="*/ 70816 w 141684"/>
                    <a:gd name="connsiteY13" fmla="*/ 53 h 162057"/>
                    <a:gd name="connsiteX14" fmla="*/ 18781 w 141684"/>
                    <a:gd name="connsiteY14" fmla="*/ 21616 h 162057"/>
                    <a:gd name="connsiteX15" fmla="*/ -4 w 141684"/>
                    <a:gd name="connsiteY15" fmla="*/ 81103 h 162057"/>
                    <a:gd name="connsiteX16" fmla="*/ 18781 w 141684"/>
                    <a:gd name="connsiteY16" fmla="*/ 140591 h 162057"/>
                    <a:gd name="connsiteX17" fmla="*/ 70816 w 141684"/>
                    <a:gd name="connsiteY17" fmla="*/ 16211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84" h="162057">
                      <a:moveTo>
                        <a:pt x="70816" y="140635"/>
                      </a:moveTo>
                      <a:cubicBezTo>
                        <a:pt x="57234" y="140635"/>
                        <a:pt x="46489" y="135328"/>
                        <a:pt x="38581" y="124716"/>
                      </a:cubicBezTo>
                      <a:cubicBezTo>
                        <a:pt x="30673" y="114103"/>
                        <a:pt x="26719" y="99565"/>
                        <a:pt x="26719" y="81103"/>
                      </a:cubicBezTo>
                      <a:cubicBezTo>
                        <a:pt x="26719" y="62641"/>
                        <a:pt x="30644" y="48104"/>
                        <a:pt x="38493" y="37491"/>
                      </a:cubicBezTo>
                      <a:cubicBezTo>
                        <a:pt x="46372" y="26879"/>
                        <a:pt x="57146" y="21572"/>
                        <a:pt x="70816" y="21572"/>
                      </a:cubicBezTo>
                      <a:cubicBezTo>
                        <a:pt x="84339" y="21572"/>
                        <a:pt x="95040" y="26893"/>
                        <a:pt x="102919" y="37535"/>
                      </a:cubicBezTo>
                      <a:cubicBezTo>
                        <a:pt x="110827" y="48207"/>
                        <a:pt x="114781" y="62730"/>
                        <a:pt x="114781" y="81103"/>
                      </a:cubicBezTo>
                      <a:cubicBezTo>
                        <a:pt x="114781" y="99389"/>
                        <a:pt x="110827" y="113882"/>
                        <a:pt x="102919" y="124583"/>
                      </a:cubicBezTo>
                      <a:cubicBezTo>
                        <a:pt x="95040" y="135284"/>
                        <a:pt x="84339" y="140635"/>
                        <a:pt x="70816" y="140635"/>
                      </a:cubicBezTo>
                      <a:close/>
                      <a:moveTo>
                        <a:pt x="70816" y="162110"/>
                      </a:moveTo>
                      <a:cubicBezTo>
                        <a:pt x="92865" y="162110"/>
                        <a:pt x="110180" y="154937"/>
                        <a:pt x="122763" y="140591"/>
                      </a:cubicBezTo>
                      <a:cubicBezTo>
                        <a:pt x="135375" y="126274"/>
                        <a:pt x="141681" y="106444"/>
                        <a:pt x="141681" y="81103"/>
                      </a:cubicBezTo>
                      <a:cubicBezTo>
                        <a:pt x="141681" y="55851"/>
                        <a:pt x="135375" y="36021"/>
                        <a:pt x="122763" y="21616"/>
                      </a:cubicBezTo>
                      <a:cubicBezTo>
                        <a:pt x="110180" y="7241"/>
                        <a:pt x="92865" y="53"/>
                        <a:pt x="70816" y="53"/>
                      </a:cubicBezTo>
                      <a:cubicBezTo>
                        <a:pt x="48679" y="53"/>
                        <a:pt x="31334" y="7241"/>
                        <a:pt x="18781" y="21616"/>
                      </a:cubicBezTo>
                      <a:cubicBezTo>
                        <a:pt x="6258" y="36021"/>
                        <a:pt x="-4" y="55851"/>
                        <a:pt x="-4" y="81103"/>
                      </a:cubicBezTo>
                      <a:cubicBezTo>
                        <a:pt x="-4" y="106444"/>
                        <a:pt x="6258" y="126274"/>
                        <a:pt x="18781" y="140591"/>
                      </a:cubicBezTo>
                      <a:cubicBezTo>
                        <a:pt x="31334" y="154937"/>
                        <a:pt x="48679" y="162110"/>
                        <a:pt x="70816" y="162110"/>
                      </a:cubicBezTo>
                      <a:close/>
                    </a:path>
                  </a:pathLst>
                </a:custGeom>
                <a:solidFill>
                  <a:srgbClr val="000000"/>
                </a:solidFill>
                <a:ln w="2822" cap="flat">
                  <a:noFill/>
                  <a:prstDash val="solid"/>
                  <a:round/>
                </a:ln>
              </p:spPr>
              <p:txBody>
                <a:bodyPr rtlCol="0" anchor="ctr"/>
                <a:lstStyle/>
                <a:p>
                  <a:endParaRPr lang="en-US"/>
                </a:p>
              </p:txBody>
            </p:sp>
            <p:sp>
              <p:nvSpPr>
                <p:cNvPr id="404" name="Freeform: Shape 125">
                  <a:extLst>
                    <a:ext uri="{FF2B5EF4-FFF2-40B4-BE49-F238E27FC236}">
                      <a16:creationId xmlns:a16="http://schemas.microsoft.com/office/drawing/2014/main" id="{A1E77048-1EB6-6926-F749-6D353ADAFAA5}"/>
                    </a:ext>
                  </a:extLst>
                </p:cNvPr>
                <p:cNvSpPr/>
                <p:nvPr/>
              </p:nvSpPr>
              <p:spPr>
                <a:xfrm rot="-5400000" flipV="1">
                  <a:off x="684292" y="2001795"/>
                  <a:ext cx="129292" cy="158044"/>
                </a:xfrm>
                <a:custGeom>
                  <a:avLst/>
                  <a:gdLst>
                    <a:gd name="connsiteX0" fmla="*/ 129288 w 129292"/>
                    <a:gd name="connsiteY0" fmla="*/ 93223 h 158044"/>
                    <a:gd name="connsiteX1" fmla="*/ 129288 w 129292"/>
                    <a:gd name="connsiteY1" fmla="*/ 46 h 158044"/>
                    <a:gd name="connsiteX2" fmla="*/ 103932 w 129292"/>
                    <a:gd name="connsiteY2" fmla="*/ 46 h 158044"/>
                    <a:gd name="connsiteX3" fmla="*/ 103932 w 129292"/>
                    <a:gd name="connsiteY3" fmla="*/ 92385 h 158044"/>
                    <a:gd name="connsiteX4" fmla="*/ 95377 w 129292"/>
                    <a:gd name="connsiteY4" fmla="*/ 125149 h 158044"/>
                    <a:gd name="connsiteX5" fmla="*/ 69756 w 129292"/>
                    <a:gd name="connsiteY5" fmla="*/ 136042 h 158044"/>
                    <a:gd name="connsiteX6" fmla="*/ 37345 w 129292"/>
                    <a:gd name="connsiteY6" fmla="*/ 122945 h 158044"/>
                    <a:gd name="connsiteX7" fmla="*/ 25483 w 129292"/>
                    <a:gd name="connsiteY7" fmla="*/ 87270 h 158044"/>
                    <a:gd name="connsiteX8" fmla="*/ 25483 w 129292"/>
                    <a:gd name="connsiteY8" fmla="*/ 46 h 158044"/>
                    <a:gd name="connsiteX9" fmla="*/ -5 w 129292"/>
                    <a:gd name="connsiteY9" fmla="*/ 46 h 158044"/>
                    <a:gd name="connsiteX10" fmla="*/ -5 w 129292"/>
                    <a:gd name="connsiteY10" fmla="*/ 154386 h 158044"/>
                    <a:gd name="connsiteX11" fmla="*/ 25483 w 129292"/>
                    <a:gd name="connsiteY11" fmla="*/ 154386 h 158044"/>
                    <a:gd name="connsiteX12" fmla="*/ 25483 w 129292"/>
                    <a:gd name="connsiteY12" fmla="*/ 130397 h 158044"/>
                    <a:gd name="connsiteX13" fmla="*/ 46914 w 129292"/>
                    <a:gd name="connsiteY13" fmla="*/ 151211 h 158044"/>
                    <a:gd name="connsiteX14" fmla="*/ 75401 w 129292"/>
                    <a:gd name="connsiteY14" fmla="*/ 158090 h 158044"/>
                    <a:gd name="connsiteX15" fmla="*/ 115618 w 129292"/>
                    <a:gd name="connsiteY15" fmla="*/ 141642 h 158044"/>
                    <a:gd name="connsiteX16" fmla="*/ 129288 w 129292"/>
                    <a:gd name="connsiteY16" fmla="*/ 93223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2" h="158044">
                      <a:moveTo>
                        <a:pt x="129288" y="93223"/>
                      </a:moveTo>
                      <a:lnTo>
                        <a:pt x="129288" y="46"/>
                      </a:lnTo>
                      <a:lnTo>
                        <a:pt x="103932" y="46"/>
                      </a:lnTo>
                      <a:lnTo>
                        <a:pt x="103932" y="92385"/>
                      </a:lnTo>
                      <a:cubicBezTo>
                        <a:pt x="103932" y="106996"/>
                        <a:pt x="101080" y="117918"/>
                        <a:pt x="95377" y="125149"/>
                      </a:cubicBezTo>
                      <a:cubicBezTo>
                        <a:pt x="89674" y="132411"/>
                        <a:pt x="81133" y="136042"/>
                        <a:pt x="69756" y="136042"/>
                      </a:cubicBezTo>
                      <a:cubicBezTo>
                        <a:pt x="56057" y="136042"/>
                        <a:pt x="45253" y="131676"/>
                        <a:pt x="37345" y="122945"/>
                      </a:cubicBezTo>
                      <a:cubicBezTo>
                        <a:pt x="29437" y="114243"/>
                        <a:pt x="25483" y="102351"/>
                        <a:pt x="25483" y="87270"/>
                      </a:cubicBezTo>
                      <a:lnTo>
                        <a:pt x="25483" y="46"/>
                      </a:lnTo>
                      <a:lnTo>
                        <a:pt x="-5" y="46"/>
                      </a:lnTo>
                      <a:lnTo>
                        <a:pt x="-5" y="154386"/>
                      </a:lnTo>
                      <a:lnTo>
                        <a:pt x="25483" y="154386"/>
                      </a:lnTo>
                      <a:lnTo>
                        <a:pt x="25483" y="130397"/>
                      </a:lnTo>
                      <a:cubicBezTo>
                        <a:pt x="31568" y="139687"/>
                        <a:pt x="38712" y="146625"/>
                        <a:pt x="46914" y="151211"/>
                      </a:cubicBezTo>
                      <a:cubicBezTo>
                        <a:pt x="55146" y="155797"/>
                        <a:pt x="64641" y="158090"/>
                        <a:pt x="75401" y="158090"/>
                      </a:cubicBezTo>
                      <a:cubicBezTo>
                        <a:pt x="93128" y="158090"/>
                        <a:pt x="106533" y="152607"/>
                        <a:pt x="115618" y="141642"/>
                      </a:cubicBezTo>
                      <a:cubicBezTo>
                        <a:pt x="124731" y="130677"/>
                        <a:pt x="129288" y="114537"/>
                        <a:pt x="129288" y="93223"/>
                      </a:cubicBezTo>
                      <a:close/>
                    </a:path>
                  </a:pathLst>
                </a:custGeom>
                <a:solidFill>
                  <a:srgbClr val="000000"/>
                </a:solidFill>
                <a:ln w="2822" cap="flat">
                  <a:noFill/>
                  <a:prstDash val="solid"/>
                  <a:round/>
                </a:ln>
              </p:spPr>
              <p:txBody>
                <a:bodyPr rtlCol="0" anchor="ctr"/>
                <a:lstStyle/>
                <a:p>
                  <a:endParaRPr lang="en-US"/>
                </a:p>
              </p:txBody>
            </p:sp>
          </p:grpSp>
        </p:grpSp>
        <p:sp>
          <p:nvSpPr>
            <p:cNvPr id="17" name="Freeform: Shape 126">
              <a:extLst>
                <a:ext uri="{FF2B5EF4-FFF2-40B4-BE49-F238E27FC236}">
                  <a16:creationId xmlns:a16="http://schemas.microsoft.com/office/drawing/2014/main" id="{C6A88EED-FCD5-57B7-CAE3-E9C4DA28C089}"/>
                </a:ext>
              </a:extLst>
            </p:cNvPr>
            <p:cNvSpPr/>
            <p:nvPr/>
          </p:nvSpPr>
          <p:spPr>
            <a:xfrm>
              <a:off x="1645919" y="1665919"/>
              <a:ext cx="2743200" cy="2493644"/>
            </a:xfrm>
            <a:custGeom>
              <a:avLst/>
              <a:gdLst>
                <a:gd name="connsiteX0" fmla="*/ 0 w 2743200"/>
                <a:gd name="connsiteY0" fmla="*/ 0 h 2493644"/>
                <a:gd name="connsiteX1" fmla="*/ 114300 w 2743200"/>
                <a:gd name="connsiteY1" fmla="*/ 476665 h 2493644"/>
                <a:gd name="connsiteX2" fmla="*/ 342900 w 2743200"/>
                <a:gd name="connsiteY2" fmla="*/ 1803104 h 2493644"/>
                <a:gd name="connsiteX3" fmla="*/ 685800 w 2743200"/>
                <a:gd name="connsiteY3" fmla="*/ 2493645 h 2493644"/>
                <a:gd name="connsiteX4" fmla="*/ 1028700 w 2743200"/>
                <a:gd name="connsiteY4" fmla="*/ 2492319 h 2493644"/>
                <a:gd name="connsiteX5" fmla="*/ 1371600 w 2743200"/>
                <a:gd name="connsiteY5" fmla="*/ 2489073 h 2493644"/>
                <a:gd name="connsiteX6" fmla="*/ 1714500 w 2743200"/>
                <a:gd name="connsiteY6" fmla="*/ 2482356 h 2493644"/>
                <a:gd name="connsiteX7" fmla="*/ 2057400 w 2743200"/>
                <a:gd name="connsiteY7" fmla="*/ 2477869 h 2493644"/>
                <a:gd name="connsiteX8" fmla="*/ 2400300 w 2743200"/>
                <a:gd name="connsiteY8" fmla="*/ 2480804 h 2493644"/>
                <a:gd name="connsiteX9" fmla="*/ 2743200 w 2743200"/>
                <a:gd name="connsiteY9" fmla="*/ 2263747 h 249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2493644">
                  <a:moveTo>
                    <a:pt x="0" y="0"/>
                  </a:moveTo>
                  <a:lnTo>
                    <a:pt x="114300" y="476665"/>
                  </a:lnTo>
                  <a:lnTo>
                    <a:pt x="342900" y="1803104"/>
                  </a:lnTo>
                  <a:lnTo>
                    <a:pt x="685800" y="2493645"/>
                  </a:lnTo>
                  <a:lnTo>
                    <a:pt x="1028700" y="2492319"/>
                  </a:lnTo>
                  <a:lnTo>
                    <a:pt x="1371600" y="2489073"/>
                  </a:lnTo>
                  <a:lnTo>
                    <a:pt x="1714500" y="2482356"/>
                  </a:lnTo>
                  <a:lnTo>
                    <a:pt x="2057400" y="2477869"/>
                  </a:lnTo>
                  <a:lnTo>
                    <a:pt x="2400300" y="2480804"/>
                  </a:lnTo>
                  <a:lnTo>
                    <a:pt x="2743200" y="2263747"/>
                  </a:lnTo>
                </a:path>
              </a:pathLst>
            </a:custGeom>
            <a:noFill/>
            <a:ln w="28222" cap="flat">
              <a:solidFill>
                <a:srgbClr val="000000"/>
              </a:solidFill>
              <a:custDash>
                <a:ds d="75000" sp="123750"/>
              </a:custDash>
              <a:round/>
            </a:ln>
          </p:spPr>
          <p:txBody>
            <a:bodyPr rtlCol="0" anchor="ctr"/>
            <a:lstStyle/>
            <a:p>
              <a:endParaRPr lang="en-US"/>
            </a:p>
          </p:txBody>
        </p:sp>
        <p:sp>
          <p:nvSpPr>
            <p:cNvPr id="18" name="Freeform: Shape 127">
              <a:extLst>
                <a:ext uri="{FF2B5EF4-FFF2-40B4-BE49-F238E27FC236}">
                  <a16:creationId xmlns:a16="http://schemas.microsoft.com/office/drawing/2014/main" id="{0229B423-56C2-5E3B-66AA-F6F4C4182ACC}"/>
                </a:ext>
              </a:extLst>
            </p:cNvPr>
            <p:cNvSpPr/>
            <p:nvPr/>
          </p:nvSpPr>
          <p:spPr>
            <a:xfrm>
              <a:off x="1645919" y="1455901"/>
              <a:ext cx="2743200" cy="1249694"/>
            </a:xfrm>
            <a:custGeom>
              <a:avLst/>
              <a:gdLst>
                <a:gd name="connsiteX0" fmla="*/ 0 w 2743200"/>
                <a:gd name="connsiteY0" fmla="*/ 0 h 1249694"/>
                <a:gd name="connsiteX1" fmla="*/ 114300 w 2743200"/>
                <a:gd name="connsiteY1" fmla="*/ 227237 h 1249694"/>
                <a:gd name="connsiteX2" fmla="*/ 342900 w 2743200"/>
                <a:gd name="connsiteY2" fmla="*/ 951083 h 1249694"/>
                <a:gd name="connsiteX3" fmla="*/ 685800 w 2743200"/>
                <a:gd name="connsiteY3" fmla="*/ 1163473 h 1249694"/>
                <a:gd name="connsiteX4" fmla="*/ 1028700 w 2743200"/>
                <a:gd name="connsiteY4" fmla="*/ 1235414 h 1249694"/>
                <a:gd name="connsiteX5" fmla="*/ 1371600 w 2743200"/>
                <a:gd name="connsiteY5" fmla="*/ 1249694 h 1249694"/>
                <a:gd name="connsiteX6" fmla="*/ 1714500 w 2743200"/>
                <a:gd name="connsiteY6" fmla="*/ 1210327 h 1249694"/>
                <a:gd name="connsiteX7" fmla="*/ 2057400 w 2743200"/>
                <a:gd name="connsiteY7" fmla="*/ 1206240 h 1249694"/>
                <a:gd name="connsiteX8" fmla="*/ 2400300 w 2743200"/>
                <a:gd name="connsiteY8" fmla="*/ 1208241 h 1249694"/>
                <a:gd name="connsiteX9" fmla="*/ 2743200 w 2743200"/>
                <a:gd name="connsiteY9" fmla="*/ 1183680 h 124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249694">
                  <a:moveTo>
                    <a:pt x="0" y="0"/>
                  </a:moveTo>
                  <a:lnTo>
                    <a:pt x="114300" y="227237"/>
                  </a:lnTo>
                  <a:lnTo>
                    <a:pt x="342900" y="951083"/>
                  </a:lnTo>
                  <a:lnTo>
                    <a:pt x="685800" y="1163473"/>
                  </a:lnTo>
                  <a:lnTo>
                    <a:pt x="1028700" y="1235414"/>
                  </a:lnTo>
                  <a:lnTo>
                    <a:pt x="1371600" y="1249694"/>
                  </a:lnTo>
                  <a:lnTo>
                    <a:pt x="1714500" y="1210327"/>
                  </a:lnTo>
                  <a:lnTo>
                    <a:pt x="2057400" y="1206240"/>
                  </a:lnTo>
                  <a:lnTo>
                    <a:pt x="2400300" y="1208241"/>
                  </a:lnTo>
                  <a:lnTo>
                    <a:pt x="2743200" y="1183680"/>
                  </a:lnTo>
                </a:path>
              </a:pathLst>
            </a:custGeom>
            <a:noFill/>
            <a:ln w="28222" cap="sq">
              <a:solidFill>
                <a:srgbClr val="000000"/>
              </a:solidFill>
              <a:prstDash val="solid"/>
              <a:round/>
            </a:ln>
          </p:spPr>
          <p:txBody>
            <a:bodyPr rtlCol="0" anchor="ctr"/>
            <a:lstStyle/>
            <a:p>
              <a:endParaRPr lang="en-US"/>
            </a:p>
          </p:txBody>
        </p:sp>
        <p:sp>
          <p:nvSpPr>
            <p:cNvPr id="19" name="Freeform: Shape 128">
              <a:extLst>
                <a:ext uri="{FF2B5EF4-FFF2-40B4-BE49-F238E27FC236}">
                  <a16:creationId xmlns:a16="http://schemas.microsoft.com/office/drawing/2014/main" id="{2B20B356-E402-DBDC-3E71-3482C696476E}"/>
                </a:ext>
              </a:extLst>
            </p:cNvPr>
            <p:cNvSpPr/>
            <p:nvPr/>
          </p:nvSpPr>
          <p:spPr>
            <a:xfrm>
              <a:off x="1645919" y="2795988"/>
              <a:ext cx="2743200" cy="1275974"/>
            </a:xfrm>
            <a:custGeom>
              <a:avLst/>
              <a:gdLst>
                <a:gd name="connsiteX0" fmla="*/ 0 w 2743200"/>
                <a:gd name="connsiteY0" fmla="*/ 0 h 1275974"/>
                <a:gd name="connsiteX1" fmla="*/ 114300 w 2743200"/>
                <a:gd name="connsiteY1" fmla="*/ 237995 h 1275974"/>
                <a:gd name="connsiteX2" fmla="*/ 342900 w 2743200"/>
                <a:gd name="connsiteY2" fmla="*/ 1199944 h 1275974"/>
                <a:gd name="connsiteX3" fmla="*/ 685800 w 2743200"/>
                <a:gd name="connsiteY3" fmla="*/ 1207451 h 1275974"/>
                <a:gd name="connsiteX4" fmla="*/ 1028700 w 2743200"/>
                <a:gd name="connsiteY4" fmla="*/ 1275975 h 1275974"/>
                <a:gd name="connsiteX5" fmla="*/ 1371600 w 2743200"/>
                <a:gd name="connsiteY5" fmla="*/ 1259239 h 1275974"/>
                <a:gd name="connsiteX6" fmla="*/ 1714500 w 2743200"/>
                <a:gd name="connsiteY6" fmla="*/ 1223848 h 1275974"/>
                <a:gd name="connsiteX7" fmla="*/ 2057400 w 2743200"/>
                <a:gd name="connsiteY7" fmla="*/ 1140367 h 1275974"/>
                <a:gd name="connsiteX8" fmla="*/ 2400300 w 2743200"/>
                <a:gd name="connsiteY8" fmla="*/ 1100037 h 1275974"/>
                <a:gd name="connsiteX9" fmla="*/ 2743200 w 2743200"/>
                <a:gd name="connsiteY9" fmla="*/ 1082455 h 127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275974">
                  <a:moveTo>
                    <a:pt x="0" y="0"/>
                  </a:moveTo>
                  <a:lnTo>
                    <a:pt x="114300" y="237995"/>
                  </a:lnTo>
                  <a:lnTo>
                    <a:pt x="342900" y="1199944"/>
                  </a:lnTo>
                  <a:lnTo>
                    <a:pt x="685800" y="1207451"/>
                  </a:lnTo>
                  <a:lnTo>
                    <a:pt x="1028700" y="1275975"/>
                  </a:lnTo>
                  <a:lnTo>
                    <a:pt x="1371600" y="1259239"/>
                  </a:lnTo>
                  <a:lnTo>
                    <a:pt x="1714500" y="1223848"/>
                  </a:lnTo>
                  <a:lnTo>
                    <a:pt x="2057400" y="1140367"/>
                  </a:lnTo>
                  <a:lnTo>
                    <a:pt x="2400300" y="1100037"/>
                  </a:lnTo>
                  <a:lnTo>
                    <a:pt x="2743200" y="1082455"/>
                  </a:lnTo>
                </a:path>
              </a:pathLst>
            </a:custGeom>
            <a:noFill/>
            <a:ln w="28222" cap="flat">
              <a:solidFill>
                <a:srgbClr val="00FFFF"/>
              </a:solidFill>
              <a:custDash>
                <a:ds d="75000" sp="123750"/>
              </a:custDash>
              <a:round/>
            </a:ln>
          </p:spPr>
          <p:txBody>
            <a:bodyPr rtlCol="0" anchor="ctr"/>
            <a:lstStyle/>
            <a:p>
              <a:endParaRPr lang="en-US"/>
            </a:p>
          </p:txBody>
        </p:sp>
        <p:sp>
          <p:nvSpPr>
            <p:cNvPr id="20" name="Freeform: Shape 129">
              <a:extLst>
                <a:ext uri="{FF2B5EF4-FFF2-40B4-BE49-F238E27FC236}">
                  <a16:creationId xmlns:a16="http://schemas.microsoft.com/office/drawing/2014/main" id="{A70C087A-DC9F-1608-649A-751EE89D9E50}"/>
                </a:ext>
              </a:extLst>
            </p:cNvPr>
            <p:cNvSpPr/>
            <p:nvPr/>
          </p:nvSpPr>
          <p:spPr>
            <a:xfrm>
              <a:off x="1645919" y="2610260"/>
              <a:ext cx="2743200" cy="909280"/>
            </a:xfrm>
            <a:custGeom>
              <a:avLst/>
              <a:gdLst>
                <a:gd name="connsiteX0" fmla="*/ 0 w 2743200"/>
                <a:gd name="connsiteY0" fmla="*/ 0 h 909280"/>
                <a:gd name="connsiteX1" fmla="*/ 114300 w 2743200"/>
                <a:gd name="connsiteY1" fmla="*/ 32213 h 909280"/>
                <a:gd name="connsiteX2" fmla="*/ 342900 w 2743200"/>
                <a:gd name="connsiteY2" fmla="*/ 355882 h 909280"/>
                <a:gd name="connsiteX3" fmla="*/ 685800 w 2743200"/>
                <a:gd name="connsiteY3" fmla="*/ 777200 h 909280"/>
                <a:gd name="connsiteX4" fmla="*/ 1028700 w 2743200"/>
                <a:gd name="connsiteY4" fmla="*/ 853598 h 909280"/>
                <a:gd name="connsiteX5" fmla="*/ 1371600 w 2743200"/>
                <a:gd name="connsiteY5" fmla="*/ 909280 h 909280"/>
                <a:gd name="connsiteX6" fmla="*/ 1714500 w 2743200"/>
                <a:gd name="connsiteY6" fmla="*/ 677237 h 909280"/>
                <a:gd name="connsiteX7" fmla="*/ 2057400 w 2743200"/>
                <a:gd name="connsiteY7" fmla="*/ 594490 h 909280"/>
                <a:gd name="connsiteX8" fmla="*/ 2400300 w 2743200"/>
                <a:gd name="connsiteY8" fmla="*/ 660643 h 909280"/>
                <a:gd name="connsiteX9" fmla="*/ 2743200 w 2743200"/>
                <a:gd name="connsiteY9" fmla="*/ 745705 h 9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909280">
                  <a:moveTo>
                    <a:pt x="0" y="0"/>
                  </a:moveTo>
                  <a:lnTo>
                    <a:pt x="114300" y="32213"/>
                  </a:lnTo>
                  <a:lnTo>
                    <a:pt x="342900" y="355882"/>
                  </a:lnTo>
                  <a:lnTo>
                    <a:pt x="685800" y="777200"/>
                  </a:lnTo>
                  <a:lnTo>
                    <a:pt x="1028700" y="853598"/>
                  </a:lnTo>
                  <a:lnTo>
                    <a:pt x="1371600" y="909280"/>
                  </a:lnTo>
                  <a:lnTo>
                    <a:pt x="1714500" y="677237"/>
                  </a:lnTo>
                  <a:lnTo>
                    <a:pt x="2057400" y="594490"/>
                  </a:lnTo>
                  <a:lnTo>
                    <a:pt x="2400300" y="660643"/>
                  </a:lnTo>
                  <a:lnTo>
                    <a:pt x="2743200" y="745705"/>
                  </a:lnTo>
                </a:path>
              </a:pathLst>
            </a:custGeom>
            <a:noFill/>
            <a:ln w="28222" cap="sq">
              <a:solidFill>
                <a:srgbClr val="00FFFF"/>
              </a:solidFill>
              <a:prstDash val="solid"/>
              <a:round/>
            </a:ln>
          </p:spPr>
          <p:txBody>
            <a:bodyPr rtlCol="0" anchor="ctr"/>
            <a:lstStyle/>
            <a:p>
              <a:endParaRPr lang="en-US"/>
            </a:p>
          </p:txBody>
        </p:sp>
        <p:sp>
          <p:nvSpPr>
            <p:cNvPr id="21" name="Freeform: Shape 130">
              <a:extLst>
                <a:ext uri="{FF2B5EF4-FFF2-40B4-BE49-F238E27FC236}">
                  <a16:creationId xmlns:a16="http://schemas.microsoft.com/office/drawing/2014/main" id="{4E29E1D7-01FD-E216-8786-099705432F05}"/>
                </a:ext>
              </a:extLst>
            </p:cNvPr>
            <p:cNvSpPr/>
            <p:nvPr/>
          </p:nvSpPr>
          <p:spPr>
            <a:xfrm>
              <a:off x="1645919" y="2659418"/>
              <a:ext cx="2743200" cy="1692706"/>
            </a:xfrm>
            <a:custGeom>
              <a:avLst/>
              <a:gdLst>
                <a:gd name="connsiteX0" fmla="*/ 0 w 2743200"/>
                <a:gd name="connsiteY0" fmla="*/ 0 h 1692706"/>
                <a:gd name="connsiteX1" fmla="*/ 114300 w 2743200"/>
                <a:gd name="connsiteY1" fmla="*/ 130880 h 1692706"/>
                <a:gd name="connsiteX2" fmla="*/ 342900 w 2743200"/>
                <a:gd name="connsiteY2" fmla="*/ 986417 h 1692706"/>
                <a:gd name="connsiteX3" fmla="*/ 685800 w 2743200"/>
                <a:gd name="connsiteY3" fmla="*/ 1488322 h 1692706"/>
                <a:gd name="connsiteX4" fmla="*/ 1028700 w 2743200"/>
                <a:gd name="connsiteY4" fmla="*/ 1482790 h 1692706"/>
                <a:gd name="connsiteX5" fmla="*/ 1371600 w 2743200"/>
                <a:gd name="connsiteY5" fmla="*/ 1478754 h 1692706"/>
                <a:gd name="connsiteX6" fmla="*/ 1714500 w 2743200"/>
                <a:gd name="connsiteY6" fmla="*/ 1492470 h 1692706"/>
                <a:gd name="connsiteX7" fmla="*/ 2057400 w 2743200"/>
                <a:gd name="connsiteY7" fmla="*/ 1515020 h 1692706"/>
                <a:gd name="connsiteX8" fmla="*/ 2400300 w 2743200"/>
                <a:gd name="connsiteY8" fmla="*/ 1540250 h 1692706"/>
                <a:gd name="connsiteX9" fmla="*/ 2743200 w 2743200"/>
                <a:gd name="connsiteY9" fmla="*/ 1692707 h 16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692706">
                  <a:moveTo>
                    <a:pt x="0" y="0"/>
                  </a:moveTo>
                  <a:lnTo>
                    <a:pt x="114300" y="130880"/>
                  </a:lnTo>
                  <a:lnTo>
                    <a:pt x="342900" y="986417"/>
                  </a:lnTo>
                  <a:lnTo>
                    <a:pt x="685800" y="1488322"/>
                  </a:lnTo>
                  <a:lnTo>
                    <a:pt x="1028700" y="1482790"/>
                  </a:lnTo>
                  <a:lnTo>
                    <a:pt x="1371600" y="1478754"/>
                  </a:lnTo>
                  <a:lnTo>
                    <a:pt x="1714500" y="1492470"/>
                  </a:lnTo>
                  <a:lnTo>
                    <a:pt x="2057400" y="1515020"/>
                  </a:lnTo>
                  <a:lnTo>
                    <a:pt x="2400300" y="1540250"/>
                  </a:lnTo>
                  <a:lnTo>
                    <a:pt x="2743200" y="1692707"/>
                  </a:lnTo>
                </a:path>
              </a:pathLst>
            </a:custGeom>
            <a:noFill/>
            <a:ln w="28222" cap="flat">
              <a:solidFill>
                <a:srgbClr val="0000FF"/>
              </a:solidFill>
              <a:custDash>
                <a:ds d="75000" sp="123750"/>
              </a:custDash>
              <a:round/>
            </a:ln>
          </p:spPr>
          <p:txBody>
            <a:bodyPr rtlCol="0" anchor="ctr"/>
            <a:lstStyle/>
            <a:p>
              <a:endParaRPr lang="en-US"/>
            </a:p>
          </p:txBody>
        </p:sp>
        <p:sp>
          <p:nvSpPr>
            <p:cNvPr id="22" name="Freeform: Shape 131">
              <a:extLst>
                <a:ext uri="{FF2B5EF4-FFF2-40B4-BE49-F238E27FC236}">
                  <a16:creationId xmlns:a16="http://schemas.microsoft.com/office/drawing/2014/main" id="{EF70568E-F6A1-7227-F896-BCDB84C62C66}"/>
                </a:ext>
              </a:extLst>
            </p:cNvPr>
            <p:cNvSpPr/>
            <p:nvPr/>
          </p:nvSpPr>
          <p:spPr>
            <a:xfrm>
              <a:off x="1645919" y="1878083"/>
              <a:ext cx="2743200" cy="1458634"/>
            </a:xfrm>
            <a:custGeom>
              <a:avLst/>
              <a:gdLst>
                <a:gd name="connsiteX0" fmla="*/ 0 w 2743200"/>
                <a:gd name="connsiteY0" fmla="*/ 0 h 1458634"/>
                <a:gd name="connsiteX1" fmla="*/ 114300 w 2743200"/>
                <a:gd name="connsiteY1" fmla="*/ 169412 h 1458634"/>
                <a:gd name="connsiteX2" fmla="*/ 342900 w 2743200"/>
                <a:gd name="connsiteY2" fmla="*/ 962618 h 1458634"/>
                <a:gd name="connsiteX3" fmla="*/ 685800 w 2743200"/>
                <a:gd name="connsiteY3" fmla="*/ 1418757 h 1458634"/>
                <a:gd name="connsiteX4" fmla="*/ 1028700 w 2743200"/>
                <a:gd name="connsiteY4" fmla="*/ 1458635 h 1458634"/>
                <a:gd name="connsiteX5" fmla="*/ 1371600 w 2743200"/>
                <a:gd name="connsiteY5" fmla="*/ 1441983 h 1458634"/>
                <a:gd name="connsiteX6" fmla="*/ 1714500 w 2743200"/>
                <a:gd name="connsiteY6" fmla="*/ 1412774 h 1458634"/>
                <a:gd name="connsiteX7" fmla="*/ 2057400 w 2743200"/>
                <a:gd name="connsiteY7" fmla="*/ 1455784 h 1458634"/>
                <a:gd name="connsiteX8" fmla="*/ 2400300 w 2743200"/>
                <a:gd name="connsiteY8" fmla="*/ 1454063 h 1458634"/>
                <a:gd name="connsiteX9" fmla="*/ 2743200 w 2743200"/>
                <a:gd name="connsiteY9" fmla="*/ 1438258 h 145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458634">
                  <a:moveTo>
                    <a:pt x="0" y="0"/>
                  </a:moveTo>
                  <a:lnTo>
                    <a:pt x="114300" y="169412"/>
                  </a:lnTo>
                  <a:lnTo>
                    <a:pt x="342900" y="962618"/>
                  </a:lnTo>
                  <a:lnTo>
                    <a:pt x="685800" y="1418757"/>
                  </a:lnTo>
                  <a:lnTo>
                    <a:pt x="1028700" y="1458635"/>
                  </a:lnTo>
                  <a:lnTo>
                    <a:pt x="1371600" y="1441983"/>
                  </a:lnTo>
                  <a:lnTo>
                    <a:pt x="1714500" y="1412774"/>
                  </a:lnTo>
                  <a:lnTo>
                    <a:pt x="2057400" y="1455784"/>
                  </a:lnTo>
                  <a:lnTo>
                    <a:pt x="2400300" y="1454063"/>
                  </a:lnTo>
                  <a:lnTo>
                    <a:pt x="2743200" y="1438258"/>
                  </a:lnTo>
                </a:path>
              </a:pathLst>
            </a:custGeom>
            <a:noFill/>
            <a:ln w="28222" cap="sq">
              <a:solidFill>
                <a:srgbClr val="0000FF"/>
              </a:solidFill>
              <a:prstDash val="solid"/>
              <a:round/>
            </a:ln>
          </p:spPr>
          <p:txBody>
            <a:bodyPr rtlCol="0" anchor="ctr"/>
            <a:lstStyle/>
            <a:p>
              <a:endParaRPr lang="en-US"/>
            </a:p>
          </p:txBody>
        </p:sp>
        <p:sp>
          <p:nvSpPr>
            <p:cNvPr id="23" name="Freeform: Shape 132">
              <a:extLst>
                <a:ext uri="{FF2B5EF4-FFF2-40B4-BE49-F238E27FC236}">
                  <a16:creationId xmlns:a16="http://schemas.microsoft.com/office/drawing/2014/main" id="{800CBF67-9703-A684-5258-A50366862CE7}"/>
                </a:ext>
              </a:extLst>
            </p:cNvPr>
            <p:cNvSpPr/>
            <p:nvPr/>
          </p:nvSpPr>
          <p:spPr>
            <a:xfrm>
              <a:off x="1645919" y="3360283"/>
              <a:ext cx="2743200" cy="601697"/>
            </a:xfrm>
            <a:custGeom>
              <a:avLst/>
              <a:gdLst>
                <a:gd name="connsiteX0" fmla="*/ 0 w 2743200"/>
                <a:gd name="connsiteY0" fmla="*/ 86558 h 601697"/>
                <a:gd name="connsiteX1" fmla="*/ 114300 w 2743200"/>
                <a:gd name="connsiteY1" fmla="*/ 0 h 601697"/>
                <a:gd name="connsiteX2" fmla="*/ 342900 w 2743200"/>
                <a:gd name="connsiteY2" fmla="*/ 601698 h 601697"/>
                <a:gd name="connsiteX3" fmla="*/ 685800 w 2743200"/>
                <a:gd name="connsiteY3" fmla="*/ 554849 h 601697"/>
                <a:gd name="connsiteX4" fmla="*/ 1028700 w 2743200"/>
                <a:gd name="connsiteY4" fmla="*/ 539637 h 601697"/>
                <a:gd name="connsiteX5" fmla="*/ 1371600 w 2743200"/>
                <a:gd name="connsiteY5" fmla="*/ 523522 h 601697"/>
                <a:gd name="connsiteX6" fmla="*/ 1714500 w 2743200"/>
                <a:gd name="connsiteY6" fmla="*/ 504303 h 601697"/>
                <a:gd name="connsiteX7" fmla="*/ 2057400 w 2743200"/>
                <a:gd name="connsiteY7" fmla="*/ 483672 h 601697"/>
                <a:gd name="connsiteX8" fmla="*/ 2400300 w 2743200"/>
                <a:gd name="connsiteY8" fmla="*/ 500606 h 601697"/>
                <a:gd name="connsiteX9" fmla="*/ 2743200 w 2743200"/>
                <a:gd name="connsiteY9" fmla="*/ 453051 h 60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601697">
                  <a:moveTo>
                    <a:pt x="0" y="86558"/>
                  </a:moveTo>
                  <a:lnTo>
                    <a:pt x="114300" y="0"/>
                  </a:lnTo>
                  <a:lnTo>
                    <a:pt x="342900" y="601698"/>
                  </a:lnTo>
                  <a:lnTo>
                    <a:pt x="685800" y="554849"/>
                  </a:lnTo>
                  <a:lnTo>
                    <a:pt x="1028700" y="539637"/>
                  </a:lnTo>
                  <a:lnTo>
                    <a:pt x="1371600" y="523522"/>
                  </a:lnTo>
                  <a:lnTo>
                    <a:pt x="1714500" y="504303"/>
                  </a:lnTo>
                  <a:lnTo>
                    <a:pt x="2057400" y="483672"/>
                  </a:lnTo>
                  <a:lnTo>
                    <a:pt x="2400300" y="500606"/>
                  </a:lnTo>
                  <a:lnTo>
                    <a:pt x="2743200" y="453051"/>
                  </a:lnTo>
                </a:path>
              </a:pathLst>
            </a:custGeom>
            <a:noFill/>
            <a:ln w="28222" cap="flat">
              <a:solidFill>
                <a:srgbClr val="FFA500"/>
              </a:solidFill>
              <a:custDash>
                <a:ds d="75000" sp="123750"/>
              </a:custDash>
              <a:round/>
            </a:ln>
          </p:spPr>
          <p:txBody>
            <a:bodyPr rtlCol="0" anchor="ctr"/>
            <a:lstStyle/>
            <a:p>
              <a:endParaRPr lang="en-US"/>
            </a:p>
          </p:txBody>
        </p:sp>
        <p:sp>
          <p:nvSpPr>
            <p:cNvPr id="24" name="Freeform: Shape 133">
              <a:extLst>
                <a:ext uri="{FF2B5EF4-FFF2-40B4-BE49-F238E27FC236}">
                  <a16:creationId xmlns:a16="http://schemas.microsoft.com/office/drawing/2014/main" id="{F33E5EC7-D2DD-967A-EA7A-429606723A2F}"/>
                </a:ext>
              </a:extLst>
            </p:cNvPr>
            <p:cNvSpPr/>
            <p:nvPr/>
          </p:nvSpPr>
          <p:spPr>
            <a:xfrm>
              <a:off x="1645919" y="2969416"/>
              <a:ext cx="2743200" cy="394422"/>
            </a:xfrm>
            <a:custGeom>
              <a:avLst/>
              <a:gdLst>
                <a:gd name="connsiteX0" fmla="*/ 0 w 2743200"/>
                <a:gd name="connsiteY0" fmla="*/ 0 h 394422"/>
                <a:gd name="connsiteX1" fmla="*/ 114300 w 2743200"/>
                <a:gd name="connsiteY1" fmla="*/ 50427 h 394422"/>
                <a:gd name="connsiteX2" fmla="*/ 342900 w 2743200"/>
                <a:gd name="connsiteY2" fmla="*/ 314723 h 394422"/>
                <a:gd name="connsiteX3" fmla="*/ 685800 w 2743200"/>
                <a:gd name="connsiteY3" fmla="*/ 359004 h 394422"/>
                <a:gd name="connsiteX4" fmla="*/ 1028700 w 2743200"/>
                <a:gd name="connsiteY4" fmla="*/ 383246 h 394422"/>
                <a:gd name="connsiteX5" fmla="*/ 1371600 w 2743200"/>
                <a:gd name="connsiteY5" fmla="*/ 384658 h 394422"/>
                <a:gd name="connsiteX6" fmla="*/ 1714500 w 2743200"/>
                <a:gd name="connsiteY6" fmla="*/ 390584 h 394422"/>
                <a:gd name="connsiteX7" fmla="*/ 2057400 w 2743200"/>
                <a:gd name="connsiteY7" fmla="*/ 394423 h 394422"/>
                <a:gd name="connsiteX8" fmla="*/ 2400300 w 2743200"/>
                <a:gd name="connsiteY8" fmla="*/ 394084 h 394422"/>
                <a:gd name="connsiteX9" fmla="*/ 2743200 w 2743200"/>
                <a:gd name="connsiteY9" fmla="*/ 313538 h 39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394422">
                  <a:moveTo>
                    <a:pt x="0" y="0"/>
                  </a:moveTo>
                  <a:lnTo>
                    <a:pt x="114300" y="50427"/>
                  </a:lnTo>
                  <a:lnTo>
                    <a:pt x="342900" y="314723"/>
                  </a:lnTo>
                  <a:lnTo>
                    <a:pt x="685800" y="359004"/>
                  </a:lnTo>
                  <a:lnTo>
                    <a:pt x="1028700" y="383246"/>
                  </a:lnTo>
                  <a:lnTo>
                    <a:pt x="1371600" y="384658"/>
                  </a:lnTo>
                  <a:lnTo>
                    <a:pt x="1714500" y="390584"/>
                  </a:lnTo>
                  <a:lnTo>
                    <a:pt x="2057400" y="394423"/>
                  </a:lnTo>
                  <a:lnTo>
                    <a:pt x="2400300" y="394084"/>
                  </a:lnTo>
                  <a:lnTo>
                    <a:pt x="2743200" y="313538"/>
                  </a:lnTo>
                </a:path>
              </a:pathLst>
            </a:custGeom>
            <a:noFill/>
            <a:ln w="28222" cap="sq">
              <a:solidFill>
                <a:srgbClr val="FFA500"/>
              </a:solidFill>
              <a:prstDash val="solid"/>
              <a:round/>
            </a:ln>
          </p:spPr>
          <p:txBody>
            <a:bodyPr rtlCol="0" anchor="ctr"/>
            <a:lstStyle/>
            <a:p>
              <a:endParaRPr lang="en-US"/>
            </a:p>
          </p:txBody>
        </p:sp>
        <p:sp>
          <p:nvSpPr>
            <p:cNvPr id="25" name="Freeform: Shape 134">
              <a:extLst>
                <a:ext uri="{FF2B5EF4-FFF2-40B4-BE49-F238E27FC236}">
                  <a16:creationId xmlns:a16="http://schemas.microsoft.com/office/drawing/2014/main" id="{A39AFBA8-2232-9368-61AF-53CCAD516E9F}"/>
                </a:ext>
              </a:extLst>
            </p:cNvPr>
            <p:cNvSpPr/>
            <p:nvPr/>
          </p:nvSpPr>
          <p:spPr>
            <a:xfrm>
              <a:off x="1645919" y="2077244"/>
              <a:ext cx="2743200" cy="2377665"/>
            </a:xfrm>
            <a:custGeom>
              <a:avLst/>
              <a:gdLst>
                <a:gd name="connsiteX0" fmla="*/ 0 w 2743200"/>
                <a:gd name="connsiteY0" fmla="*/ 0 h 2377665"/>
                <a:gd name="connsiteX1" fmla="*/ 114300 w 2743200"/>
                <a:gd name="connsiteY1" fmla="*/ 247975 h 2377665"/>
                <a:gd name="connsiteX2" fmla="*/ 342900 w 2743200"/>
                <a:gd name="connsiteY2" fmla="*/ 1145091 h 2377665"/>
                <a:gd name="connsiteX3" fmla="*/ 685800 w 2743200"/>
                <a:gd name="connsiteY3" fmla="*/ 2067560 h 2377665"/>
                <a:gd name="connsiteX4" fmla="*/ 1028700 w 2743200"/>
                <a:gd name="connsiteY4" fmla="*/ 2000363 h 2377665"/>
                <a:gd name="connsiteX5" fmla="*/ 1371600 w 2743200"/>
                <a:gd name="connsiteY5" fmla="*/ 1916515 h 2377665"/>
                <a:gd name="connsiteX6" fmla="*/ 1714500 w 2743200"/>
                <a:gd name="connsiteY6" fmla="*/ 2297430 h 2377665"/>
                <a:gd name="connsiteX7" fmla="*/ 2057400 w 2743200"/>
                <a:gd name="connsiteY7" fmla="*/ 2377666 h 2377665"/>
                <a:gd name="connsiteX8" fmla="*/ 2400300 w 2743200"/>
                <a:gd name="connsiteY8" fmla="*/ 1903786 h 2377665"/>
                <a:gd name="connsiteX9" fmla="*/ 2743200 w 2743200"/>
                <a:gd name="connsiteY9" fmla="*/ 1769929 h 23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2377665">
                  <a:moveTo>
                    <a:pt x="0" y="0"/>
                  </a:moveTo>
                  <a:lnTo>
                    <a:pt x="114300" y="247975"/>
                  </a:lnTo>
                  <a:lnTo>
                    <a:pt x="342900" y="1145091"/>
                  </a:lnTo>
                  <a:lnTo>
                    <a:pt x="685800" y="2067560"/>
                  </a:lnTo>
                  <a:lnTo>
                    <a:pt x="1028700" y="2000363"/>
                  </a:lnTo>
                  <a:lnTo>
                    <a:pt x="1371600" y="1916515"/>
                  </a:lnTo>
                  <a:lnTo>
                    <a:pt x="1714500" y="2297430"/>
                  </a:lnTo>
                  <a:lnTo>
                    <a:pt x="2057400" y="2377666"/>
                  </a:lnTo>
                  <a:lnTo>
                    <a:pt x="2400300" y="1903786"/>
                  </a:lnTo>
                  <a:lnTo>
                    <a:pt x="2743200" y="1769929"/>
                  </a:lnTo>
                </a:path>
              </a:pathLst>
            </a:custGeom>
            <a:noFill/>
            <a:ln w="28222" cap="flat">
              <a:solidFill>
                <a:srgbClr val="FF0000"/>
              </a:solidFill>
              <a:custDash>
                <a:ds d="75000" sp="123750"/>
              </a:custDash>
              <a:round/>
            </a:ln>
          </p:spPr>
          <p:txBody>
            <a:bodyPr rtlCol="0" anchor="ctr"/>
            <a:lstStyle/>
            <a:p>
              <a:endParaRPr lang="en-US"/>
            </a:p>
          </p:txBody>
        </p:sp>
        <p:sp>
          <p:nvSpPr>
            <p:cNvPr id="26" name="Freeform: Shape 135">
              <a:extLst>
                <a:ext uri="{FF2B5EF4-FFF2-40B4-BE49-F238E27FC236}">
                  <a16:creationId xmlns:a16="http://schemas.microsoft.com/office/drawing/2014/main" id="{BA60F7CD-CE5A-BE53-559C-4C20C46059A7}"/>
                </a:ext>
              </a:extLst>
            </p:cNvPr>
            <p:cNvSpPr/>
            <p:nvPr/>
          </p:nvSpPr>
          <p:spPr>
            <a:xfrm>
              <a:off x="1645919" y="1943809"/>
              <a:ext cx="2743200" cy="1956703"/>
            </a:xfrm>
            <a:custGeom>
              <a:avLst/>
              <a:gdLst>
                <a:gd name="connsiteX0" fmla="*/ 0 w 2743200"/>
                <a:gd name="connsiteY0" fmla="*/ 0 h 1956703"/>
                <a:gd name="connsiteX1" fmla="*/ 114300 w 2743200"/>
                <a:gd name="connsiteY1" fmla="*/ 134592 h 1956703"/>
                <a:gd name="connsiteX2" fmla="*/ 342900 w 2743200"/>
                <a:gd name="connsiteY2" fmla="*/ 544858 h 1956703"/>
                <a:gd name="connsiteX3" fmla="*/ 685800 w 2743200"/>
                <a:gd name="connsiteY3" fmla="*/ 885517 h 1956703"/>
                <a:gd name="connsiteX4" fmla="*/ 1028700 w 2743200"/>
                <a:gd name="connsiteY4" fmla="*/ 1027585 h 1956703"/>
                <a:gd name="connsiteX5" fmla="*/ 1371600 w 2743200"/>
                <a:gd name="connsiteY5" fmla="*/ 1186011 h 1956703"/>
                <a:gd name="connsiteX6" fmla="*/ 1714500 w 2743200"/>
                <a:gd name="connsiteY6" fmla="*/ 1455843 h 1956703"/>
                <a:gd name="connsiteX7" fmla="*/ 2057400 w 2743200"/>
                <a:gd name="connsiteY7" fmla="*/ 1671631 h 1956703"/>
                <a:gd name="connsiteX8" fmla="*/ 2400300 w 2743200"/>
                <a:gd name="connsiteY8" fmla="*/ 1808762 h 1956703"/>
                <a:gd name="connsiteX9" fmla="*/ 2743200 w 2743200"/>
                <a:gd name="connsiteY9" fmla="*/ 1956703 h 19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956703">
                  <a:moveTo>
                    <a:pt x="0" y="0"/>
                  </a:moveTo>
                  <a:lnTo>
                    <a:pt x="114300" y="134592"/>
                  </a:lnTo>
                  <a:lnTo>
                    <a:pt x="342900" y="544858"/>
                  </a:lnTo>
                  <a:lnTo>
                    <a:pt x="685800" y="885517"/>
                  </a:lnTo>
                  <a:lnTo>
                    <a:pt x="1028700" y="1027585"/>
                  </a:lnTo>
                  <a:lnTo>
                    <a:pt x="1371600" y="1186011"/>
                  </a:lnTo>
                  <a:lnTo>
                    <a:pt x="1714500" y="1455843"/>
                  </a:lnTo>
                  <a:lnTo>
                    <a:pt x="2057400" y="1671631"/>
                  </a:lnTo>
                  <a:lnTo>
                    <a:pt x="2400300" y="1808762"/>
                  </a:lnTo>
                  <a:lnTo>
                    <a:pt x="2743200" y="1956703"/>
                  </a:lnTo>
                </a:path>
              </a:pathLst>
            </a:custGeom>
            <a:noFill/>
            <a:ln w="28222" cap="sq">
              <a:solidFill>
                <a:srgbClr val="FF0000"/>
              </a:solidFill>
              <a:prstDash val="solid"/>
              <a:round/>
            </a:ln>
          </p:spPr>
          <p:txBody>
            <a:bodyPr rtlCol="0" anchor="ctr"/>
            <a:lstStyle/>
            <a:p>
              <a:endParaRPr lang="en-US"/>
            </a:p>
          </p:txBody>
        </p:sp>
        <p:sp>
          <p:nvSpPr>
            <p:cNvPr id="27" name="Freeform: Shape 136">
              <a:extLst>
                <a:ext uri="{FF2B5EF4-FFF2-40B4-BE49-F238E27FC236}">
                  <a16:creationId xmlns:a16="http://schemas.microsoft.com/office/drawing/2014/main" id="{4F81CDE5-5785-65E7-3F59-5EB0B23A6173}"/>
                </a:ext>
              </a:extLst>
            </p:cNvPr>
            <p:cNvSpPr/>
            <p:nvPr/>
          </p:nvSpPr>
          <p:spPr>
            <a:xfrm>
              <a:off x="1645919" y="654760"/>
              <a:ext cx="28222" cy="5047487"/>
            </a:xfrm>
            <a:custGeom>
              <a:avLst/>
              <a:gdLst>
                <a:gd name="connsiteX0" fmla="*/ 0 w 28222"/>
                <a:gd name="connsiteY0" fmla="*/ 5047488 h 5047487"/>
                <a:gd name="connsiteX1" fmla="*/ 0 w 28222"/>
                <a:gd name="connsiteY1" fmla="*/ 0 h 5047487"/>
              </a:gdLst>
              <a:ahLst/>
              <a:cxnLst>
                <a:cxn ang="0">
                  <a:pos x="connsiteX0" y="connsiteY0"/>
                </a:cxn>
                <a:cxn ang="0">
                  <a:pos x="connsiteX1" y="connsiteY1"/>
                </a:cxn>
              </a:cxnLst>
              <a:rect l="l" t="t" r="r" b="b"/>
              <a:pathLst>
                <a:path w="28222" h="5047487">
                  <a:moveTo>
                    <a:pt x="0" y="5047488"/>
                  </a:moveTo>
                  <a:lnTo>
                    <a:pt x="0" y="0"/>
                  </a:lnTo>
                </a:path>
              </a:pathLst>
            </a:custGeom>
            <a:noFill/>
            <a:ln w="22578" cap="sq">
              <a:solidFill>
                <a:srgbClr val="000000"/>
              </a:solidFill>
              <a:prstDash val="solid"/>
              <a:miter/>
            </a:ln>
          </p:spPr>
          <p:txBody>
            <a:bodyPr rtlCol="0" anchor="ctr"/>
            <a:lstStyle/>
            <a:p>
              <a:endParaRPr lang="en-US"/>
            </a:p>
          </p:txBody>
        </p:sp>
        <p:sp>
          <p:nvSpPr>
            <p:cNvPr id="28" name="Freeform: Shape 137">
              <a:extLst>
                <a:ext uri="{FF2B5EF4-FFF2-40B4-BE49-F238E27FC236}">
                  <a16:creationId xmlns:a16="http://schemas.microsoft.com/office/drawing/2014/main" id="{AD9D10BE-7CF5-C132-441D-A64D49794E87}"/>
                </a:ext>
              </a:extLst>
            </p:cNvPr>
            <p:cNvSpPr/>
            <p:nvPr/>
          </p:nvSpPr>
          <p:spPr>
            <a:xfrm>
              <a:off x="4389120" y="654760"/>
              <a:ext cx="28222" cy="5047487"/>
            </a:xfrm>
            <a:custGeom>
              <a:avLst/>
              <a:gdLst>
                <a:gd name="connsiteX0" fmla="*/ 0 w 28222"/>
                <a:gd name="connsiteY0" fmla="*/ 5047488 h 5047487"/>
                <a:gd name="connsiteX1" fmla="*/ 0 w 28222"/>
                <a:gd name="connsiteY1" fmla="*/ 0 h 5047487"/>
              </a:gdLst>
              <a:ahLst/>
              <a:cxnLst>
                <a:cxn ang="0">
                  <a:pos x="connsiteX0" y="connsiteY0"/>
                </a:cxn>
                <a:cxn ang="0">
                  <a:pos x="connsiteX1" y="connsiteY1"/>
                </a:cxn>
              </a:cxnLst>
              <a:rect l="l" t="t" r="r" b="b"/>
              <a:pathLst>
                <a:path w="28222" h="5047487">
                  <a:moveTo>
                    <a:pt x="0" y="5047488"/>
                  </a:moveTo>
                  <a:lnTo>
                    <a:pt x="0" y="0"/>
                  </a:lnTo>
                </a:path>
              </a:pathLst>
            </a:custGeom>
            <a:noFill/>
            <a:ln w="22578" cap="sq">
              <a:solidFill>
                <a:srgbClr val="000000"/>
              </a:solidFill>
              <a:prstDash val="solid"/>
              <a:miter/>
            </a:ln>
          </p:spPr>
          <p:txBody>
            <a:bodyPr rtlCol="0" anchor="ctr"/>
            <a:lstStyle/>
            <a:p>
              <a:endParaRPr lang="en-US"/>
            </a:p>
          </p:txBody>
        </p:sp>
        <p:sp>
          <p:nvSpPr>
            <p:cNvPr id="29" name="Freeform: Shape 138">
              <a:extLst>
                <a:ext uri="{FF2B5EF4-FFF2-40B4-BE49-F238E27FC236}">
                  <a16:creationId xmlns:a16="http://schemas.microsoft.com/office/drawing/2014/main" id="{E8305AA5-5C0E-6241-93B2-2177D6940BCD}"/>
                </a:ext>
              </a:extLst>
            </p:cNvPr>
            <p:cNvSpPr/>
            <p:nvPr/>
          </p:nvSpPr>
          <p:spPr>
            <a:xfrm>
              <a:off x="1645919" y="5702247"/>
              <a:ext cx="2743200" cy="28222"/>
            </a:xfrm>
            <a:custGeom>
              <a:avLst/>
              <a:gdLst>
                <a:gd name="connsiteX0" fmla="*/ 0 w 2743200"/>
                <a:gd name="connsiteY0" fmla="*/ 0 h 28222"/>
                <a:gd name="connsiteX1" fmla="*/ 2743200 w 2743200"/>
                <a:gd name="connsiteY1" fmla="*/ 0 h 28222"/>
              </a:gdLst>
              <a:ahLst/>
              <a:cxnLst>
                <a:cxn ang="0">
                  <a:pos x="connsiteX0" y="connsiteY0"/>
                </a:cxn>
                <a:cxn ang="0">
                  <a:pos x="connsiteX1" y="connsiteY1"/>
                </a:cxn>
              </a:cxnLst>
              <a:rect l="l" t="t" r="r" b="b"/>
              <a:pathLst>
                <a:path w="2743200" h="28222">
                  <a:moveTo>
                    <a:pt x="0" y="0"/>
                  </a:moveTo>
                  <a:lnTo>
                    <a:pt x="2743200" y="0"/>
                  </a:lnTo>
                </a:path>
              </a:pathLst>
            </a:custGeom>
            <a:noFill/>
            <a:ln w="22578" cap="sq">
              <a:solidFill>
                <a:srgbClr val="000000"/>
              </a:solidFill>
              <a:prstDash val="solid"/>
              <a:miter/>
            </a:ln>
          </p:spPr>
          <p:txBody>
            <a:bodyPr rtlCol="0" anchor="ctr"/>
            <a:lstStyle/>
            <a:p>
              <a:endParaRPr lang="en-US"/>
            </a:p>
          </p:txBody>
        </p:sp>
        <p:sp>
          <p:nvSpPr>
            <p:cNvPr id="30" name="Freeform: Shape 139">
              <a:extLst>
                <a:ext uri="{FF2B5EF4-FFF2-40B4-BE49-F238E27FC236}">
                  <a16:creationId xmlns:a16="http://schemas.microsoft.com/office/drawing/2014/main" id="{51FC5475-A50F-8565-F8C7-1DCF5486DDE1}"/>
                </a:ext>
              </a:extLst>
            </p:cNvPr>
            <p:cNvSpPr/>
            <p:nvPr/>
          </p:nvSpPr>
          <p:spPr>
            <a:xfrm>
              <a:off x="1645919" y="654760"/>
              <a:ext cx="2743200" cy="28222"/>
            </a:xfrm>
            <a:custGeom>
              <a:avLst/>
              <a:gdLst>
                <a:gd name="connsiteX0" fmla="*/ 0 w 2743200"/>
                <a:gd name="connsiteY0" fmla="*/ 0 h 28222"/>
                <a:gd name="connsiteX1" fmla="*/ 2743200 w 2743200"/>
                <a:gd name="connsiteY1" fmla="*/ 0 h 28222"/>
              </a:gdLst>
              <a:ahLst/>
              <a:cxnLst>
                <a:cxn ang="0">
                  <a:pos x="connsiteX0" y="connsiteY0"/>
                </a:cxn>
                <a:cxn ang="0">
                  <a:pos x="connsiteX1" y="connsiteY1"/>
                </a:cxn>
              </a:cxnLst>
              <a:rect l="l" t="t" r="r" b="b"/>
              <a:pathLst>
                <a:path w="2743200" h="28222">
                  <a:moveTo>
                    <a:pt x="0" y="0"/>
                  </a:moveTo>
                  <a:lnTo>
                    <a:pt x="2743200" y="0"/>
                  </a:lnTo>
                </a:path>
              </a:pathLst>
            </a:custGeom>
            <a:noFill/>
            <a:ln w="22578" cap="sq">
              <a:solidFill>
                <a:srgbClr val="000000"/>
              </a:solid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F970EAB9-156A-2770-4C6B-D66CA92990DC}"/>
                </a:ext>
              </a:extLst>
            </p:cNvPr>
            <p:cNvGrpSpPr/>
            <p:nvPr/>
          </p:nvGrpSpPr>
          <p:grpSpPr>
            <a:xfrm>
              <a:off x="605559" y="793859"/>
              <a:ext cx="242667" cy="903471"/>
              <a:chOff x="502918" y="364651"/>
              <a:chExt cx="242667" cy="903471"/>
            </a:xfrm>
            <a:solidFill>
              <a:srgbClr val="000000"/>
            </a:solidFill>
          </p:grpSpPr>
          <p:sp>
            <p:nvSpPr>
              <p:cNvPr id="376" name="Freeform: Shape 141">
                <a:extLst>
                  <a:ext uri="{FF2B5EF4-FFF2-40B4-BE49-F238E27FC236}">
                    <a16:creationId xmlns:a16="http://schemas.microsoft.com/office/drawing/2014/main" id="{A12AFD2E-80E9-64EC-4E79-94FE639E62FF}"/>
                  </a:ext>
                </a:extLst>
              </p:cNvPr>
              <p:cNvSpPr/>
              <p:nvPr/>
            </p:nvSpPr>
            <p:spPr>
              <a:xfrm rot="-5400000" flipV="1">
                <a:off x="543091" y="1089837"/>
                <a:ext cx="138112" cy="218457"/>
              </a:xfrm>
              <a:custGeom>
                <a:avLst/>
                <a:gdLst>
                  <a:gd name="connsiteX0" fmla="*/ 111775 w 138112"/>
                  <a:gd name="connsiteY0" fmla="*/ 81056 h 218457"/>
                  <a:gd name="connsiteX1" fmla="*/ 100265 w 138112"/>
                  <a:gd name="connsiteY1" fmla="*/ 124933 h 218457"/>
                  <a:gd name="connsiteX2" fmla="*/ 68647 w 138112"/>
                  <a:gd name="connsiteY2" fmla="*/ 140852 h 218457"/>
                  <a:gd name="connsiteX3" fmla="*/ 36986 w 138112"/>
                  <a:gd name="connsiteY3" fmla="*/ 124933 h 218457"/>
                  <a:gd name="connsiteX4" fmla="*/ 25476 w 138112"/>
                  <a:gd name="connsiteY4" fmla="*/ 81056 h 218457"/>
                  <a:gd name="connsiteX5" fmla="*/ 36986 w 138112"/>
                  <a:gd name="connsiteY5" fmla="*/ 37179 h 218457"/>
                  <a:gd name="connsiteX6" fmla="*/ 68647 w 138112"/>
                  <a:gd name="connsiteY6" fmla="*/ 21260 h 218457"/>
                  <a:gd name="connsiteX7" fmla="*/ 100265 w 138112"/>
                  <a:gd name="connsiteY7" fmla="*/ 37179 h 218457"/>
                  <a:gd name="connsiteX8" fmla="*/ 111775 w 138112"/>
                  <a:gd name="connsiteY8" fmla="*/ 81056 h 218457"/>
                  <a:gd name="connsiteX9" fmla="*/ 25476 w 138112"/>
                  <a:gd name="connsiteY9" fmla="*/ 134943 h 218457"/>
                  <a:gd name="connsiteX10" fmla="*/ 45673 w 138112"/>
                  <a:gd name="connsiteY10" fmla="*/ 155360 h 218457"/>
                  <a:gd name="connsiteX11" fmla="*/ 74821 w 138112"/>
                  <a:gd name="connsiteY11" fmla="*/ 162063 h 218457"/>
                  <a:gd name="connsiteX12" fmla="*/ 120506 w 138112"/>
                  <a:gd name="connsiteY12" fmla="*/ 139749 h 218457"/>
                  <a:gd name="connsiteX13" fmla="*/ 138101 w 138112"/>
                  <a:gd name="connsiteY13" fmla="*/ 81056 h 218457"/>
                  <a:gd name="connsiteX14" fmla="*/ 120506 w 138112"/>
                  <a:gd name="connsiteY14" fmla="*/ 22318 h 218457"/>
                  <a:gd name="connsiteX15" fmla="*/ 74821 w 138112"/>
                  <a:gd name="connsiteY15" fmla="*/ 5 h 218457"/>
                  <a:gd name="connsiteX16" fmla="*/ 45673 w 138112"/>
                  <a:gd name="connsiteY16" fmla="*/ 6708 h 218457"/>
                  <a:gd name="connsiteX17" fmla="*/ 25476 w 138112"/>
                  <a:gd name="connsiteY17" fmla="*/ 27169 h 218457"/>
                  <a:gd name="connsiteX18" fmla="*/ 25476 w 138112"/>
                  <a:gd name="connsiteY18" fmla="*/ 4018 h 218457"/>
                  <a:gd name="connsiteX19" fmla="*/ -12 w 138112"/>
                  <a:gd name="connsiteY19" fmla="*/ 4018 h 218457"/>
                  <a:gd name="connsiteX20" fmla="*/ -12 w 138112"/>
                  <a:gd name="connsiteY20" fmla="*/ 218463 h 218457"/>
                  <a:gd name="connsiteX21" fmla="*/ 25476 w 138112"/>
                  <a:gd name="connsiteY21" fmla="*/ 218463 h 2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112" h="218457">
                    <a:moveTo>
                      <a:pt x="111775" y="81056"/>
                    </a:moveTo>
                    <a:cubicBezTo>
                      <a:pt x="111775" y="99694"/>
                      <a:pt x="107938" y="114320"/>
                      <a:pt x="100265" y="124933"/>
                    </a:cubicBezTo>
                    <a:cubicBezTo>
                      <a:pt x="92592" y="135545"/>
                      <a:pt x="82053" y="140852"/>
                      <a:pt x="68647" y="140852"/>
                    </a:cubicBezTo>
                    <a:cubicBezTo>
                      <a:pt x="55212" y="140852"/>
                      <a:pt x="44659" y="135545"/>
                      <a:pt x="36986" y="124933"/>
                    </a:cubicBezTo>
                    <a:cubicBezTo>
                      <a:pt x="29313" y="114320"/>
                      <a:pt x="25476" y="99694"/>
                      <a:pt x="25476" y="81056"/>
                    </a:cubicBezTo>
                    <a:cubicBezTo>
                      <a:pt x="25476" y="62417"/>
                      <a:pt x="29313" y="47792"/>
                      <a:pt x="36986" y="37179"/>
                    </a:cubicBezTo>
                    <a:cubicBezTo>
                      <a:pt x="44659" y="26566"/>
                      <a:pt x="55212" y="21260"/>
                      <a:pt x="68647" y="21260"/>
                    </a:cubicBezTo>
                    <a:cubicBezTo>
                      <a:pt x="82053" y="21260"/>
                      <a:pt x="92592" y="26566"/>
                      <a:pt x="100265" y="37179"/>
                    </a:cubicBezTo>
                    <a:cubicBezTo>
                      <a:pt x="107938" y="47792"/>
                      <a:pt x="111775" y="62417"/>
                      <a:pt x="111775" y="81056"/>
                    </a:cubicBezTo>
                    <a:close/>
                    <a:moveTo>
                      <a:pt x="25476" y="134943"/>
                    </a:moveTo>
                    <a:cubicBezTo>
                      <a:pt x="30827" y="144115"/>
                      <a:pt x="37559" y="150921"/>
                      <a:pt x="45673" y="155360"/>
                    </a:cubicBezTo>
                    <a:cubicBezTo>
                      <a:pt x="53816" y="159828"/>
                      <a:pt x="63532" y="162063"/>
                      <a:pt x="74821" y="162063"/>
                    </a:cubicBezTo>
                    <a:cubicBezTo>
                      <a:pt x="93577" y="162063"/>
                      <a:pt x="108805" y="154625"/>
                      <a:pt x="120506" y="139749"/>
                    </a:cubicBezTo>
                    <a:cubicBezTo>
                      <a:pt x="132236" y="124874"/>
                      <a:pt x="138101" y="105309"/>
                      <a:pt x="138101" y="81056"/>
                    </a:cubicBezTo>
                    <a:cubicBezTo>
                      <a:pt x="138101" y="56802"/>
                      <a:pt x="132236" y="37223"/>
                      <a:pt x="120506" y="22318"/>
                    </a:cubicBezTo>
                    <a:cubicBezTo>
                      <a:pt x="108805" y="7443"/>
                      <a:pt x="93577" y="5"/>
                      <a:pt x="74821" y="5"/>
                    </a:cubicBezTo>
                    <a:cubicBezTo>
                      <a:pt x="63532" y="5"/>
                      <a:pt x="53816" y="2239"/>
                      <a:pt x="45673" y="6708"/>
                    </a:cubicBezTo>
                    <a:cubicBezTo>
                      <a:pt x="37559" y="11177"/>
                      <a:pt x="30827" y="17997"/>
                      <a:pt x="25476" y="27169"/>
                    </a:cubicBezTo>
                    <a:lnTo>
                      <a:pt x="25476" y="4018"/>
                    </a:lnTo>
                    <a:lnTo>
                      <a:pt x="-12" y="4018"/>
                    </a:lnTo>
                    <a:lnTo>
                      <a:pt x="-12" y="218463"/>
                    </a:lnTo>
                    <a:lnTo>
                      <a:pt x="25476" y="218463"/>
                    </a:lnTo>
                    <a:close/>
                  </a:path>
                </a:pathLst>
              </a:custGeom>
              <a:solidFill>
                <a:srgbClr val="000000"/>
              </a:solidFill>
              <a:ln w="2822" cap="flat">
                <a:noFill/>
                <a:prstDash val="solid"/>
                <a:round/>
              </a:ln>
            </p:spPr>
            <p:txBody>
              <a:bodyPr rtlCol="0" anchor="ctr"/>
              <a:lstStyle/>
              <a:p>
                <a:endParaRPr lang="en-US"/>
              </a:p>
            </p:txBody>
          </p:sp>
          <p:sp>
            <p:nvSpPr>
              <p:cNvPr id="377" name="Freeform: Shape 142">
                <a:extLst>
                  <a:ext uri="{FF2B5EF4-FFF2-40B4-BE49-F238E27FC236}">
                    <a16:creationId xmlns:a16="http://schemas.microsoft.com/office/drawing/2014/main" id="{F52003DA-439C-B8A6-2F6F-77D995006FDD}"/>
                  </a:ext>
                </a:extLst>
              </p:cNvPr>
              <p:cNvSpPr/>
              <p:nvPr/>
            </p:nvSpPr>
            <p:spPr>
              <a:xfrm rot="-5400000" flipV="1">
                <a:off x="568822" y="946477"/>
                <a:ext cx="143051" cy="162057"/>
              </a:xfrm>
              <a:custGeom>
                <a:avLst/>
                <a:gdLst>
                  <a:gd name="connsiteX0" fmla="*/ 143043 w 143051"/>
                  <a:gd name="connsiteY0" fmla="*/ 87542 h 162057"/>
                  <a:gd name="connsiteX1" fmla="*/ 143043 w 143051"/>
                  <a:gd name="connsiteY1" fmla="*/ 75151 h 162057"/>
                  <a:gd name="connsiteX2" fmla="*/ 26450 w 143051"/>
                  <a:gd name="connsiteY2" fmla="*/ 75151 h 162057"/>
                  <a:gd name="connsiteX3" fmla="*/ 42237 w 143051"/>
                  <a:gd name="connsiteY3" fmla="*/ 35243 h 162057"/>
                  <a:gd name="connsiteX4" fmla="*/ 81572 w 143051"/>
                  <a:gd name="connsiteY4" fmla="*/ 21529 h 162057"/>
                  <a:gd name="connsiteX5" fmla="*/ 109882 w 143051"/>
                  <a:gd name="connsiteY5" fmla="*/ 25100 h 162057"/>
                  <a:gd name="connsiteX6" fmla="*/ 137134 w 143051"/>
                  <a:gd name="connsiteY6" fmla="*/ 35860 h 162057"/>
                  <a:gd name="connsiteX7" fmla="*/ 137134 w 143051"/>
                  <a:gd name="connsiteY7" fmla="*/ 11871 h 162057"/>
                  <a:gd name="connsiteX8" fmla="*/ 109132 w 143051"/>
                  <a:gd name="connsiteY8" fmla="*/ 3052 h 162057"/>
                  <a:gd name="connsiteX9" fmla="*/ 80072 w 143051"/>
                  <a:gd name="connsiteY9" fmla="*/ 9 h 162057"/>
                  <a:gd name="connsiteX10" fmla="*/ 21555 w 143051"/>
                  <a:gd name="connsiteY10" fmla="*/ 21484 h 162057"/>
                  <a:gd name="connsiteX11" fmla="*/ -8 w 143051"/>
                  <a:gd name="connsiteY11" fmla="*/ 79693 h 162057"/>
                  <a:gd name="connsiteX12" fmla="*/ 20453 w 143051"/>
                  <a:gd name="connsiteY12" fmla="*/ 139797 h 162057"/>
                  <a:gd name="connsiteX13" fmla="*/ 75663 w 143051"/>
                  <a:gd name="connsiteY13" fmla="*/ 162066 h 162057"/>
                  <a:gd name="connsiteX14" fmla="*/ 124919 w 143051"/>
                  <a:gd name="connsiteY14" fmla="*/ 142002 h 162057"/>
                  <a:gd name="connsiteX15" fmla="*/ 143043 w 143051"/>
                  <a:gd name="connsiteY15" fmla="*/ 87542 h 162057"/>
                  <a:gd name="connsiteX16" fmla="*/ 117687 w 143051"/>
                  <a:gd name="connsiteY16" fmla="*/ 94995 h 162057"/>
                  <a:gd name="connsiteX17" fmla="*/ 106046 w 143051"/>
                  <a:gd name="connsiteY17" fmla="*/ 128156 h 162057"/>
                  <a:gd name="connsiteX18" fmla="*/ 75927 w 143051"/>
                  <a:gd name="connsiteY18" fmla="*/ 140591 h 162057"/>
                  <a:gd name="connsiteX19" fmla="*/ 41972 w 143051"/>
                  <a:gd name="connsiteY19" fmla="*/ 128597 h 162057"/>
                  <a:gd name="connsiteX20" fmla="*/ 27288 w 143051"/>
                  <a:gd name="connsiteY20" fmla="*/ 94818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043" y="87542"/>
                    </a:moveTo>
                    <a:lnTo>
                      <a:pt x="143043" y="75151"/>
                    </a:lnTo>
                    <a:lnTo>
                      <a:pt x="26450" y="75151"/>
                    </a:lnTo>
                    <a:cubicBezTo>
                      <a:pt x="27567" y="57688"/>
                      <a:pt x="32829" y="44386"/>
                      <a:pt x="42237" y="35243"/>
                    </a:cubicBezTo>
                    <a:cubicBezTo>
                      <a:pt x="51644" y="26100"/>
                      <a:pt x="64756" y="21529"/>
                      <a:pt x="81572" y="21529"/>
                    </a:cubicBezTo>
                    <a:cubicBezTo>
                      <a:pt x="91303" y="21529"/>
                      <a:pt x="100739" y="22719"/>
                      <a:pt x="109882" y="25100"/>
                    </a:cubicBezTo>
                    <a:cubicBezTo>
                      <a:pt x="119025" y="27482"/>
                      <a:pt x="128109" y="31068"/>
                      <a:pt x="137134" y="35860"/>
                    </a:cubicBezTo>
                    <a:lnTo>
                      <a:pt x="137134" y="11871"/>
                    </a:lnTo>
                    <a:cubicBezTo>
                      <a:pt x="128021" y="8020"/>
                      <a:pt x="118687" y="5080"/>
                      <a:pt x="109132" y="3052"/>
                    </a:cubicBezTo>
                    <a:cubicBezTo>
                      <a:pt x="99578" y="1023"/>
                      <a:pt x="89891" y="9"/>
                      <a:pt x="80072" y="9"/>
                    </a:cubicBezTo>
                    <a:cubicBezTo>
                      <a:pt x="55437" y="9"/>
                      <a:pt x="35931" y="7168"/>
                      <a:pt x="21555" y="21484"/>
                    </a:cubicBezTo>
                    <a:cubicBezTo>
                      <a:pt x="7180" y="35831"/>
                      <a:pt x="-8" y="55233"/>
                      <a:pt x="-8" y="79693"/>
                    </a:cubicBezTo>
                    <a:cubicBezTo>
                      <a:pt x="-8" y="104946"/>
                      <a:pt x="6812" y="124981"/>
                      <a:pt x="20453" y="139797"/>
                    </a:cubicBezTo>
                    <a:cubicBezTo>
                      <a:pt x="34094" y="154643"/>
                      <a:pt x="52497" y="162066"/>
                      <a:pt x="75663" y="162066"/>
                    </a:cubicBezTo>
                    <a:cubicBezTo>
                      <a:pt x="96418" y="162066"/>
                      <a:pt x="112837" y="155378"/>
                      <a:pt x="124919" y="142002"/>
                    </a:cubicBezTo>
                    <a:cubicBezTo>
                      <a:pt x="137002" y="128656"/>
                      <a:pt x="143043" y="110502"/>
                      <a:pt x="143043" y="87542"/>
                    </a:cubicBezTo>
                    <a:close/>
                    <a:moveTo>
                      <a:pt x="117687" y="94995"/>
                    </a:moveTo>
                    <a:cubicBezTo>
                      <a:pt x="117511" y="108841"/>
                      <a:pt x="113630" y="119895"/>
                      <a:pt x="106046" y="128156"/>
                    </a:cubicBezTo>
                    <a:cubicBezTo>
                      <a:pt x="98461" y="136446"/>
                      <a:pt x="88422" y="140591"/>
                      <a:pt x="75927" y="140591"/>
                    </a:cubicBezTo>
                    <a:cubicBezTo>
                      <a:pt x="61787" y="140591"/>
                      <a:pt x="50468" y="136593"/>
                      <a:pt x="41972" y="128597"/>
                    </a:cubicBezTo>
                    <a:cubicBezTo>
                      <a:pt x="33476" y="120600"/>
                      <a:pt x="28581" y="109341"/>
                      <a:pt x="27288" y="94818"/>
                    </a:cubicBezTo>
                    <a:close/>
                  </a:path>
                </a:pathLst>
              </a:custGeom>
              <a:solidFill>
                <a:srgbClr val="000000"/>
              </a:solidFill>
              <a:ln w="2822" cap="flat">
                <a:noFill/>
                <a:prstDash val="solid"/>
                <a:round/>
              </a:ln>
            </p:spPr>
            <p:txBody>
              <a:bodyPr rtlCol="0" anchor="ctr"/>
              <a:lstStyle/>
              <a:p>
                <a:endParaRPr lang="en-US"/>
              </a:p>
            </p:txBody>
          </p:sp>
          <p:sp>
            <p:nvSpPr>
              <p:cNvPr id="378" name="Freeform: Shape 143">
                <a:extLst>
                  <a:ext uri="{FF2B5EF4-FFF2-40B4-BE49-F238E27FC236}">
                    <a16:creationId xmlns:a16="http://schemas.microsoft.com/office/drawing/2014/main" id="{12A71F6F-E6A3-256D-AA4B-74D8CBF3E9BE}"/>
                  </a:ext>
                </a:extLst>
              </p:cNvPr>
              <p:cNvSpPr/>
              <p:nvPr/>
            </p:nvSpPr>
            <p:spPr>
              <a:xfrm rot="-5400000" flipV="1">
                <a:off x="581367" y="785655"/>
                <a:ext cx="117960" cy="162057"/>
              </a:xfrm>
              <a:custGeom>
                <a:avLst/>
                <a:gdLst>
                  <a:gd name="connsiteX0" fmla="*/ 109666 w 117960"/>
                  <a:gd name="connsiteY0" fmla="*/ 153814 h 162057"/>
                  <a:gd name="connsiteX1" fmla="*/ 109666 w 117960"/>
                  <a:gd name="connsiteY1" fmla="*/ 129826 h 162057"/>
                  <a:gd name="connsiteX2" fmla="*/ 87353 w 117960"/>
                  <a:gd name="connsiteY2" fmla="*/ 138072 h 162057"/>
                  <a:gd name="connsiteX3" fmla="*/ 63364 w 117960"/>
                  <a:gd name="connsiteY3" fmla="*/ 140850 h 162057"/>
                  <a:gd name="connsiteX4" fmla="*/ 35054 w 117960"/>
                  <a:gd name="connsiteY4" fmla="*/ 135073 h 162057"/>
                  <a:gd name="connsiteX5" fmla="*/ 25617 w 117960"/>
                  <a:gd name="connsiteY5" fmla="*/ 117699 h 162057"/>
                  <a:gd name="connsiteX6" fmla="*/ 32364 w 117960"/>
                  <a:gd name="connsiteY6" fmla="*/ 103852 h 162057"/>
                  <a:gd name="connsiteX7" fmla="*/ 59528 w 117960"/>
                  <a:gd name="connsiteY7" fmla="*/ 94283 h 162057"/>
                  <a:gd name="connsiteX8" fmla="*/ 68215 w 117960"/>
                  <a:gd name="connsiteY8" fmla="*/ 92343 h 162057"/>
                  <a:gd name="connsiteX9" fmla="*/ 106579 w 117960"/>
                  <a:gd name="connsiteY9" fmla="*/ 76027 h 162057"/>
                  <a:gd name="connsiteX10" fmla="*/ 117957 w 117960"/>
                  <a:gd name="connsiteY10" fmla="*/ 46614 h 162057"/>
                  <a:gd name="connsiteX11" fmla="*/ 100935 w 117960"/>
                  <a:gd name="connsiteY11" fmla="*/ 12527 h 162057"/>
                  <a:gd name="connsiteX12" fmla="*/ 54148 w 117960"/>
                  <a:gd name="connsiteY12" fmla="*/ 3 h 162057"/>
                  <a:gd name="connsiteX13" fmla="*/ 28307 w 117960"/>
                  <a:gd name="connsiteY13" fmla="*/ 2429 h 162057"/>
                  <a:gd name="connsiteX14" fmla="*/ -4 w 117960"/>
                  <a:gd name="connsiteY14" fmla="*/ 9661 h 162057"/>
                  <a:gd name="connsiteX15" fmla="*/ -4 w 117960"/>
                  <a:gd name="connsiteY15" fmla="*/ 35854 h 162057"/>
                  <a:gd name="connsiteX16" fmla="*/ 27689 w 117960"/>
                  <a:gd name="connsiteY16" fmla="*/ 24874 h 162057"/>
                  <a:gd name="connsiteX17" fmla="*/ 54721 w 117960"/>
                  <a:gd name="connsiteY17" fmla="*/ 21258 h 162057"/>
                  <a:gd name="connsiteX18" fmla="*/ 82238 w 117960"/>
                  <a:gd name="connsiteY18" fmla="*/ 27388 h 162057"/>
                  <a:gd name="connsiteX19" fmla="*/ 91895 w 117960"/>
                  <a:gd name="connsiteY19" fmla="*/ 44674 h 162057"/>
                  <a:gd name="connsiteX20" fmla="*/ 84928 w 117960"/>
                  <a:gd name="connsiteY20" fmla="*/ 60505 h 162057"/>
                  <a:gd name="connsiteX21" fmla="*/ 54412 w 117960"/>
                  <a:gd name="connsiteY21" fmla="*/ 71132 h 162057"/>
                  <a:gd name="connsiteX22" fmla="*/ 45593 w 117960"/>
                  <a:gd name="connsiteY22" fmla="*/ 73205 h 162057"/>
                  <a:gd name="connsiteX23" fmla="*/ 11550 w 117960"/>
                  <a:gd name="connsiteY23" fmla="*/ 88418 h 162057"/>
                  <a:gd name="connsiteX24" fmla="*/ 1099 w 117960"/>
                  <a:gd name="connsiteY24" fmla="*/ 116596 h 162057"/>
                  <a:gd name="connsiteX25" fmla="*/ 16533 w 117960"/>
                  <a:gd name="connsiteY25" fmla="*/ 150199 h 162057"/>
                  <a:gd name="connsiteX26" fmla="*/ 60365 w 117960"/>
                  <a:gd name="connsiteY26" fmla="*/ 162061 h 162057"/>
                  <a:gd name="connsiteX27" fmla="*/ 86780 w 117960"/>
                  <a:gd name="connsiteY27" fmla="*/ 159988 h 162057"/>
                  <a:gd name="connsiteX28" fmla="*/ 109666 w 117960"/>
                  <a:gd name="connsiteY28" fmla="*/ 153814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960" h="162057">
                    <a:moveTo>
                      <a:pt x="109666" y="153814"/>
                    </a:moveTo>
                    <a:lnTo>
                      <a:pt x="109666" y="129826"/>
                    </a:lnTo>
                    <a:cubicBezTo>
                      <a:pt x="102522" y="133500"/>
                      <a:pt x="95085" y="136249"/>
                      <a:pt x="87353" y="138072"/>
                    </a:cubicBezTo>
                    <a:cubicBezTo>
                      <a:pt x="79651" y="139924"/>
                      <a:pt x="71654" y="140850"/>
                      <a:pt x="63364" y="140850"/>
                    </a:cubicBezTo>
                    <a:cubicBezTo>
                      <a:pt x="50782" y="140850"/>
                      <a:pt x="41345" y="138924"/>
                      <a:pt x="35054" y="135073"/>
                    </a:cubicBezTo>
                    <a:cubicBezTo>
                      <a:pt x="28762" y="131222"/>
                      <a:pt x="25617" y="125431"/>
                      <a:pt x="25617" y="117699"/>
                    </a:cubicBezTo>
                    <a:cubicBezTo>
                      <a:pt x="25617" y="111819"/>
                      <a:pt x="27866" y="107204"/>
                      <a:pt x="32364" y="103852"/>
                    </a:cubicBezTo>
                    <a:cubicBezTo>
                      <a:pt x="36862" y="100501"/>
                      <a:pt x="45916" y="97311"/>
                      <a:pt x="59528" y="94283"/>
                    </a:cubicBezTo>
                    <a:lnTo>
                      <a:pt x="68215" y="92343"/>
                    </a:lnTo>
                    <a:cubicBezTo>
                      <a:pt x="86207" y="88492"/>
                      <a:pt x="98995" y="83053"/>
                      <a:pt x="106579" y="76027"/>
                    </a:cubicBezTo>
                    <a:cubicBezTo>
                      <a:pt x="114164" y="69001"/>
                      <a:pt x="117957" y="59197"/>
                      <a:pt x="117957" y="46614"/>
                    </a:cubicBezTo>
                    <a:cubicBezTo>
                      <a:pt x="117957" y="32268"/>
                      <a:pt x="112282" y="20906"/>
                      <a:pt x="100935" y="12527"/>
                    </a:cubicBezTo>
                    <a:cubicBezTo>
                      <a:pt x="89587" y="4178"/>
                      <a:pt x="73991" y="3"/>
                      <a:pt x="54148" y="3"/>
                    </a:cubicBezTo>
                    <a:cubicBezTo>
                      <a:pt x="45887" y="3"/>
                      <a:pt x="37273" y="812"/>
                      <a:pt x="28307" y="2429"/>
                    </a:cubicBezTo>
                    <a:cubicBezTo>
                      <a:pt x="19340" y="4046"/>
                      <a:pt x="9904" y="6456"/>
                      <a:pt x="-4" y="9661"/>
                    </a:cubicBezTo>
                    <a:lnTo>
                      <a:pt x="-4" y="35854"/>
                    </a:lnTo>
                    <a:cubicBezTo>
                      <a:pt x="9374" y="30974"/>
                      <a:pt x="18605" y="27314"/>
                      <a:pt x="27689" y="24874"/>
                    </a:cubicBezTo>
                    <a:cubicBezTo>
                      <a:pt x="36773" y="22464"/>
                      <a:pt x="45784" y="21258"/>
                      <a:pt x="54721" y="21258"/>
                    </a:cubicBezTo>
                    <a:cubicBezTo>
                      <a:pt x="66657" y="21258"/>
                      <a:pt x="75829" y="23301"/>
                      <a:pt x="82238" y="27388"/>
                    </a:cubicBezTo>
                    <a:cubicBezTo>
                      <a:pt x="88676" y="31474"/>
                      <a:pt x="91895" y="37236"/>
                      <a:pt x="91895" y="44674"/>
                    </a:cubicBezTo>
                    <a:cubicBezTo>
                      <a:pt x="91895" y="51553"/>
                      <a:pt x="89573" y="56830"/>
                      <a:pt x="84928" y="60505"/>
                    </a:cubicBezTo>
                    <a:cubicBezTo>
                      <a:pt x="80312" y="64180"/>
                      <a:pt x="70140" y="67722"/>
                      <a:pt x="54412" y="71132"/>
                    </a:cubicBezTo>
                    <a:lnTo>
                      <a:pt x="45593" y="73205"/>
                    </a:lnTo>
                    <a:cubicBezTo>
                      <a:pt x="29894" y="76497"/>
                      <a:pt x="18547" y="81569"/>
                      <a:pt x="11550" y="88418"/>
                    </a:cubicBezTo>
                    <a:cubicBezTo>
                      <a:pt x="4582" y="95268"/>
                      <a:pt x="1099" y="104661"/>
                      <a:pt x="1099" y="116596"/>
                    </a:cubicBezTo>
                    <a:cubicBezTo>
                      <a:pt x="1099" y="131119"/>
                      <a:pt x="6243" y="142320"/>
                      <a:pt x="16533" y="150199"/>
                    </a:cubicBezTo>
                    <a:cubicBezTo>
                      <a:pt x="26822" y="158107"/>
                      <a:pt x="41433" y="162061"/>
                      <a:pt x="60365" y="162061"/>
                    </a:cubicBezTo>
                    <a:cubicBezTo>
                      <a:pt x="69714" y="162061"/>
                      <a:pt x="78519" y="161370"/>
                      <a:pt x="86780" y="159988"/>
                    </a:cubicBezTo>
                    <a:cubicBezTo>
                      <a:pt x="95070" y="158636"/>
                      <a:pt x="102699" y="156578"/>
                      <a:pt x="109666" y="153814"/>
                    </a:cubicBezTo>
                    <a:close/>
                  </a:path>
                </a:pathLst>
              </a:custGeom>
              <a:solidFill>
                <a:srgbClr val="000000"/>
              </a:solidFill>
              <a:ln w="2822" cap="flat">
                <a:noFill/>
                <a:prstDash val="solid"/>
                <a:round/>
              </a:ln>
            </p:spPr>
            <p:txBody>
              <a:bodyPr rtlCol="0" anchor="ctr"/>
              <a:lstStyle/>
              <a:p>
                <a:endParaRPr lang="en-US"/>
              </a:p>
            </p:txBody>
          </p:sp>
          <p:sp>
            <p:nvSpPr>
              <p:cNvPr id="379" name="Freeform: Shape 144">
                <a:extLst>
                  <a:ext uri="{FF2B5EF4-FFF2-40B4-BE49-F238E27FC236}">
                    <a16:creationId xmlns:a16="http://schemas.microsoft.com/office/drawing/2014/main" id="{008360B2-FF56-F9C2-3B5B-F3E1FE14E487}"/>
                  </a:ext>
                </a:extLst>
              </p:cNvPr>
              <p:cNvSpPr/>
              <p:nvPr/>
            </p:nvSpPr>
            <p:spPr>
              <a:xfrm rot="-5400000" flipV="1">
                <a:off x="570123" y="639102"/>
                <a:ext cx="96308" cy="198173"/>
              </a:xfrm>
              <a:custGeom>
                <a:avLst/>
                <a:gdLst>
                  <a:gd name="connsiteX0" fmla="*/ 44099 w 96308"/>
                  <a:gd name="connsiteY0" fmla="*/ 198164 h 198173"/>
                  <a:gd name="connsiteX1" fmla="*/ 44099 w 96308"/>
                  <a:gd name="connsiteY1" fmla="*/ 154331 h 198173"/>
                  <a:gd name="connsiteX2" fmla="*/ 96310 w 96308"/>
                  <a:gd name="connsiteY2" fmla="*/ 154331 h 198173"/>
                  <a:gd name="connsiteX3" fmla="*/ 96310 w 96308"/>
                  <a:gd name="connsiteY3" fmla="*/ 134620 h 198173"/>
                  <a:gd name="connsiteX4" fmla="*/ 44099 w 96308"/>
                  <a:gd name="connsiteY4" fmla="*/ 134620 h 198173"/>
                  <a:gd name="connsiteX5" fmla="*/ 44099 w 96308"/>
                  <a:gd name="connsiteY5" fmla="*/ 50835 h 198173"/>
                  <a:gd name="connsiteX6" fmla="*/ 49259 w 96308"/>
                  <a:gd name="connsiteY6" fmla="*/ 26582 h 198173"/>
                  <a:gd name="connsiteX7" fmla="*/ 70293 w 96308"/>
                  <a:gd name="connsiteY7" fmla="*/ 21202 h 198173"/>
                  <a:gd name="connsiteX8" fmla="*/ 96310 w 96308"/>
                  <a:gd name="connsiteY8" fmla="*/ 21202 h 198173"/>
                  <a:gd name="connsiteX9" fmla="*/ 96310 w 96308"/>
                  <a:gd name="connsiteY9" fmla="*/ -9 h 198173"/>
                  <a:gd name="connsiteX10" fmla="*/ 70293 w 96308"/>
                  <a:gd name="connsiteY10" fmla="*/ -9 h 198173"/>
                  <a:gd name="connsiteX11" fmla="*/ 29768 w 96308"/>
                  <a:gd name="connsiteY11" fmla="*/ 10927 h 198173"/>
                  <a:gd name="connsiteX12" fmla="*/ 18611 w 96308"/>
                  <a:gd name="connsiteY12" fmla="*/ 50835 h 198173"/>
                  <a:gd name="connsiteX13" fmla="*/ 18611 w 96308"/>
                  <a:gd name="connsiteY13" fmla="*/ 134620 h 198173"/>
                  <a:gd name="connsiteX14" fmla="*/ 2 w 96308"/>
                  <a:gd name="connsiteY14" fmla="*/ 134620 h 198173"/>
                  <a:gd name="connsiteX15" fmla="*/ 2 w 96308"/>
                  <a:gd name="connsiteY15" fmla="*/ 154331 h 198173"/>
                  <a:gd name="connsiteX16" fmla="*/ 18611 w 96308"/>
                  <a:gd name="connsiteY16" fmla="*/ 154331 h 198173"/>
                  <a:gd name="connsiteX17" fmla="*/ 18611 w 96308"/>
                  <a:gd name="connsiteY17" fmla="*/ 198164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099" y="198164"/>
                    </a:moveTo>
                    <a:lnTo>
                      <a:pt x="44099" y="154331"/>
                    </a:lnTo>
                    <a:lnTo>
                      <a:pt x="96310" y="154331"/>
                    </a:lnTo>
                    <a:lnTo>
                      <a:pt x="96310" y="134620"/>
                    </a:lnTo>
                    <a:lnTo>
                      <a:pt x="44099" y="134620"/>
                    </a:lnTo>
                    <a:lnTo>
                      <a:pt x="44099" y="50835"/>
                    </a:lnTo>
                    <a:cubicBezTo>
                      <a:pt x="44099" y="38253"/>
                      <a:pt x="45819" y="30168"/>
                      <a:pt x="49259" y="26582"/>
                    </a:cubicBezTo>
                    <a:cubicBezTo>
                      <a:pt x="52698" y="22995"/>
                      <a:pt x="59710" y="21202"/>
                      <a:pt x="70293" y="21202"/>
                    </a:cubicBezTo>
                    <a:lnTo>
                      <a:pt x="96310" y="21202"/>
                    </a:lnTo>
                    <a:lnTo>
                      <a:pt x="96310" y="-9"/>
                    </a:lnTo>
                    <a:lnTo>
                      <a:pt x="70293" y="-9"/>
                    </a:lnTo>
                    <a:cubicBezTo>
                      <a:pt x="50714" y="-9"/>
                      <a:pt x="37206" y="3636"/>
                      <a:pt x="29768" y="10927"/>
                    </a:cubicBezTo>
                    <a:cubicBezTo>
                      <a:pt x="22330" y="18247"/>
                      <a:pt x="18611" y="31550"/>
                      <a:pt x="18611" y="50835"/>
                    </a:cubicBezTo>
                    <a:lnTo>
                      <a:pt x="18611" y="134620"/>
                    </a:lnTo>
                    <a:lnTo>
                      <a:pt x="2" y="134620"/>
                    </a:lnTo>
                    <a:lnTo>
                      <a:pt x="2" y="154331"/>
                    </a:lnTo>
                    <a:lnTo>
                      <a:pt x="18611" y="154331"/>
                    </a:lnTo>
                    <a:lnTo>
                      <a:pt x="18611" y="198164"/>
                    </a:lnTo>
                    <a:close/>
                  </a:path>
                </a:pathLst>
              </a:custGeom>
              <a:solidFill>
                <a:srgbClr val="000000"/>
              </a:solidFill>
              <a:ln w="2822" cap="flat">
                <a:noFill/>
                <a:prstDash val="solid"/>
                <a:round/>
              </a:ln>
            </p:spPr>
            <p:txBody>
              <a:bodyPr rtlCol="0" anchor="ctr"/>
              <a:lstStyle/>
              <a:p>
                <a:endParaRPr lang="en-US"/>
              </a:p>
            </p:txBody>
          </p:sp>
          <p:sp>
            <p:nvSpPr>
              <p:cNvPr id="380" name="Freeform: Shape 145">
                <a:extLst>
                  <a:ext uri="{FF2B5EF4-FFF2-40B4-BE49-F238E27FC236}">
                    <a16:creationId xmlns:a16="http://schemas.microsoft.com/office/drawing/2014/main" id="{BB5FD9A1-982A-2DBF-27EF-3C1E30A178D3}"/>
                  </a:ext>
                </a:extLst>
              </p:cNvPr>
              <p:cNvSpPr/>
              <p:nvPr/>
            </p:nvSpPr>
            <p:spPr>
              <a:xfrm rot="-5400000" flipV="1">
                <a:off x="717363" y="683271"/>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381" name="Freeform: Shape 146">
                <a:extLst>
                  <a:ext uri="{FF2B5EF4-FFF2-40B4-BE49-F238E27FC236}">
                    <a16:creationId xmlns:a16="http://schemas.microsoft.com/office/drawing/2014/main" id="{7CEF6891-73D5-123A-8FE3-46812D4D0E41}"/>
                  </a:ext>
                </a:extLst>
              </p:cNvPr>
              <p:cNvSpPr/>
              <p:nvPr/>
            </p:nvSpPr>
            <p:spPr>
              <a:xfrm rot="-5400000" flipV="1">
                <a:off x="522498" y="401032"/>
                <a:ext cx="212769" cy="140008"/>
              </a:xfrm>
              <a:custGeom>
                <a:avLst/>
                <a:gdLst>
                  <a:gd name="connsiteX0" fmla="*/ 142722 w 212769"/>
                  <a:gd name="connsiteY0" fmla="*/ 139994 h 140008"/>
                  <a:gd name="connsiteX1" fmla="*/ 212748 w 212769"/>
                  <a:gd name="connsiteY1" fmla="*/ 69968 h 140008"/>
                  <a:gd name="connsiteX2" fmla="*/ 142722 w 212769"/>
                  <a:gd name="connsiteY2" fmla="*/ -15 h 140008"/>
                  <a:gd name="connsiteX3" fmla="*/ 142722 w 212769"/>
                  <a:gd name="connsiteY3" fmla="*/ 37600 h 140008"/>
                  <a:gd name="connsiteX4" fmla="*/ -21 w 212769"/>
                  <a:gd name="connsiteY4" fmla="*/ 37600 h 140008"/>
                  <a:gd name="connsiteX5" fmla="*/ -21 w 212769"/>
                  <a:gd name="connsiteY5" fmla="*/ 102379 h 140008"/>
                  <a:gd name="connsiteX6" fmla="*/ 142722 w 212769"/>
                  <a:gd name="connsiteY6" fmla="*/ 102379 h 14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69" h="140008">
                    <a:moveTo>
                      <a:pt x="142722" y="139994"/>
                    </a:moveTo>
                    <a:lnTo>
                      <a:pt x="212748" y="69968"/>
                    </a:lnTo>
                    <a:lnTo>
                      <a:pt x="142722" y="-15"/>
                    </a:lnTo>
                    <a:lnTo>
                      <a:pt x="142722" y="37600"/>
                    </a:lnTo>
                    <a:lnTo>
                      <a:pt x="-21" y="37600"/>
                    </a:lnTo>
                    <a:lnTo>
                      <a:pt x="-21" y="102379"/>
                    </a:lnTo>
                    <a:lnTo>
                      <a:pt x="142722" y="102379"/>
                    </a:lnTo>
                    <a:close/>
                  </a:path>
                </a:pathLst>
              </a:custGeom>
              <a:solidFill>
                <a:srgbClr val="000000"/>
              </a:solidFill>
              <a:ln w="2822" cap="flat">
                <a:noFill/>
                <a:prstDash val="solid"/>
                <a:round/>
              </a:ln>
            </p:spPr>
            <p:txBody>
              <a:bodyPr rtlCol="0" anchor="ctr"/>
              <a:lstStyle/>
              <a:p>
                <a:endParaRPr lang="en-US"/>
              </a:p>
            </p:txBody>
          </p:sp>
        </p:grpSp>
        <p:grpSp>
          <p:nvGrpSpPr>
            <p:cNvPr id="32" name="Graphic 4">
              <a:extLst>
                <a:ext uri="{FF2B5EF4-FFF2-40B4-BE49-F238E27FC236}">
                  <a16:creationId xmlns:a16="http://schemas.microsoft.com/office/drawing/2014/main" id="{3450B172-DF8C-3204-32FE-966987988A17}"/>
                </a:ext>
              </a:extLst>
            </p:cNvPr>
            <p:cNvGrpSpPr/>
            <p:nvPr/>
          </p:nvGrpSpPr>
          <p:grpSpPr>
            <a:xfrm>
              <a:off x="9004501" y="857958"/>
              <a:ext cx="2288098" cy="273138"/>
              <a:chOff x="9004501" y="428750"/>
              <a:chExt cx="2288098" cy="273138"/>
            </a:xfrm>
            <a:solidFill>
              <a:srgbClr val="000000"/>
            </a:solidFill>
          </p:grpSpPr>
          <p:sp>
            <p:nvSpPr>
              <p:cNvPr id="360" name="Freeform: Shape 150">
                <a:extLst>
                  <a:ext uri="{FF2B5EF4-FFF2-40B4-BE49-F238E27FC236}">
                    <a16:creationId xmlns:a16="http://schemas.microsoft.com/office/drawing/2014/main" id="{DE6B84BF-1ADD-7876-3B1E-DE38A93D311C}"/>
                  </a:ext>
                </a:extLst>
              </p:cNvPr>
              <p:cNvSpPr/>
              <p:nvPr/>
            </p:nvSpPr>
            <p:spPr>
              <a:xfrm flipV="1">
                <a:off x="9004501" y="437438"/>
                <a:ext cx="188515" cy="205757"/>
              </a:xfrm>
              <a:custGeom>
                <a:avLst/>
                <a:gdLst>
                  <a:gd name="connsiteX0" fmla="*/ 94568 w 188515"/>
                  <a:gd name="connsiteY0" fmla="*/ 178312 h 205757"/>
                  <a:gd name="connsiteX1" fmla="*/ 56777 w 188515"/>
                  <a:gd name="connsiteY1" fmla="*/ 75918 h 205757"/>
                  <a:gd name="connsiteX2" fmla="*/ 132448 w 188515"/>
                  <a:gd name="connsiteY2" fmla="*/ 75918 h 205757"/>
                  <a:gd name="connsiteX3" fmla="*/ 78825 w 188515"/>
                  <a:gd name="connsiteY3" fmla="*/ 205740 h 205757"/>
                  <a:gd name="connsiteX4" fmla="*/ 110399 w 188515"/>
                  <a:gd name="connsiteY4" fmla="*/ 205740 h 205757"/>
                  <a:gd name="connsiteX5" fmla="*/ 188804 w 188515"/>
                  <a:gd name="connsiteY5" fmla="*/ -17 h 205757"/>
                  <a:gd name="connsiteX6" fmla="*/ 159876 w 188515"/>
                  <a:gd name="connsiteY6" fmla="*/ -17 h 205757"/>
                  <a:gd name="connsiteX7" fmla="*/ 141135 w 188515"/>
                  <a:gd name="connsiteY7" fmla="*/ 52767 h 205757"/>
                  <a:gd name="connsiteX8" fmla="*/ 48398 w 188515"/>
                  <a:gd name="connsiteY8" fmla="*/ 52767 h 205757"/>
                  <a:gd name="connsiteX9" fmla="*/ 29657 w 188515"/>
                  <a:gd name="connsiteY9" fmla="*/ -17 h 205757"/>
                  <a:gd name="connsiteX10" fmla="*/ 288 w 188515"/>
                  <a:gd name="connsiteY10" fmla="*/ -17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515" h="205757">
                    <a:moveTo>
                      <a:pt x="94568" y="178312"/>
                    </a:moveTo>
                    <a:lnTo>
                      <a:pt x="56777" y="75918"/>
                    </a:lnTo>
                    <a:lnTo>
                      <a:pt x="132448" y="75918"/>
                    </a:lnTo>
                    <a:close/>
                    <a:moveTo>
                      <a:pt x="78825" y="205740"/>
                    </a:moveTo>
                    <a:lnTo>
                      <a:pt x="110399" y="205740"/>
                    </a:lnTo>
                    <a:lnTo>
                      <a:pt x="188804" y="-17"/>
                    </a:lnTo>
                    <a:lnTo>
                      <a:pt x="159876" y="-17"/>
                    </a:lnTo>
                    <a:lnTo>
                      <a:pt x="141135" y="52767"/>
                    </a:lnTo>
                    <a:lnTo>
                      <a:pt x="48398" y="52767"/>
                    </a:lnTo>
                    <a:lnTo>
                      <a:pt x="29657" y="-17"/>
                    </a:lnTo>
                    <a:lnTo>
                      <a:pt x="288" y="-17"/>
                    </a:lnTo>
                    <a:close/>
                  </a:path>
                </a:pathLst>
              </a:custGeom>
              <a:solidFill>
                <a:srgbClr val="000000"/>
              </a:solidFill>
              <a:ln w="2822" cap="flat">
                <a:noFill/>
                <a:prstDash val="solid"/>
                <a:round/>
              </a:ln>
            </p:spPr>
            <p:txBody>
              <a:bodyPr rtlCol="0" anchor="ctr"/>
              <a:lstStyle/>
              <a:p>
                <a:endParaRPr lang="en-US"/>
              </a:p>
            </p:txBody>
          </p:sp>
          <p:sp>
            <p:nvSpPr>
              <p:cNvPr id="361" name="Freeform: Shape 151">
                <a:extLst>
                  <a:ext uri="{FF2B5EF4-FFF2-40B4-BE49-F238E27FC236}">
                    <a16:creationId xmlns:a16="http://schemas.microsoft.com/office/drawing/2014/main" id="{B3831DAF-8E01-93EB-26ED-7E1D8AE92EB0}"/>
                  </a:ext>
                </a:extLst>
              </p:cNvPr>
              <p:cNvSpPr/>
              <p:nvPr/>
            </p:nvSpPr>
            <p:spPr>
              <a:xfrm flipV="1">
                <a:off x="9220979" y="485151"/>
                <a:ext cx="138112" cy="216737"/>
              </a:xfrm>
              <a:custGeom>
                <a:avLst/>
                <a:gdLst>
                  <a:gd name="connsiteX0" fmla="*/ 25784 w 138112"/>
                  <a:gd name="connsiteY0" fmla="*/ 81848 h 216737"/>
                  <a:gd name="connsiteX1" fmla="*/ 25784 w 138112"/>
                  <a:gd name="connsiteY1" fmla="*/ 3 h 216737"/>
                  <a:gd name="connsiteX2" fmla="*/ 296 w 138112"/>
                  <a:gd name="connsiteY2" fmla="*/ 3 h 216737"/>
                  <a:gd name="connsiteX3" fmla="*/ 296 w 138112"/>
                  <a:gd name="connsiteY3" fmla="*/ 213037 h 216737"/>
                  <a:gd name="connsiteX4" fmla="*/ 25784 w 138112"/>
                  <a:gd name="connsiteY4" fmla="*/ 213037 h 216737"/>
                  <a:gd name="connsiteX5" fmla="*/ 25784 w 138112"/>
                  <a:gd name="connsiteY5" fmla="*/ 189621 h 216737"/>
                  <a:gd name="connsiteX6" fmla="*/ 45980 w 138112"/>
                  <a:gd name="connsiteY6" fmla="*/ 210039 h 216737"/>
                  <a:gd name="connsiteX7" fmla="*/ 75129 w 138112"/>
                  <a:gd name="connsiteY7" fmla="*/ 216741 h 216737"/>
                  <a:gd name="connsiteX8" fmla="*/ 120813 w 138112"/>
                  <a:gd name="connsiteY8" fmla="*/ 194428 h 216737"/>
                  <a:gd name="connsiteX9" fmla="*/ 138408 w 138112"/>
                  <a:gd name="connsiteY9" fmla="*/ 135735 h 216737"/>
                  <a:gd name="connsiteX10" fmla="*/ 120813 w 138112"/>
                  <a:gd name="connsiteY10" fmla="*/ 76997 h 216737"/>
                  <a:gd name="connsiteX11" fmla="*/ 75129 w 138112"/>
                  <a:gd name="connsiteY11" fmla="*/ 54684 h 216737"/>
                  <a:gd name="connsiteX12" fmla="*/ 45980 w 138112"/>
                  <a:gd name="connsiteY12" fmla="*/ 61387 h 216737"/>
                  <a:gd name="connsiteX13" fmla="*/ 25784 w 138112"/>
                  <a:gd name="connsiteY13" fmla="*/ 81848 h 216737"/>
                  <a:gd name="connsiteX14" fmla="*/ 112082 w 138112"/>
                  <a:gd name="connsiteY14" fmla="*/ 135735 h 216737"/>
                  <a:gd name="connsiteX15" fmla="*/ 100573 w 138112"/>
                  <a:gd name="connsiteY15" fmla="*/ 179612 h 216737"/>
                  <a:gd name="connsiteX16" fmla="*/ 68955 w 138112"/>
                  <a:gd name="connsiteY16" fmla="*/ 195531 h 216737"/>
                  <a:gd name="connsiteX17" fmla="*/ 37293 w 138112"/>
                  <a:gd name="connsiteY17" fmla="*/ 179612 h 216737"/>
                  <a:gd name="connsiteX18" fmla="*/ 25784 w 138112"/>
                  <a:gd name="connsiteY18" fmla="*/ 135735 h 216737"/>
                  <a:gd name="connsiteX19" fmla="*/ 37293 w 138112"/>
                  <a:gd name="connsiteY19" fmla="*/ 91858 h 216737"/>
                  <a:gd name="connsiteX20" fmla="*/ 68955 w 138112"/>
                  <a:gd name="connsiteY20" fmla="*/ 75939 h 216737"/>
                  <a:gd name="connsiteX21" fmla="*/ 100573 w 138112"/>
                  <a:gd name="connsiteY21" fmla="*/ 91858 h 216737"/>
                  <a:gd name="connsiteX22" fmla="*/ 112082 w 138112"/>
                  <a:gd name="connsiteY22" fmla="*/ 135735 h 2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112" h="216737">
                    <a:moveTo>
                      <a:pt x="25784" y="81848"/>
                    </a:moveTo>
                    <a:lnTo>
                      <a:pt x="25784" y="3"/>
                    </a:lnTo>
                    <a:lnTo>
                      <a:pt x="296" y="3"/>
                    </a:lnTo>
                    <a:lnTo>
                      <a:pt x="296" y="213037"/>
                    </a:lnTo>
                    <a:lnTo>
                      <a:pt x="25784" y="213037"/>
                    </a:lnTo>
                    <a:lnTo>
                      <a:pt x="25784" y="189621"/>
                    </a:lnTo>
                    <a:cubicBezTo>
                      <a:pt x="31134" y="198794"/>
                      <a:pt x="37866" y="205600"/>
                      <a:pt x="45980" y="210039"/>
                    </a:cubicBezTo>
                    <a:cubicBezTo>
                      <a:pt x="54124" y="214507"/>
                      <a:pt x="63840" y="216741"/>
                      <a:pt x="75129" y="216741"/>
                    </a:cubicBezTo>
                    <a:cubicBezTo>
                      <a:pt x="93885" y="216741"/>
                      <a:pt x="109113" y="209304"/>
                      <a:pt x="120813" y="194428"/>
                    </a:cubicBezTo>
                    <a:cubicBezTo>
                      <a:pt x="132543" y="179553"/>
                      <a:pt x="138408" y="159988"/>
                      <a:pt x="138408" y="135735"/>
                    </a:cubicBezTo>
                    <a:cubicBezTo>
                      <a:pt x="138408" y="111481"/>
                      <a:pt x="132543" y="91902"/>
                      <a:pt x="120813" y="76997"/>
                    </a:cubicBezTo>
                    <a:cubicBezTo>
                      <a:pt x="109113" y="62122"/>
                      <a:pt x="93885" y="54684"/>
                      <a:pt x="75129" y="54684"/>
                    </a:cubicBezTo>
                    <a:cubicBezTo>
                      <a:pt x="63840" y="54684"/>
                      <a:pt x="54124" y="56918"/>
                      <a:pt x="45980" y="61387"/>
                    </a:cubicBezTo>
                    <a:cubicBezTo>
                      <a:pt x="37866" y="65855"/>
                      <a:pt x="31134" y="72676"/>
                      <a:pt x="25784" y="81848"/>
                    </a:cubicBezTo>
                    <a:close/>
                    <a:moveTo>
                      <a:pt x="112082" y="135735"/>
                    </a:moveTo>
                    <a:cubicBezTo>
                      <a:pt x="112082" y="154373"/>
                      <a:pt x="108246" y="168999"/>
                      <a:pt x="100573" y="179612"/>
                    </a:cubicBezTo>
                    <a:cubicBezTo>
                      <a:pt x="92900" y="190224"/>
                      <a:pt x="82360" y="195531"/>
                      <a:pt x="68955" y="195531"/>
                    </a:cubicBezTo>
                    <a:cubicBezTo>
                      <a:pt x="55520" y="195531"/>
                      <a:pt x="44966" y="190224"/>
                      <a:pt x="37293" y="179612"/>
                    </a:cubicBezTo>
                    <a:cubicBezTo>
                      <a:pt x="29620" y="168999"/>
                      <a:pt x="25784" y="154373"/>
                      <a:pt x="25784" y="135735"/>
                    </a:cubicBezTo>
                    <a:cubicBezTo>
                      <a:pt x="25784" y="117096"/>
                      <a:pt x="29620" y="102471"/>
                      <a:pt x="37293" y="91858"/>
                    </a:cubicBezTo>
                    <a:cubicBezTo>
                      <a:pt x="44966" y="81245"/>
                      <a:pt x="55520" y="75939"/>
                      <a:pt x="68955" y="75939"/>
                    </a:cubicBezTo>
                    <a:cubicBezTo>
                      <a:pt x="82360" y="75939"/>
                      <a:pt x="92900" y="81245"/>
                      <a:pt x="100573" y="91858"/>
                    </a:cubicBezTo>
                    <a:cubicBezTo>
                      <a:pt x="108246" y="102471"/>
                      <a:pt x="112082" y="117096"/>
                      <a:pt x="112082" y="135735"/>
                    </a:cubicBezTo>
                    <a:close/>
                  </a:path>
                </a:pathLst>
              </a:custGeom>
              <a:solidFill>
                <a:srgbClr val="000000"/>
              </a:solidFill>
              <a:ln w="2822" cap="flat">
                <a:noFill/>
                <a:prstDash val="solid"/>
                <a:round/>
              </a:ln>
            </p:spPr>
            <p:txBody>
              <a:bodyPr rtlCol="0" anchor="ctr"/>
              <a:lstStyle/>
              <a:p>
                <a:endParaRPr lang="en-US"/>
              </a:p>
            </p:txBody>
          </p:sp>
          <p:sp>
            <p:nvSpPr>
              <p:cNvPr id="362" name="Freeform: Shape 152">
                <a:extLst>
                  <a:ext uri="{FF2B5EF4-FFF2-40B4-BE49-F238E27FC236}">
                    <a16:creationId xmlns:a16="http://schemas.microsoft.com/office/drawing/2014/main" id="{2863CF98-CEFE-7C92-F44C-2499AE2D3679}"/>
                  </a:ext>
                </a:extLst>
              </p:cNvPr>
              <p:cNvSpPr/>
              <p:nvPr/>
            </p:nvSpPr>
            <p:spPr>
              <a:xfrm flipV="1">
                <a:off x="9400125" y="485151"/>
                <a:ext cx="138112" cy="216737"/>
              </a:xfrm>
              <a:custGeom>
                <a:avLst/>
                <a:gdLst>
                  <a:gd name="connsiteX0" fmla="*/ 25790 w 138112"/>
                  <a:gd name="connsiteY0" fmla="*/ 81848 h 216737"/>
                  <a:gd name="connsiteX1" fmla="*/ 25790 w 138112"/>
                  <a:gd name="connsiteY1" fmla="*/ 3 h 216737"/>
                  <a:gd name="connsiteX2" fmla="*/ 302 w 138112"/>
                  <a:gd name="connsiteY2" fmla="*/ 3 h 216737"/>
                  <a:gd name="connsiteX3" fmla="*/ 302 w 138112"/>
                  <a:gd name="connsiteY3" fmla="*/ 213037 h 216737"/>
                  <a:gd name="connsiteX4" fmla="*/ 25790 w 138112"/>
                  <a:gd name="connsiteY4" fmla="*/ 213037 h 216737"/>
                  <a:gd name="connsiteX5" fmla="*/ 25790 w 138112"/>
                  <a:gd name="connsiteY5" fmla="*/ 189621 h 216737"/>
                  <a:gd name="connsiteX6" fmla="*/ 45987 w 138112"/>
                  <a:gd name="connsiteY6" fmla="*/ 210039 h 216737"/>
                  <a:gd name="connsiteX7" fmla="*/ 75135 w 138112"/>
                  <a:gd name="connsiteY7" fmla="*/ 216741 h 216737"/>
                  <a:gd name="connsiteX8" fmla="*/ 120820 w 138112"/>
                  <a:gd name="connsiteY8" fmla="*/ 194428 h 216737"/>
                  <a:gd name="connsiteX9" fmla="*/ 138414 w 138112"/>
                  <a:gd name="connsiteY9" fmla="*/ 135735 h 216737"/>
                  <a:gd name="connsiteX10" fmla="*/ 120820 w 138112"/>
                  <a:gd name="connsiteY10" fmla="*/ 76997 h 216737"/>
                  <a:gd name="connsiteX11" fmla="*/ 75135 w 138112"/>
                  <a:gd name="connsiteY11" fmla="*/ 54684 h 216737"/>
                  <a:gd name="connsiteX12" fmla="*/ 45987 w 138112"/>
                  <a:gd name="connsiteY12" fmla="*/ 61387 h 216737"/>
                  <a:gd name="connsiteX13" fmla="*/ 25790 w 138112"/>
                  <a:gd name="connsiteY13" fmla="*/ 81848 h 216737"/>
                  <a:gd name="connsiteX14" fmla="*/ 112088 w 138112"/>
                  <a:gd name="connsiteY14" fmla="*/ 135735 h 216737"/>
                  <a:gd name="connsiteX15" fmla="*/ 100579 w 138112"/>
                  <a:gd name="connsiteY15" fmla="*/ 179612 h 216737"/>
                  <a:gd name="connsiteX16" fmla="*/ 68961 w 138112"/>
                  <a:gd name="connsiteY16" fmla="*/ 195531 h 216737"/>
                  <a:gd name="connsiteX17" fmla="*/ 37300 w 138112"/>
                  <a:gd name="connsiteY17" fmla="*/ 179612 h 216737"/>
                  <a:gd name="connsiteX18" fmla="*/ 25790 w 138112"/>
                  <a:gd name="connsiteY18" fmla="*/ 135735 h 216737"/>
                  <a:gd name="connsiteX19" fmla="*/ 37300 w 138112"/>
                  <a:gd name="connsiteY19" fmla="*/ 91858 h 216737"/>
                  <a:gd name="connsiteX20" fmla="*/ 68961 w 138112"/>
                  <a:gd name="connsiteY20" fmla="*/ 75939 h 216737"/>
                  <a:gd name="connsiteX21" fmla="*/ 100579 w 138112"/>
                  <a:gd name="connsiteY21" fmla="*/ 91858 h 216737"/>
                  <a:gd name="connsiteX22" fmla="*/ 112088 w 138112"/>
                  <a:gd name="connsiteY22" fmla="*/ 135735 h 2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112" h="216737">
                    <a:moveTo>
                      <a:pt x="25790" y="81848"/>
                    </a:moveTo>
                    <a:lnTo>
                      <a:pt x="25790" y="3"/>
                    </a:lnTo>
                    <a:lnTo>
                      <a:pt x="302" y="3"/>
                    </a:lnTo>
                    <a:lnTo>
                      <a:pt x="302" y="213037"/>
                    </a:lnTo>
                    <a:lnTo>
                      <a:pt x="25790" y="213037"/>
                    </a:lnTo>
                    <a:lnTo>
                      <a:pt x="25790" y="189621"/>
                    </a:lnTo>
                    <a:cubicBezTo>
                      <a:pt x="31141" y="198794"/>
                      <a:pt x="37873" y="205600"/>
                      <a:pt x="45987" y="210039"/>
                    </a:cubicBezTo>
                    <a:cubicBezTo>
                      <a:pt x="54130" y="214507"/>
                      <a:pt x="63846" y="216741"/>
                      <a:pt x="75135" y="216741"/>
                    </a:cubicBezTo>
                    <a:cubicBezTo>
                      <a:pt x="93891" y="216741"/>
                      <a:pt x="109119" y="209304"/>
                      <a:pt x="120820" y="194428"/>
                    </a:cubicBezTo>
                    <a:cubicBezTo>
                      <a:pt x="132550" y="179553"/>
                      <a:pt x="138414" y="159988"/>
                      <a:pt x="138414" y="135735"/>
                    </a:cubicBezTo>
                    <a:cubicBezTo>
                      <a:pt x="138414" y="111481"/>
                      <a:pt x="132550" y="91902"/>
                      <a:pt x="120820" y="76997"/>
                    </a:cubicBezTo>
                    <a:cubicBezTo>
                      <a:pt x="109119" y="62122"/>
                      <a:pt x="93891" y="54684"/>
                      <a:pt x="75135" y="54684"/>
                    </a:cubicBezTo>
                    <a:cubicBezTo>
                      <a:pt x="63846" y="54684"/>
                      <a:pt x="54130" y="56918"/>
                      <a:pt x="45987" y="61387"/>
                    </a:cubicBezTo>
                    <a:cubicBezTo>
                      <a:pt x="37873" y="65855"/>
                      <a:pt x="31141" y="72676"/>
                      <a:pt x="25790" y="81848"/>
                    </a:cubicBezTo>
                    <a:close/>
                    <a:moveTo>
                      <a:pt x="112088" y="135735"/>
                    </a:moveTo>
                    <a:cubicBezTo>
                      <a:pt x="112088" y="154373"/>
                      <a:pt x="108252" y="168999"/>
                      <a:pt x="100579" y="179612"/>
                    </a:cubicBezTo>
                    <a:cubicBezTo>
                      <a:pt x="92906" y="190224"/>
                      <a:pt x="82367" y="195531"/>
                      <a:pt x="68961" y="195531"/>
                    </a:cubicBezTo>
                    <a:cubicBezTo>
                      <a:pt x="55526" y="195531"/>
                      <a:pt x="44972" y="190224"/>
                      <a:pt x="37300" y="179612"/>
                    </a:cubicBezTo>
                    <a:cubicBezTo>
                      <a:pt x="29627" y="168999"/>
                      <a:pt x="25790" y="154373"/>
                      <a:pt x="25790" y="135735"/>
                    </a:cubicBezTo>
                    <a:cubicBezTo>
                      <a:pt x="25790" y="117096"/>
                      <a:pt x="29627" y="102471"/>
                      <a:pt x="37300" y="91858"/>
                    </a:cubicBezTo>
                    <a:cubicBezTo>
                      <a:pt x="44972" y="81245"/>
                      <a:pt x="55526" y="75939"/>
                      <a:pt x="68961" y="75939"/>
                    </a:cubicBezTo>
                    <a:cubicBezTo>
                      <a:pt x="82367" y="75939"/>
                      <a:pt x="92906" y="81245"/>
                      <a:pt x="100579" y="91858"/>
                    </a:cubicBezTo>
                    <a:cubicBezTo>
                      <a:pt x="108252" y="102471"/>
                      <a:pt x="112088" y="117096"/>
                      <a:pt x="112088" y="135735"/>
                    </a:cubicBezTo>
                    <a:close/>
                  </a:path>
                </a:pathLst>
              </a:custGeom>
              <a:solidFill>
                <a:srgbClr val="000000"/>
              </a:solidFill>
              <a:ln w="2822" cap="flat">
                <a:noFill/>
                <a:prstDash val="solid"/>
                <a:round/>
              </a:ln>
            </p:spPr>
            <p:txBody>
              <a:bodyPr rtlCol="0" anchor="ctr"/>
              <a:lstStyle/>
              <a:p>
                <a:endParaRPr lang="en-US"/>
              </a:p>
            </p:txBody>
          </p:sp>
          <p:sp>
            <p:nvSpPr>
              <p:cNvPr id="363" name="Freeform: Shape 153">
                <a:extLst>
                  <a:ext uri="{FF2B5EF4-FFF2-40B4-BE49-F238E27FC236}">
                    <a16:creationId xmlns:a16="http://schemas.microsoft.com/office/drawing/2014/main" id="{CEBF172F-4A98-6E13-E1C9-F9151BDBE5A3}"/>
                  </a:ext>
                </a:extLst>
              </p:cNvPr>
              <p:cNvSpPr/>
              <p:nvPr/>
            </p:nvSpPr>
            <p:spPr>
              <a:xfrm flipV="1">
                <a:off x="9580239" y="428750"/>
                <a:ext cx="25355" cy="214444"/>
              </a:xfrm>
              <a:custGeom>
                <a:avLst/>
                <a:gdLst>
                  <a:gd name="connsiteX0" fmla="*/ 326 w 25355"/>
                  <a:gd name="connsiteY0" fmla="*/ 214426 h 214444"/>
                  <a:gd name="connsiteX1" fmla="*/ 25682 w 25355"/>
                  <a:gd name="connsiteY1" fmla="*/ 214426 h 214444"/>
                  <a:gd name="connsiteX2" fmla="*/ 25682 w 25355"/>
                  <a:gd name="connsiteY2" fmla="*/ -19 h 214444"/>
                  <a:gd name="connsiteX3" fmla="*/ 326 w 25355"/>
                  <a:gd name="connsiteY3" fmla="*/ -19 h 214444"/>
                </a:gdLst>
                <a:ahLst/>
                <a:cxnLst>
                  <a:cxn ang="0">
                    <a:pos x="connsiteX0" y="connsiteY0"/>
                  </a:cxn>
                  <a:cxn ang="0">
                    <a:pos x="connsiteX1" y="connsiteY1"/>
                  </a:cxn>
                  <a:cxn ang="0">
                    <a:pos x="connsiteX2" y="connsiteY2"/>
                  </a:cxn>
                  <a:cxn ang="0">
                    <a:pos x="connsiteX3" y="connsiteY3"/>
                  </a:cxn>
                </a:cxnLst>
                <a:rect l="l" t="t" r="r" b="b"/>
                <a:pathLst>
                  <a:path w="25355" h="214444">
                    <a:moveTo>
                      <a:pt x="326" y="214426"/>
                    </a:moveTo>
                    <a:lnTo>
                      <a:pt x="25682" y="214426"/>
                    </a:lnTo>
                    <a:lnTo>
                      <a:pt x="25682" y="-19"/>
                    </a:lnTo>
                    <a:lnTo>
                      <a:pt x="326" y="-19"/>
                    </a:lnTo>
                    <a:close/>
                  </a:path>
                </a:pathLst>
              </a:custGeom>
              <a:solidFill>
                <a:srgbClr val="000000"/>
              </a:solidFill>
              <a:ln w="2822" cap="flat">
                <a:noFill/>
                <a:prstDash val="solid"/>
                <a:round/>
              </a:ln>
            </p:spPr>
            <p:txBody>
              <a:bodyPr rtlCol="0" anchor="ctr"/>
              <a:lstStyle/>
              <a:p>
                <a:endParaRPr lang="en-US"/>
              </a:p>
            </p:txBody>
          </p:sp>
          <p:sp>
            <p:nvSpPr>
              <p:cNvPr id="364" name="Freeform: Shape 154">
                <a:extLst>
                  <a:ext uri="{FF2B5EF4-FFF2-40B4-BE49-F238E27FC236}">
                    <a16:creationId xmlns:a16="http://schemas.microsoft.com/office/drawing/2014/main" id="{1DFB9E20-8EAC-1C2C-647C-EF67846552F9}"/>
                  </a:ext>
                </a:extLst>
              </p:cNvPr>
              <p:cNvSpPr/>
              <p:nvPr/>
            </p:nvSpPr>
            <p:spPr>
              <a:xfrm flipV="1">
                <a:off x="9658651" y="428750"/>
                <a:ext cx="25355" cy="214444"/>
              </a:xfrm>
              <a:custGeom>
                <a:avLst/>
                <a:gdLst>
                  <a:gd name="connsiteX0" fmla="*/ 329 w 25355"/>
                  <a:gd name="connsiteY0" fmla="*/ 154321 h 214444"/>
                  <a:gd name="connsiteX1" fmla="*/ 25685 w 25355"/>
                  <a:gd name="connsiteY1" fmla="*/ 154321 h 214444"/>
                  <a:gd name="connsiteX2" fmla="*/ 25685 w 25355"/>
                  <a:gd name="connsiteY2" fmla="*/ -19 h 214444"/>
                  <a:gd name="connsiteX3" fmla="*/ 329 w 25355"/>
                  <a:gd name="connsiteY3" fmla="*/ -19 h 214444"/>
                  <a:gd name="connsiteX4" fmla="*/ 329 w 25355"/>
                  <a:gd name="connsiteY4" fmla="*/ 214426 h 214444"/>
                  <a:gd name="connsiteX5" fmla="*/ 25685 w 25355"/>
                  <a:gd name="connsiteY5" fmla="*/ 214426 h 214444"/>
                  <a:gd name="connsiteX6" fmla="*/ 25685 w 25355"/>
                  <a:gd name="connsiteY6" fmla="*/ 182279 h 214444"/>
                  <a:gd name="connsiteX7" fmla="*/ 329 w 25355"/>
                  <a:gd name="connsiteY7" fmla="*/ 182279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5" h="214444">
                    <a:moveTo>
                      <a:pt x="329" y="154321"/>
                    </a:moveTo>
                    <a:lnTo>
                      <a:pt x="25685" y="154321"/>
                    </a:lnTo>
                    <a:lnTo>
                      <a:pt x="25685" y="-19"/>
                    </a:lnTo>
                    <a:lnTo>
                      <a:pt x="329" y="-19"/>
                    </a:lnTo>
                    <a:close/>
                    <a:moveTo>
                      <a:pt x="329" y="214426"/>
                    </a:moveTo>
                    <a:lnTo>
                      <a:pt x="25685" y="214426"/>
                    </a:lnTo>
                    <a:lnTo>
                      <a:pt x="25685" y="182279"/>
                    </a:lnTo>
                    <a:lnTo>
                      <a:pt x="329" y="182279"/>
                    </a:lnTo>
                    <a:close/>
                  </a:path>
                </a:pathLst>
              </a:custGeom>
              <a:solidFill>
                <a:srgbClr val="000000"/>
              </a:solidFill>
              <a:ln w="2822" cap="flat">
                <a:noFill/>
                <a:prstDash val="solid"/>
                <a:round/>
              </a:ln>
            </p:spPr>
            <p:txBody>
              <a:bodyPr rtlCol="0" anchor="ctr"/>
              <a:lstStyle/>
              <a:p>
                <a:endParaRPr lang="en-US"/>
              </a:p>
            </p:txBody>
          </p:sp>
          <p:sp>
            <p:nvSpPr>
              <p:cNvPr id="365" name="Freeform: Shape 155">
                <a:extLst>
                  <a:ext uri="{FF2B5EF4-FFF2-40B4-BE49-F238E27FC236}">
                    <a16:creationId xmlns:a16="http://schemas.microsoft.com/office/drawing/2014/main" id="{FBE86A10-0F8C-E206-FF13-B6FCF45295E5}"/>
                  </a:ext>
                </a:extLst>
              </p:cNvPr>
              <p:cNvSpPr/>
              <p:nvPr/>
            </p:nvSpPr>
            <p:spPr>
              <a:xfrm flipV="1">
                <a:off x="9726037" y="485151"/>
                <a:ext cx="122105" cy="162057"/>
              </a:xfrm>
              <a:custGeom>
                <a:avLst/>
                <a:gdLst>
                  <a:gd name="connsiteX0" fmla="*/ 122425 w 122105"/>
                  <a:gd name="connsiteY0" fmla="*/ 152437 h 162057"/>
                  <a:gd name="connsiteX1" fmla="*/ 122425 w 122105"/>
                  <a:gd name="connsiteY1" fmla="*/ 128713 h 162057"/>
                  <a:gd name="connsiteX2" fmla="*/ 100861 w 122105"/>
                  <a:gd name="connsiteY2" fmla="*/ 137620 h 162057"/>
                  <a:gd name="connsiteX3" fmla="*/ 79033 w 122105"/>
                  <a:gd name="connsiteY3" fmla="*/ 140575 h 162057"/>
                  <a:gd name="connsiteX4" fmla="*/ 40669 w 122105"/>
                  <a:gd name="connsiteY4" fmla="*/ 124920 h 162057"/>
                  <a:gd name="connsiteX5" fmla="*/ 27043 w 122105"/>
                  <a:gd name="connsiteY5" fmla="*/ 81044 h 162057"/>
                  <a:gd name="connsiteX6" fmla="*/ 40669 w 122105"/>
                  <a:gd name="connsiteY6" fmla="*/ 37123 h 162057"/>
                  <a:gd name="connsiteX7" fmla="*/ 79033 w 122105"/>
                  <a:gd name="connsiteY7" fmla="*/ 21512 h 162057"/>
                  <a:gd name="connsiteX8" fmla="*/ 100861 w 122105"/>
                  <a:gd name="connsiteY8" fmla="*/ 24467 h 162057"/>
                  <a:gd name="connsiteX9" fmla="*/ 122425 w 122105"/>
                  <a:gd name="connsiteY9" fmla="*/ 33374 h 162057"/>
                  <a:gd name="connsiteX10" fmla="*/ 122425 w 122105"/>
                  <a:gd name="connsiteY10" fmla="*/ 9915 h 162057"/>
                  <a:gd name="connsiteX11" fmla="*/ 100420 w 122105"/>
                  <a:gd name="connsiteY11" fmla="*/ 2506 h 162057"/>
                  <a:gd name="connsiteX12" fmla="*/ 76255 w 122105"/>
                  <a:gd name="connsiteY12" fmla="*/ -7 h 162057"/>
                  <a:gd name="connsiteX13" fmla="*/ 20825 w 122105"/>
                  <a:gd name="connsiteY13" fmla="*/ 21909 h 162057"/>
                  <a:gd name="connsiteX14" fmla="*/ 320 w 122105"/>
                  <a:gd name="connsiteY14" fmla="*/ 81044 h 162057"/>
                  <a:gd name="connsiteX15" fmla="*/ 21045 w 122105"/>
                  <a:gd name="connsiteY15" fmla="*/ 140398 h 162057"/>
                  <a:gd name="connsiteX16" fmla="*/ 77931 w 122105"/>
                  <a:gd name="connsiteY16" fmla="*/ 162050 h 162057"/>
                  <a:gd name="connsiteX17" fmla="*/ 100773 w 122105"/>
                  <a:gd name="connsiteY17" fmla="*/ 159625 h 162057"/>
                  <a:gd name="connsiteX18" fmla="*/ 122425 w 122105"/>
                  <a:gd name="connsiteY18" fmla="*/ 152437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105" h="162057">
                    <a:moveTo>
                      <a:pt x="122425" y="152437"/>
                    </a:moveTo>
                    <a:lnTo>
                      <a:pt x="122425" y="128713"/>
                    </a:lnTo>
                    <a:cubicBezTo>
                      <a:pt x="115252" y="132681"/>
                      <a:pt x="108064" y="135650"/>
                      <a:pt x="100861" y="137620"/>
                    </a:cubicBezTo>
                    <a:cubicBezTo>
                      <a:pt x="93659" y="139590"/>
                      <a:pt x="86383" y="140575"/>
                      <a:pt x="79033" y="140575"/>
                    </a:cubicBezTo>
                    <a:cubicBezTo>
                      <a:pt x="62570" y="140575"/>
                      <a:pt x="49782" y="135357"/>
                      <a:pt x="40669" y="124920"/>
                    </a:cubicBezTo>
                    <a:cubicBezTo>
                      <a:pt x="31585" y="114513"/>
                      <a:pt x="27043" y="99888"/>
                      <a:pt x="27043" y="81044"/>
                    </a:cubicBezTo>
                    <a:cubicBezTo>
                      <a:pt x="27043" y="62199"/>
                      <a:pt x="31585" y="47559"/>
                      <a:pt x="40669" y="37123"/>
                    </a:cubicBezTo>
                    <a:cubicBezTo>
                      <a:pt x="49782" y="26716"/>
                      <a:pt x="62570" y="21512"/>
                      <a:pt x="79033" y="21512"/>
                    </a:cubicBezTo>
                    <a:cubicBezTo>
                      <a:pt x="86383" y="21512"/>
                      <a:pt x="93659" y="22497"/>
                      <a:pt x="100861" y="24467"/>
                    </a:cubicBezTo>
                    <a:cubicBezTo>
                      <a:pt x="108064" y="26436"/>
                      <a:pt x="115252" y="29406"/>
                      <a:pt x="122425" y="33374"/>
                    </a:cubicBezTo>
                    <a:lnTo>
                      <a:pt x="122425" y="9915"/>
                    </a:lnTo>
                    <a:cubicBezTo>
                      <a:pt x="115340" y="6622"/>
                      <a:pt x="108005" y="4153"/>
                      <a:pt x="100420" y="2506"/>
                    </a:cubicBezTo>
                    <a:cubicBezTo>
                      <a:pt x="92865" y="831"/>
                      <a:pt x="84810" y="-7"/>
                      <a:pt x="76255" y="-7"/>
                    </a:cubicBezTo>
                    <a:cubicBezTo>
                      <a:pt x="53001" y="-7"/>
                      <a:pt x="34524" y="7298"/>
                      <a:pt x="20825" y="21909"/>
                    </a:cubicBezTo>
                    <a:cubicBezTo>
                      <a:pt x="7155" y="36520"/>
                      <a:pt x="320" y="56231"/>
                      <a:pt x="320" y="81044"/>
                    </a:cubicBezTo>
                    <a:cubicBezTo>
                      <a:pt x="320" y="106208"/>
                      <a:pt x="7228" y="125993"/>
                      <a:pt x="21045" y="140398"/>
                    </a:cubicBezTo>
                    <a:cubicBezTo>
                      <a:pt x="34892" y="154833"/>
                      <a:pt x="53854" y="162050"/>
                      <a:pt x="77931" y="162050"/>
                    </a:cubicBezTo>
                    <a:cubicBezTo>
                      <a:pt x="85721" y="162050"/>
                      <a:pt x="93336" y="161242"/>
                      <a:pt x="100773" y="159625"/>
                    </a:cubicBezTo>
                    <a:cubicBezTo>
                      <a:pt x="108211" y="158037"/>
                      <a:pt x="115428" y="155641"/>
                      <a:pt x="122425" y="152437"/>
                    </a:cubicBezTo>
                    <a:close/>
                  </a:path>
                </a:pathLst>
              </a:custGeom>
              <a:solidFill>
                <a:srgbClr val="000000"/>
              </a:solidFill>
              <a:ln w="2822" cap="flat">
                <a:noFill/>
                <a:prstDash val="solid"/>
                <a:round/>
              </a:ln>
            </p:spPr>
            <p:txBody>
              <a:bodyPr rtlCol="0" anchor="ctr"/>
              <a:lstStyle/>
              <a:p>
                <a:endParaRPr lang="en-US"/>
              </a:p>
            </p:txBody>
          </p:sp>
          <p:sp>
            <p:nvSpPr>
              <p:cNvPr id="366" name="Freeform: Shape 156">
                <a:extLst>
                  <a:ext uri="{FF2B5EF4-FFF2-40B4-BE49-F238E27FC236}">
                    <a16:creationId xmlns:a16="http://schemas.microsoft.com/office/drawing/2014/main" id="{4D94FB95-230E-AE19-93CA-B77621AB2BFF}"/>
                  </a:ext>
                </a:extLst>
              </p:cNvPr>
              <p:cNvSpPr/>
              <p:nvPr/>
            </p:nvSpPr>
            <p:spPr>
              <a:xfrm flipV="1">
                <a:off x="9882569" y="485151"/>
                <a:ext cx="130395" cy="162057"/>
              </a:xfrm>
              <a:custGeom>
                <a:avLst/>
                <a:gdLst>
                  <a:gd name="connsiteX0" fmla="*/ 80139 w 130395"/>
                  <a:gd name="connsiteY0" fmla="*/ 81573 h 162057"/>
                  <a:gd name="connsiteX1" fmla="*/ 37541 w 130395"/>
                  <a:gd name="connsiteY1" fmla="*/ 74561 h 162057"/>
                  <a:gd name="connsiteX2" fmla="*/ 25679 w 130395"/>
                  <a:gd name="connsiteY2" fmla="*/ 50572 h 162057"/>
                  <a:gd name="connsiteX3" fmla="*/ 34587 w 130395"/>
                  <a:gd name="connsiteY3" fmla="*/ 29141 h 162057"/>
                  <a:gd name="connsiteX4" fmla="*/ 58752 w 130395"/>
                  <a:gd name="connsiteY4" fmla="*/ 21248 h 162057"/>
                  <a:gd name="connsiteX5" fmla="*/ 92619 w 130395"/>
                  <a:gd name="connsiteY5" fmla="*/ 36196 h 162057"/>
                  <a:gd name="connsiteX6" fmla="*/ 105363 w 130395"/>
                  <a:gd name="connsiteY6" fmla="*/ 75928 h 162057"/>
                  <a:gd name="connsiteX7" fmla="*/ 105363 w 130395"/>
                  <a:gd name="connsiteY7" fmla="*/ 81573 h 162057"/>
                  <a:gd name="connsiteX8" fmla="*/ 130719 w 130395"/>
                  <a:gd name="connsiteY8" fmla="*/ 92068 h 162057"/>
                  <a:gd name="connsiteX9" fmla="*/ 130719 w 130395"/>
                  <a:gd name="connsiteY9" fmla="*/ 4006 h 162057"/>
                  <a:gd name="connsiteX10" fmla="*/ 105363 w 130395"/>
                  <a:gd name="connsiteY10" fmla="*/ 4006 h 162057"/>
                  <a:gd name="connsiteX11" fmla="*/ 105363 w 130395"/>
                  <a:gd name="connsiteY11" fmla="*/ 27421 h 162057"/>
                  <a:gd name="connsiteX12" fmla="*/ 83711 w 130395"/>
                  <a:gd name="connsiteY12" fmla="*/ 6696 h 162057"/>
                  <a:gd name="connsiteX13" fmla="*/ 52005 w 130395"/>
                  <a:gd name="connsiteY13" fmla="*/ -7 h 162057"/>
                  <a:gd name="connsiteX14" fmla="*/ 14302 w 130395"/>
                  <a:gd name="connsiteY14" fmla="*/ 13310 h 162057"/>
                  <a:gd name="connsiteX15" fmla="*/ 323 w 130395"/>
                  <a:gd name="connsiteY15" fmla="*/ 48941 h 162057"/>
                  <a:gd name="connsiteX16" fmla="*/ 17742 w 130395"/>
                  <a:gd name="connsiteY16" fmla="*/ 88187 h 162057"/>
                  <a:gd name="connsiteX17" fmla="*/ 69777 w 130395"/>
                  <a:gd name="connsiteY17" fmla="*/ 101416 h 162057"/>
                  <a:gd name="connsiteX18" fmla="*/ 105363 w 130395"/>
                  <a:gd name="connsiteY18" fmla="*/ 101416 h 162057"/>
                  <a:gd name="connsiteX19" fmla="*/ 105363 w 130395"/>
                  <a:gd name="connsiteY19" fmla="*/ 103930 h 162057"/>
                  <a:gd name="connsiteX20" fmla="*/ 93854 w 130395"/>
                  <a:gd name="connsiteY20" fmla="*/ 131006 h 162057"/>
                  <a:gd name="connsiteX21" fmla="*/ 61530 w 130395"/>
                  <a:gd name="connsiteY21" fmla="*/ 140575 h 162057"/>
                  <a:gd name="connsiteX22" fmla="*/ 35734 w 130395"/>
                  <a:gd name="connsiteY22" fmla="*/ 137400 h 162057"/>
                  <a:gd name="connsiteX23" fmla="*/ 11656 w 130395"/>
                  <a:gd name="connsiteY23" fmla="*/ 127875 h 162057"/>
                  <a:gd name="connsiteX24" fmla="*/ 11656 w 130395"/>
                  <a:gd name="connsiteY24" fmla="*/ 151334 h 162057"/>
                  <a:gd name="connsiteX25" fmla="*/ 38644 w 130395"/>
                  <a:gd name="connsiteY25" fmla="*/ 159360 h 162057"/>
                  <a:gd name="connsiteX26" fmla="*/ 64132 w 130395"/>
                  <a:gd name="connsiteY26" fmla="*/ 162050 h 162057"/>
                  <a:gd name="connsiteX27" fmla="*/ 114183 w 130395"/>
                  <a:gd name="connsiteY27" fmla="*/ 144676 h 162057"/>
                  <a:gd name="connsiteX28" fmla="*/ 130719 w 130395"/>
                  <a:gd name="connsiteY28" fmla="*/ 92068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395" h="162057">
                    <a:moveTo>
                      <a:pt x="80139" y="81573"/>
                    </a:moveTo>
                    <a:cubicBezTo>
                      <a:pt x="59649" y="81573"/>
                      <a:pt x="45450" y="79235"/>
                      <a:pt x="37541" y="74561"/>
                    </a:cubicBezTo>
                    <a:cubicBezTo>
                      <a:pt x="29633" y="69887"/>
                      <a:pt x="25679" y="61891"/>
                      <a:pt x="25679" y="50572"/>
                    </a:cubicBezTo>
                    <a:cubicBezTo>
                      <a:pt x="25679" y="41576"/>
                      <a:pt x="28649" y="34433"/>
                      <a:pt x="34587" y="29141"/>
                    </a:cubicBezTo>
                    <a:cubicBezTo>
                      <a:pt x="40525" y="23879"/>
                      <a:pt x="48581" y="21248"/>
                      <a:pt x="58752" y="21248"/>
                    </a:cubicBezTo>
                    <a:cubicBezTo>
                      <a:pt x="72834" y="21248"/>
                      <a:pt x="84123" y="26231"/>
                      <a:pt x="92619" y="36196"/>
                    </a:cubicBezTo>
                    <a:cubicBezTo>
                      <a:pt x="101115" y="46163"/>
                      <a:pt x="105363" y="59406"/>
                      <a:pt x="105363" y="75928"/>
                    </a:cubicBezTo>
                    <a:lnTo>
                      <a:pt x="105363" y="81573"/>
                    </a:lnTo>
                    <a:close/>
                    <a:moveTo>
                      <a:pt x="130719" y="92068"/>
                    </a:moveTo>
                    <a:lnTo>
                      <a:pt x="130719" y="4006"/>
                    </a:lnTo>
                    <a:lnTo>
                      <a:pt x="105363" y="4006"/>
                    </a:lnTo>
                    <a:lnTo>
                      <a:pt x="105363" y="27421"/>
                    </a:lnTo>
                    <a:cubicBezTo>
                      <a:pt x="99572" y="18073"/>
                      <a:pt x="92354" y="11164"/>
                      <a:pt x="83711" y="6696"/>
                    </a:cubicBezTo>
                    <a:cubicBezTo>
                      <a:pt x="75068" y="2227"/>
                      <a:pt x="64500" y="-7"/>
                      <a:pt x="52005" y="-7"/>
                    </a:cubicBezTo>
                    <a:cubicBezTo>
                      <a:pt x="36219" y="-7"/>
                      <a:pt x="23651" y="4432"/>
                      <a:pt x="14302" y="13310"/>
                    </a:cubicBezTo>
                    <a:cubicBezTo>
                      <a:pt x="4983" y="22188"/>
                      <a:pt x="323" y="34065"/>
                      <a:pt x="323" y="48941"/>
                    </a:cubicBezTo>
                    <a:cubicBezTo>
                      <a:pt x="323" y="66286"/>
                      <a:pt x="6130" y="79368"/>
                      <a:pt x="17742" y="88187"/>
                    </a:cubicBezTo>
                    <a:cubicBezTo>
                      <a:pt x="29384" y="97007"/>
                      <a:pt x="46728" y="101416"/>
                      <a:pt x="69777" y="101416"/>
                    </a:cubicBezTo>
                    <a:lnTo>
                      <a:pt x="105363" y="101416"/>
                    </a:lnTo>
                    <a:lnTo>
                      <a:pt x="105363" y="103930"/>
                    </a:lnTo>
                    <a:cubicBezTo>
                      <a:pt x="105363" y="115601"/>
                      <a:pt x="101527" y="124626"/>
                      <a:pt x="93854" y="131006"/>
                    </a:cubicBezTo>
                    <a:cubicBezTo>
                      <a:pt x="86181" y="137385"/>
                      <a:pt x="75406" y="140575"/>
                      <a:pt x="61530" y="140575"/>
                    </a:cubicBezTo>
                    <a:cubicBezTo>
                      <a:pt x="52711" y="140575"/>
                      <a:pt x="44112" y="139516"/>
                      <a:pt x="35734" y="137400"/>
                    </a:cubicBezTo>
                    <a:cubicBezTo>
                      <a:pt x="27384" y="135283"/>
                      <a:pt x="19359" y="132108"/>
                      <a:pt x="11656" y="127875"/>
                    </a:cubicBezTo>
                    <a:lnTo>
                      <a:pt x="11656" y="151334"/>
                    </a:lnTo>
                    <a:cubicBezTo>
                      <a:pt x="20917" y="154921"/>
                      <a:pt x="29913" y="157596"/>
                      <a:pt x="38644" y="159360"/>
                    </a:cubicBezTo>
                    <a:cubicBezTo>
                      <a:pt x="47375" y="161153"/>
                      <a:pt x="55871" y="162050"/>
                      <a:pt x="64132" y="162050"/>
                    </a:cubicBezTo>
                    <a:cubicBezTo>
                      <a:pt x="86475" y="162050"/>
                      <a:pt x="103158" y="156259"/>
                      <a:pt x="114183" y="144676"/>
                    </a:cubicBezTo>
                    <a:cubicBezTo>
                      <a:pt x="125207" y="133122"/>
                      <a:pt x="130719" y="115586"/>
                      <a:pt x="130719" y="92068"/>
                    </a:cubicBezTo>
                    <a:close/>
                  </a:path>
                </a:pathLst>
              </a:custGeom>
              <a:solidFill>
                <a:srgbClr val="000000"/>
              </a:solidFill>
              <a:ln w="2822" cap="flat">
                <a:noFill/>
                <a:prstDash val="solid"/>
                <a:round/>
              </a:ln>
            </p:spPr>
            <p:txBody>
              <a:bodyPr rtlCol="0" anchor="ctr"/>
              <a:lstStyle/>
              <a:p>
                <a:endParaRPr lang="en-US"/>
              </a:p>
            </p:txBody>
          </p:sp>
          <p:sp>
            <p:nvSpPr>
              <p:cNvPr id="367" name="Freeform: Shape 157">
                <a:extLst>
                  <a:ext uri="{FF2B5EF4-FFF2-40B4-BE49-F238E27FC236}">
                    <a16:creationId xmlns:a16="http://schemas.microsoft.com/office/drawing/2014/main" id="{C56F3F9B-7BBA-9F70-1630-2079346F3C8B}"/>
                  </a:ext>
                </a:extLst>
              </p:cNvPr>
              <p:cNvSpPr/>
              <p:nvPr/>
            </p:nvSpPr>
            <p:spPr>
              <a:xfrm flipV="1">
                <a:off x="10046167" y="445022"/>
                <a:ext cx="96308" cy="198173"/>
              </a:xfrm>
              <a:custGeom>
                <a:avLst/>
                <a:gdLst>
                  <a:gd name="connsiteX0" fmla="*/ 44435 w 96308"/>
                  <a:gd name="connsiteY0" fmla="*/ 198157 h 198173"/>
                  <a:gd name="connsiteX1" fmla="*/ 44435 w 96308"/>
                  <a:gd name="connsiteY1" fmla="*/ 154324 h 198173"/>
                  <a:gd name="connsiteX2" fmla="*/ 96646 w 96308"/>
                  <a:gd name="connsiteY2" fmla="*/ 154324 h 198173"/>
                  <a:gd name="connsiteX3" fmla="*/ 96646 w 96308"/>
                  <a:gd name="connsiteY3" fmla="*/ 134613 h 198173"/>
                  <a:gd name="connsiteX4" fmla="*/ 44435 w 96308"/>
                  <a:gd name="connsiteY4" fmla="*/ 134613 h 198173"/>
                  <a:gd name="connsiteX5" fmla="*/ 44435 w 96308"/>
                  <a:gd name="connsiteY5" fmla="*/ 50828 h 198173"/>
                  <a:gd name="connsiteX6" fmla="*/ 49594 w 96308"/>
                  <a:gd name="connsiteY6" fmla="*/ 26575 h 198173"/>
                  <a:gd name="connsiteX7" fmla="*/ 70629 w 96308"/>
                  <a:gd name="connsiteY7" fmla="*/ 21195 h 198173"/>
                  <a:gd name="connsiteX8" fmla="*/ 96646 w 96308"/>
                  <a:gd name="connsiteY8" fmla="*/ 21195 h 198173"/>
                  <a:gd name="connsiteX9" fmla="*/ 96646 w 96308"/>
                  <a:gd name="connsiteY9" fmla="*/ -16 h 198173"/>
                  <a:gd name="connsiteX10" fmla="*/ 70629 w 96308"/>
                  <a:gd name="connsiteY10" fmla="*/ -16 h 198173"/>
                  <a:gd name="connsiteX11" fmla="*/ 30104 w 96308"/>
                  <a:gd name="connsiteY11" fmla="*/ 10920 h 198173"/>
                  <a:gd name="connsiteX12" fmla="*/ 18947 w 96308"/>
                  <a:gd name="connsiteY12" fmla="*/ 50828 h 198173"/>
                  <a:gd name="connsiteX13" fmla="*/ 18947 w 96308"/>
                  <a:gd name="connsiteY13" fmla="*/ 134613 h 198173"/>
                  <a:gd name="connsiteX14" fmla="*/ 338 w 96308"/>
                  <a:gd name="connsiteY14" fmla="*/ 134613 h 198173"/>
                  <a:gd name="connsiteX15" fmla="*/ 338 w 96308"/>
                  <a:gd name="connsiteY15" fmla="*/ 154324 h 198173"/>
                  <a:gd name="connsiteX16" fmla="*/ 18947 w 96308"/>
                  <a:gd name="connsiteY16" fmla="*/ 154324 h 198173"/>
                  <a:gd name="connsiteX17" fmla="*/ 18947 w 96308"/>
                  <a:gd name="connsiteY17" fmla="*/ 198157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435" y="198157"/>
                    </a:moveTo>
                    <a:lnTo>
                      <a:pt x="44435" y="154324"/>
                    </a:lnTo>
                    <a:lnTo>
                      <a:pt x="96646" y="154324"/>
                    </a:lnTo>
                    <a:lnTo>
                      <a:pt x="96646" y="134613"/>
                    </a:lnTo>
                    <a:lnTo>
                      <a:pt x="44435" y="134613"/>
                    </a:lnTo>
                    <a:lnTo>
                      <a:pt x="44435" y="50828"/>
                    </a:lnTo>
                    <a:cubicBezTo>
                      <a:pt x="44435" y="38246"/>
                      <a:pt x="46155" y="30161"/>
                      <a:pt x="49594" y="26575"/>
                    </a:cubicBezTo>
                    <a:cubicBezTo>
                      <a:pt x="53034" y="22988"/>
                      <a:pt x="60046" y="21195"/>
                      <a:pt x="70629" y="21195"/>
                    </a:cubicBezTo>
                    <a:lnTo>
                      <a:pt x="96646" y="21195"/>
                    </a:lnTo>
                    <a:lnTo>
                      <a:pt x="96646" y="-16"/>
                    </a:lnTo>
                    <a:lnTo>
                      <a:pt x="70629" y="-16"/>
                    </a:lnTo>
                    <a:cubicBezTo>
                      <a:pt x="51050" y="-16"/>
                      <a:pt x="37541" y="3630"/>
                      <a:pt x="30104" y="10920"/>
                    </a:cubicBezTo>
                    <a:cubicBezTo>
                      <a:pt x="22666" y="18240"/>
                      <a:pt x="18947" y="31543"/>
                      <a:pt x="18947" y="50828"/>
                    </a:cubicBezTo>
                    <a:lnTo>
                      <a:pt x="18947" y="134613"/>
                    </a:lnTo>
                    <a:lnTo>
                      <a:pt x="338" y="134613"/>
                    </a:lnTo>
                    <a:lnTo>
                      <a:pt x="338" y="154324"/>
                    </a:lnTo>
                    <a:lnTo>
                      <a:pt x="18947" y="154324"/>
                    </a:lnTo>
                    <a:lnTo>
                      <a:pt x="18947" y="198157"/>
                    </a:lnTo>
                    <a:close/>
                  </a:path>
                </a:pathLst>
              </a:custGeom>
              <a:solidFill>
                <a:srgbClr val="000000"/>
              </a:solidFill>
              <a:ln w="2822" cap="flat">
                <a:noFill/>
                <a:prstDash val="solid"/>
                <a:round/>
              </a:ln>
            </p:spPr>
            <p:txBody>
              <a:bodyPr rtlCol="0" anchor="ctr"/>
              <a:lstStyle/>
              <a:p>
                <a:endParaRPr lang="en-US"/>
              </a:p>
            </p:txBody>
          </p:sp>
          <p:sp>
            <p:nvSpPr>
              <p:cNvPr id="368" name="Freeform: Shape 158">
                <a:extLst>
                  <a:ext uri="{FF2B5EF4-FFF2-40B4-BE49-F238E27FC236}">
                    <a16:creationId xmlns:a16="http://schemas.microsoft.com/office/drawing/2014/main" id="{6487ADD4-150D-3DE0-3AC2-9DC8540DCC6D}"/>
                  </a:ext>
                </a:extLst>
              </p:cNvPr>
              <p:cNvSpPr/>
              <p:nvPr/>
            </p:nvSpPr>
            <p:spPr>
              <a:xfrm flipV="1">
                <a:off x="10175826" y="428750"/>
                <a:ext cx="25355" cy="214444"/>
              </a:xfrm>
              <a:custGeom>
                <a:avLst/>
                <a:gdLst>
                  <a:gd name="connsiteX0" fmla="*/ 347 w 25355"/>
                  <a:gd name="connsiteY0" fmla="*/ 154321 h 214444"/>
                  <a:gd name="connsiteX1" fmla="*/ 25703 w 25355"/>
                  <a:gd name="connsiteY1" fmla="*/ 154321 h 214444"/>
                  <a:gd name="connsiteX2" fmla="*/ 25703 w 25355"/>
                  <a:gd name="connsiteY2" fmla="*/ -19 h 214444"/>
                  <a:gd name="connsiteX3" fmla="*/ 347 w 25355"/>
                  <a:gd name="connsiteY3" fmla="*/ -19 h 214444"/>
                  <a:gd name="connsiteX4" fmla="*/ 347 w 25355"/>
                  <a:gd name="connsiteY4" fmla="*/ 214426 h 214444"/>
                  <a:gd name="connsiteX5" fmla="*/ 25703 w 25355"/>
                  <a:gd name="connsiteY5" fmla="*/ 214426 h 214444"/>
                  <a:gd name="connsiteX6" fmla="*/ 25703 w 25355"/>
                  <a:gd name="connsiteY6" fmla="*/ 182279 h 214444"/>
                  <a:gd name="connsiteX7" fmla="*/ 347 w 25355"/>
                  <a:gd name="connsiteY7" fmla="*/ 182279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5" h="214444">
                    <a:moveTo>
                      <a:pt x="347" y="154321"/>
                    </a:moveTo>
                    <a:lnTo>
                      <a:pt x="25703" y="154321"/>
                    </a:lnTo>
                    <a:lnTo>
                      <a:pt x="25703" y="-19"/>
                    </a:lnTo>
                    <a:lnTo>
                      <a:pt x="347" y="-19"/>
                    </a:lnTo>
                    <a:close/>
                    <a:moveTo>
                      <a:pt x="347" y="214426"/>
                    </a:moveTo>
                    <a:lnTo>
                      <a:pt x="25703" y="214426"/>
                    </a:lnTo>
                    <a:lnTo>
                      <a:pt x="25703" y="182279"/>
                    </a:lnTo>
                    <a:lnTo>
                      <a:pt x="347" y="182279"/>
                    </a:lnTo>
                    <a:close/>
                  </a:path>
                </a:pathLst>
              </a:custGeom>
              <a:solidFill>
                <a:srgbClr val="000000"/>
              </a:solidFill>
              <a:ln w="2822" cap="flat">
                <a:noFill/>
                <a:prstDash val="solid"/>
                <a:round/>
              </a:ln>
            </p:spPr>
            <p:txBody>
              <a:bodyPr rtlCol="0" anchor="ctr"/>
              <a:lstStyle/>
              <a:p>
                <a:endParaRPr lang="en-US"/>
              </a:p>
            </p:txBody>
          </p:sp>
          <p:sp>
            <p:nvSpPr>
              <p:cNvPr id="369" name="Freeform: Shape 159">
                <a:extLst>
                  <a:ext uri="{FF2B5EF4-FFF2-40B4-BE49-F238E27FC236}">
                    <a16:creationId xmlns:a16="http://schemas.microsoft.com/office/drawing/2014/main" id="{6AB16071-99ED-497F-8BBC-F7708608F19C}"/>
                  </a:ext>
                </a:extLst>
              </p:cNvPr>
              <p:cNvSpPr/>
              <p:nvPr/>
            </p:nvSpPr>
            <p:spPr>
              <a:xfrm flipV="1">
                <a:off x="10243214" y="485151"/>
                <a:ext cx="141684" cy="162057"/>
              </a:xfrm>
              <a:custGeom>
                <a:avLst/>
                <a:gdLst>
                  <a:gd name="connsiteX0" fmla="*/ 71155 w 141684"/>
                  <a:gd name="connsiteY0" fmla="*/ 140575 h 162057"/>
                  <a:gd name="connsiteX1" fmla="*/ 38920 w 141684"/>
                  <a:gd name="connsiteY1" fmla="*/ 124656 h 162057"/>
                  <a:gd name="connsiteX2" fmla="*/ 27058 w 141684"/>
                  <a:gd name="connsiteY2" fmla="*/ 81044 h 162057"/>
                  <a:gd name="connsiteX3" fmla="*/ 38832 w 141684"/>
                  <a:gd name="connsiteY3" fmla="*/ 37431 h 162057"/>
                  <a:gd name="connsiteX4" fmla="*/ 71155 w 141684"/>
                  <a:gd name="connsiteY4" fmla="*/ 21512 h 162057"/>
                  <a:gd name="connsiteX5" fmla="*/ 103258 w 141684"/>
                  <a:gd name="connsiteY5" fmla="*/ 37475 h 162057"/>
                  <a:gd name="connsiteX6" fmla="*/ 115120 w 141684"/>
                  <a:gd name="connsiteY6" fmla="*/ 81044 h 162057"/>
                  <a:gd name="connsiteX7" fmla="*/ 103258 w 141684"/>
                  <a:gd name="connsiteY7" fmla="*/ 124523 h 162057"/>
                  <a:gd name="connsiteX8" fmla="*/ 71155 w 141684"/>
                  <a:gd name="connsiteY8" fmla="*/ 140575 h 162057"/>
                  <a:gd name="connsiteX9" fmla="*/ 71155 w 141684"/>
                  <a:gd name="connsiteY9" fmla="*/ 162050 h 162057"/>
                  <a:gd name="connsiteX10" fmla="*/ 123101 w 141684"/>
                  <a:gd name="connsiteY10" fmla="*/ 140531 h 162057"/>
                  <a:gd name="connsiteX11" fmla="*/ 142019 w 141684"/>
                  <a:gd name="connsiteY11" fmla="*/ 81044 h 162057"/>
                  <a:gd name="connsiteX12" fmla="*/ 123101 w 141684"/>
                  <a:gd name="connsiteY12" fmla="*/ 21556 h 162057"/>
                  <a:gd name="connsiteX13" fmla="*/ 71155 w 141684"/>
                  <a:gd name="connsiteY13" fmla="*/ -7 h 162057"/>
                  <a:gd name="connsiteX14" fmla="*/ 19120 w 141684"/>
                  <a:gd name="connsiteY14" fmla="*/ 21556 h 162057"/>
                  <a:gd name="connsiteX15" fmla="*/ 335 w 141684"/>
                  <a:gd name="connsiteY15" fmla="*/ 81044 h 162057"/>
                  <a:gd name="connsiteX16" fmla="*/ 19120 w 141684"/>
                  <a:gd name="connsiteY16" fmla="*/ 140531 h 162057"/>
                  <a:gd name="connsiteX17" fmla="*/ 71155 w 141684"/>
                  <a:gd name="connsiteY17" fmla="*/ 16205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84" h="162057">
                    <a:moveTo>
                      <a:pt x="71155" y="140575"/>
                    </a:moveTo>
                    <a:cubicBezTo>
                      <a:pt x="57573" y="140575"/>
                      <a:pt x="46828" y="135268"/>
                      <a:pt x="38920" y="124656"/>
                    </a:cubicBezTo>
                    <a:cubicBezTo>
                      <a:pt x="31012" y="114043"/>
                      <a:pt x="27058" y="99505"/>
                      <a:pt x="27058" y="81044"/>
                    </a:cubicBezTo>
                    <a:cubicBezTo>
                      <a:pt x="27058" y="62581"/>
                      <a:pt x="30982" y="48044"/>
                      <a:pt x="38832" y="37431"/>
                    </a:cubicBezTo>
                    <a:cubicBezTo>
                      <a:pt x="46710" y="26819"/>
                      <a:pt x="57485" y="21512"/>
                      <a:pt x="71155" y="21512"/>
                    </a:cubicBezTo>
                    <a:cubicBezTo>
                      <a:pt x="84678" y="21512"/>
                      <a:pt x="95379" y="26833"/>
                      <a:pt x="103258" y="37475"/>
                    </a:cubicBezTo>
                    <a:cubicBezTo>
                      <a:pt x="111166" y="48147"/>
                      <a:pt x="115120" y="62670"/>
                      <a:pt x="115120" y="81044"/>
                    </a:cubicBezTo>
                    <a:cubicBezTo>
                      <a:pt x="115120" y="99329"/>
                      <a:pt x="111166" y="113823"/>
                      <a:pt x="103258" y="124523"/>
                    </a:cubicBezTo>
                    <a:cubicBezTo>
                      <a:pt x="95379" y="135224"/>
                      <a:pt x="84678" y="140575"/>
                      <a:pt x="71155" y="140575"/>
                    </a:cubicBezTo>
                    <a:close/>
                    <a:moveTo>
                      <a:pt x="71155" y="162050"/>
                    </a:moveTo>
                    <a:cubicBezTo>
                      <a:pt x="93204" y="162050"/>
                      <a:pt x="110519" y="154877"/>
                      <a:pt x="123101" y="140531"/>
                    </a:cubicBezTo>
                    <a:cubicBezTo>
                      <a:pt x="135713" y="126214"/>
                      <a:pt x="142019" y="106385"/>
                      <a:pt x="142019" y="81044"/>
                    </a:cubicBezTo>
                    <a:cubicBezTo>
                      <a:pt x="142019" y="55791"/>
                      <a:pt x="135713" y="35961"/>
                      <a:pt x="123101" y="21556"/>
                    </a:cubicBezTo>
                    <a:cubicBezTo>
                      <a:pt x="110519" y="7181"/>
                      <a:pt x="93204" y="-7"/>
                      <a:pt x="71155" y="-7"/>
                    </a:cubicBezTo>
                    <a:cubicBezTo>
                      <a:pt x="49018" y="-7"/>
                      <a:pt x="31673" y="7181"/>
                      <a:pt x="19120" y="21556"/>
                    </a:cubicBezTo>
                    <a:cubicBezTo>
                      <a:pt x="6597" y="35961"/>
                      <a:pt x="335" y="55791"/>
                      <a:pt x="335" y="81044"/>
                    </a:cubicBezTo>
                    <a:cubicBezTo>
                      <a:pt x="335" y="106385"/>
                      <a:pt x="6597" y="126214"/>
                      <a:pt x="19120" y="140531"/>
                    </a:cubicBezTo>
                    <a:cubicBezTo>
                      <a:pt x="31673" y="154877"/>
                      <a:pt x="49018" y="162050"/>
                      <a:pt x="71155" y="162050"/>
                    </a:cubicBezTo>
                    <a:close/>
                  </a:path>
                </a:pathLst>
              </a:custGeom>
              <a:solidFill>
                <a:srgbClr val="000000"/>
              </a:solidFill>
              <a:ln w="2822" cap="flat">
                <a:noFill/>
                <a:prstDash val="solid"/>
                <a:round/>
              </a:ln>
            </p:spPr>
            <p:txBody>
              <a:bodyPr rtlCol="0" anchor="ctr"/>
              <a:lstStyle/>
              <a:p>
                <a:endParaRPr lang="en-US"/>
              </a:p>
            </p:txBody>
          </p:sp>
          <p:sp>
            <p:nvSpPr>
              <p:cNvPr id="370" name="Freeform: Shape 160">
                <a:extLst>
                  <a:ext uri="{FF2B5EF4-FFF2-40B4-BE49-F238E27FC236}">
                    <a16:creationId xmlns:a16="http://schemas.microsoft.com/office/drawing/2014/main" id="{43EAE323-F703-9176-7600-0E6B57DC4DBB}"/>
                  </a:ext>
                </a:extLst>
              </p:cNvPr>
              <p:cNvSpPr/>
              <p:nvPr/>
            </p:nvSpPr>
            <p:spPr>
              <a:xfrm flipV="1">
                <a:off x="10425935" y="485151"/>
                <a:ext cx="129292" cy="158044"/>
              </a:xfrm>
              <a:custGeom>
                <a:avLst/>
                <a:gdLst>
                  <a:gd name="connsiteX0" fmla="*/ 129633 w 129292"/>
                  <a:gd name="connsiteY0" fmla="*/ 93169 h 158044"/>
                  <a:gd name="connsiteX1" fmla="*/ 129633 w 129292"/>
                  <a:gd name="connsiteY1" fmla="*/ -8 h 158044"/>
                  <a:gd name="connsiteX2" fmla="*/ 104277 w 129292"/>
                  <a:gd name="connsiteY2" fmla="*/ -8 h 158044"/>
                  <a:gd name="connsiteX3" fmla="*/ 104277 w 129292"/>
                  <a:gd name="connsiteY3" fmla="*/ 92332 h 158044"/>
                  <a:gd name="connsiteX4" fmla="*/ 95722 w 129292"/>
                  <a:gd name="connsiteY4" fmla="*/ 125096 h 158044"/>
                  <a:gd name="connsiteX5" fmla="*/ 70102 w 129292"/>
                  <a:gd name="connsiteY5" fmla="*/ 135988 h 158044"/>
                  <a:gd name="connsiteX6" fmla="*/ 37690 w 129292"/>
                  <a:gd name="connsiteY6" fmla="*/ 122891 h 158044"/>
                  <a:gd name="connsiteX7" fmla="*/ 25828 w 129292"/>
                  <a:gd name="connsiteY7" fmla="*/ 87216 h 158044"/>
                  <a:gd name="connsiteX8" fmla="*/ 25828 w 129292"/>
                  <a:gd name="connsiteY8" fmla="*/ -8 h 158044"/>
                  <a:gd name="connsiteX9" fmla="*/ 340 w 129292"/>
                  <a:gd name="connsiteY9" fmla="*/ -8 h 158044"/>
                  <a:gd name="connsiteX10" fmla="*/ 340 w 129292"/>
                  <a:gd name="connsiteY10" fmla="*/ 154332 h 158044"/>
                  <a:gd name="connsiteX11" fmla="*/ 25828 w 129292"/>
                  <a:gd name="connsiteY11" fmla="*/ 154332 h 158044"/>
                  <a:gd name="connsiteX12" fmla="*/ 25828 w 129292"/>
                  <a:gd name="connsiteY12" fmla="*/ 130343 h 158044"/>
                  <a:gd name="connsiteX13" fmla="*/ 47259 w 129292"/>
                  <a:gd name="connsiteY13" fmla="*/ 151157 h 158044"/>
                  <a:gd name="connsiteX14" fmla="*/ 75746 w 129292"/>
                  <a:gd name="connsiteY14" fmla="*/ 158036 h 158044"/>
                  <a:gd name="connsiteX15" fmla="*/ 115963 w 129292"/>
                  <a:gd name="connsiteY15" fmla="*/ 141588 h 158044"/>
                  <a:gd name="connsiteX16" fmla="*/ 129633 w 129292"/>
                  <a:gd name="connsiteY16" fmla="*/ 93169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2" h="158044">
                    <a:moveTo>
                      <a:pt x="129633" y="93169"/>
                    </a:moveTo>
                    <a:lnTo>
                      <a:pt x="129633" y="-8"/>
                    </a:lnTo>
                    <a:lnTo>
                      <a:pt x="104277" y="-8"/>
                    </a:lnTo>
                    <a:lnTo>
                      <a:pt x="104277" y="92332"/>
                    </a:lnTo>
                    <a:cubicBezTo>
                      <a:pt x="104277" y="106942"/>
                      <a:pt x="101425" y="117864"/>
                      <a:pt x="95722" y="125096"/>
                    </a:cubicBezTo>
                    <a:cubicBezTo>
                      <a:pt x="90019" y="132357"/>
                      <a:pt x="81479" y="135988"/>
                      <a:pt x="70102" y="135988"/>
                    </a:cubicBezTo>
                    <a:cubicBezTo>
                      <a:pt x="56402" y="135988"/>
                      <a:pt x="45598" y="131622"/>
                      <a:pt x="37690" y="122891"/>
                    </a:cubicBezTo>
                    <a:cubicBezTo>
                      <a:pt x="29782" y="114189"/>
                      <a:pt x="25828" y="102298"/>
                      <a:pt x="25828" y="87216"/>
                    </a:cubicBezTo>
                    <a:lnTo>
                      <a:pt x="25828" y="-8"/>
                    </a:lnTo>
                    <a:lnTo>
                      <a:pt x="340" y="-8"/>
                    </a:lnTo>
                    <a:lnTo>
                      <a:pt x="340" y="154332"/>
                    </a:lnTo>
                    <a:lnTo>
                      <a:pt x="25828" y="154332"/>
                    </a:lnTo>
                    <a:lnTo>
                      <a:pt x="25828" y="130343"/>
                    </a:lnTo>
                    <a:cubicBezTo>
                      <a:pt x="31913" y="139633"/>
                      <a:pt x="39057" y="146571"/>
                      <a:pt x="47259" y="151157"/>
                    </a:cubicBezTo>
                    <a:cubicBezTo>
                      <a:pt x="55491" y="155743"/>
                      <a:pt x="64986" y="158036"/>
                      <a:pt x="75746" y="158036"/>
                    </a:cubicBezTo>
                    <a:cubicBezTo>
                      <a:pt x="93473" y="158036"/>
                      <a:pt x="106879" y="152554"/>
                      <a:pt x="115963" y="141588"/>
                    </a:cubicBezTo>
                    <a:cubicBezTo>
                      <a:pt x="125076" y="130623"/>
                      <a:pt x="129633" y="114483"/>
                      <a:pt x="129633" y="93169"/>
                    </a:cubicBezTo>
                    <a:close/>
                  </a:path>
                </a:pathLst>
              </a:custGeom>
              <a:solidFill>
                <a:srgbClr val="000000"/>
              </a:solidFill>
              <a:ln w="2822" cap="flat">
                <a:noFill/>
                <a:prstDash val="solid"/>
                <a:round/>
              </a:ln>
            </p:spPr>
            <p:txBody>
              <a:bodyPr rtlCol="0" anchor="ctr"/>
              <a:lstStyle/>
              <a:p>
                <a:endParaRPr lang="en-US"/>
              </a:p>
            </p:txBody>
          </p:sp>
          <p:sp>
            <p:nvSpPr>
              <p:cNvPr id="371" name="Freeform: Shape 161">
                <a:extLst>
                  <a:ext uri="{FF2B5EF4-FFF2-40B4-BE49-F238E27FC236}">
                    <a16:creationId xmlns:a16="http://schemas.microsoft.com/office/drawing/2014/main" id="{9AB38740-DDB7-C69A-B5C5-CD5C0DE0AA77}"/>
                  </a:ext>
                </a:extLst>
              </p:cNvPr>
              <p:cNvSpPr/>
              <p:nvPr/>
            </p:nvSpPr>
            <p:spPr>
              <a:xfrm flipV="1">
                <a:off x="10579184" y="643195"/>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372" name="Freeform: Shape 162">
                <a:extLst>
                  <a:ext uri="{FF2B5EF4-FFF2-40B4-BE49-F238E27FC236}">
                    <a16:creationId xmlns:a16="http://schemas.microsoft.com/office/drawing/2014/main" id="{F2176317-90F9-F7C7-A514-6B4BEE12006A}"/>
                  </a:ext>
                </a:extLst>
              </p:cNvPr>
              <p:cNvSpPr/>
              <p:nvPr/>
            </p:nvSpPr>
            <p:spPr>
              <a:xfrm flipV="1">
                <a:off x="10671099" y="437438"/>
                <a:ext cx="188515" cy="205757"/>
              </a:xfrm>
              <a:custGeom>
                <a:avLst/>
                <a:gdLst>
                  <a:gd name="connsiteX0" fmla="*/ 94627 w 188515"/>
                  <a:gd name="connsiteY0" fmla="*/ 178312 h 205757"/>
                  <a:gd name="connsiteX1" fmla="*/ 56836 w 188515"/>
                  <a:gd name="connsiteY1" fmla="*/ 75918 h 205757"/>
                  <a:gd name="connsiteX2" fmla="*/ 132507 w 188515"/>
                  <a:gd name="connsiteY2" fmla="*/ 75918 h 205757"/>
                  <a:gd name="connsiteX3" fmla="*/ 78884 w 188515"/>
                  <a:gd name="connsiteY3" fmla="*/ 205740 h 205757"/>
                  <a:gd name="connsiteX4" fmla="*/ 110458 w 188515"/>
                  <a:gd name="connsiteY4" fmla="*/ 205740 h 205757"/>
                  <a:gd name="connsiteX5" fmla="*/ 188863 w 188515"/>
                  <a:gd name="connsiteY5" fmla="*/ -17 h 205757"/>
                  <a:gd name="connsiteX6" fmla="*/ 159935 w 188515"/>
                  <a:gd name="connsiteY6" fmla="*/ -17 h 205757"/>
                  <a:gd name="connsiteX7" fmla="*/ 141194 w 188515"/>
                  <a:gd name="connsiteY7" fmla="*/ 52767 h 205757"/>
                  <a:gd name="connsiteX8" fmla="*/ 48457 w 188515"/>
                  <a:gd name="connsiteY8" fmla="*/ 52767 h 205757"/>
                  <a:gd name="connsiteX9" fmla="*/ 29716 w 188515"/>
                  <a:gd name="connsiteY9" fmla="*/ -17 h 205757"/>
                  <a:gd name="connsiteX10" fmla="*/ 347 w 188515"/>
                  <a:gd name="connsiteY10" fmla="*/ -17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515" h="205757">
                    <a:moveTo>
                      <a:pt x="94627" y="178312"/>
                    </a:moveTo>
                    <a:lnTo>
                      <a:pt x="56836" y="75918"/>
                    </a:lnTo>
                    <a:lnTo>
                      <a:pt x="132507" y="75918"/>
                    </a:lnTo>
                    <a:close/>
                    <a:moveTo>
                      <a:pt x="78884" y="205740"/>
                    </a:moveTo>
                    <a:lnTo>
                      <a:pt x="110458" y="205740"/>
                    </a:lnTo>
                    <a:lnTo>
                      <a:pt x="188863" y="-17"/>
                    </a:lnTo>
                    <a:lnTo>
                      <a:pt x="159935" y="-17"/>
                    </a:lnTo>
                    <a:lnTo>
                      <a:pt x="141194" y="52767"/>
                    </a:lnTo>
                    <a:lnTo>
                      <a:pt x="48457" y="52767"/>
                    </a:lnTo>
                    <a:lnTo>
                      <a:pt x="29716" y="-17"/>
                    </a:lnTo>
                    <a:lnTo>
                      <a:pt x="347" y="-17"/>
                    </a:lnTo>
                    <a:close/>
                  </a:path>
                </a:pathLst>
              </a:custGeom>
              <a:solidFill>
                <a:srgbClr val="000000"/>
              </a:solidFill>
              <a:ln w="2822" cap="flat">
                <a:noFill/>
                <a:prstDash val="solid"/>
                <a:round/>
              </a:ln>
            </p:spPr>
            <p:txBody>
              <a:bodyPr rtlCol="0" anchor="ctr"/>
              <a:lstStyle/>
              <a:p>
                <a:endParaRPr lang="en-US"/>
              </a:p>
            </p:txBody>
          </p:sp>
          <p:sp>
            <p:nvSpPr>
              <p:cNvPr id="373" name="Freeform: Shape 163">
                <a:extLst>
                  <a:ext uri="{FF2B5EF4-FFF2-40B4-BE49-F238E27FC236}">
                    <a16:creationId xmlns:a16="http://schemas.microsoft.com/office/drawing/2014/main" id="{BDC72EFA-966D-DD7A-33ED-2B6423172389}"/>
                  </a:ext>
                </a:extLst>
              </p:cNvPr>
              <p:cNvSpPr/>
              <p:nvPr/>
            </p:nvSpPr>
            <p:spPr>
              <a:xfrm flipV="1">
                <a:off x="10887580" y="485151"/>
                <a:ext cx="90399" cy="158044"/>
              </a:xfrm>
              <a:custGeom>
                <a:avLst/>
                <a:gdLst>
                  <a:gd name="connsiteX0" fmla="*/ 90762 w 90399"/>
                  <a:gd name="connsiteY0" fmla="*/ 130652 h 158044"/>
                  <a:gd name="connsiteX1" fmla="*/ 81457 w 90399"/>
                  <a:gd name="connsiteY1" fmla="*/ 134268 h 158044"/>
                  <a:gd name="connsiteX2" fmla="*/ 70389 w 90399"/>
                  <a:gd name="connsiteY2" fmla="*/ 135459 h 158044"/>
                  <a:gd name="connsiteX3" fmla="*/ 37360 w 90399"/>
                  <a:gd name="connsiteY3" fmla="*/ 121480 h 158044"/>
                  <a:gd name="connsiteX4" fmla="*/ 25851 w 90399"/>
                  <a:gd name="connsiteY4" fmla="*/ 81307 h 158044"/>
                  <a:gd name="connsiteX5" fmla="*/ 25851 w 90399"/>
                  <a:gd name="connsiteY5" fmla="*/ -8 h 158044"/>
                  <a:gd name="connsiteX6" fmla="*/ 362 w 90399"/>
                  <a:gd name="connsiteY6" fmla="*/ -8 h 158044"/>
                  <a:gd name="connsiteX7" fmla="*/ 362 w 90399"/>
                  <a:gd name="connsiteY7" fmla="*/ 154332 h 158044"/>
                  <a:gd name="connsiteX8" fmla="*/ 25851 w 90399"/>
                  <a:gd name="connsiteY8" fmla="*/ 154332 h 158044"/>
                  <a:gd name="connsiteX9" fmla="*/ 25851 w 90399"/>
                  <a:gd name="connsiteY9" fmla="*/ 130343 h 158044"/>
                  <a:gd name="connsiteX10" fmla="*/ 46664 w 90399"/>
                  <a:gd name="connsiteY10" fmla="*/ 151201 h 158044"/>
                  <a:gd name="connsiteX11" fmla="*/ 77841 w 90399"/>
                  <a:gd name="connsiteY11" fmla="*/ 158036 h 158044"/>
                  <a:gd name="connsiteX12" fmla="*/ 83618 w 90399"/>
                  <a:gd name="connsiteY12" fmla="*/ 157684 h 158044"/>
                  <a:gd name="connsiteX13" fmla="*/ 90629 w 90399"/>
                  <a:gd name="connsiteY13" fmla="*/ 156669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99" h="158044">
                    <a:moveTo>
                      <a:pt x="90762" y="130652"/>
                    </a:moveTo>
                    <a:cubicBezTo>
                      <a:pt x="87910" y="132298"/>
                      <a:pt x="84808" y="133504"/>
                      <a:pt x="81457" y="134268"/>
                    </a:cubicBezTo>
                    <a:cubicBezTo>
                      <a:pt x="78106" y="135062"/>
                      <a:pt x="74416" y="135459"/>
                      <a:pt x="70389" y="135459"/>
                    </a:cubicBezTo>
                    <a:cubicBezTo>
                      <a:pt x="56042" y="135459"/>
                      <a:pt x="45033" y="130799"/>
                      <a:pt x="37360" y="121480"/>
                    </a:cubicBezTo>
                    <a:cubicBezTo>
                      <a:pt x="29687" y="112161"/>
                      <a:pt x="25851" y="98770"/>
                      <a:pt x="25851" y="81307"/>
                    </a:cubicBezTo>
                    <a:lnTo>
                      <a:pt x="25851" y="-8"/>
                    </a:lnTo>
                    <a:lnTo>
                      <a:pt x="362" y="-8"/>
                    </a:lnTo>
                    <a:lnTo>
                      <a:pt x="362" y="154332"/>
                    </a:lnTo>
                    <a:lnTo>
                      <a:pt x="25851" y="154332"/>
                    </a:lnTo>
                    <a:lnTo>
                      <a:pt x="25851" y="130343"/>
                    </a:lnTo>
                    <a:cubicBezTo>
                      <a:pt x="31201" y="139721"/>
                      <a:pt x="38139" y="146674"/>
                      <a:pt x="46664" y="151201"/>
                    </a:cubicBezTo>
                    <a:cubicBezTo>
                      <a:pt x="55219" y="155758"/>
                      <a:pt x="65611" y="158036"/>
                      <a:pt x="77841" y="158036"/>
                    </a:cubicBezTo>
                    <a:cubicBezTo>
                      <a:pt x="79576" y="158036"/>
                      <a:pt x="81501" y="157919"/>
                      <a:pt x="83618" y="157684"/>
                    </a:cubicBezTo>
                    <a:cubicBezTo>
                      <a:pt x="85734" y="157478"/>
                      <a:pt x="88072" y="157140"/>
                      <a:pt x="90629" y="156669"/>
                    </a:cubicBezTo>
                    <a:close/>
                  </a:path>
                </a:pathLst>
              </a:custGeom>
              <a:solidFill>
                <a:srgbClr val="000000"/>
              </a:solidFill>
              <a:ln w="2822" cap="flat">
                <a:noFill/>
                <a:prstDash val="solid"/>
                <a:round/>
              </a:ln>
            </p:spPr>
            <p:txBody>
              <a:bodyPr rtlCol="0" anchor="ctr"/>
              <a:lstStyle/>
              <a:p>
                <a:endParaRPr lang="en-US"/>
              </a:p>
            </p:txBody>
          </p:sp>
          <p:sp>
            <p:nvSpPr>
              <p:cNvPr id="374" name="Freeform: Shape 164">
                <a:extLst>
                  <a:ext uri="{FF2B5EF4-FFF2-40B4-BE49-F238E27FC236}">
                    <a16:creationId xmlns:a16="http://schemas.microsoft.com/office/drawing/2014/main" id="{7DE63F0F-DA5F-302E-ABE1-FCA5A126A2C2}"/>
                  </a:ext>
                </a:extLst>
              </p:cNvPr>
              <p:cNvSpPr/>
              <p:nvPr/>
            </p:nvSpPr>
            <p:spPr>
              <a:xfrm flipV="1">
                <a:off x="10987206" y="485151"/>
                <a:ext cx="143051" cy="162057"/>
              </a:xfrm>
              <a:custGeom>
                <a:avLst/>
                <a:gdLst>
                  <a:gd name="connsiteX0" fmla="*/ 143412 w 143051"/>
                  <a:gd name="connsiteY0" fmla="*/ 87526 h 162057"/>
                  <a:gd name="connsiteX1" fmla="*/ 143412 w 143051"/>
                  <a:gd name="connsiteY1" fmla="*/ 75134 h 162057"/>
                  <a:gd name="connsiteX2" fmla="*/ 26819 w 143051"/>
                  <a:gd name="connsiteY2" fmla="*/ 75134 h 162057"/>
                  <a:gd name="connsiteX3" fmla="*/ 42606 w 143051"/>
                  <a:gd name="connsiteY3" fmla="*/ 35226 h 162057"/>
                  <a:gd name="connsiteX4" fmla="*/ 81941 w 143051"/>
                  <a:gd name="connsiteY4" fmla="*/ 21512 h 162057"/>
                  <a:gd name="connsiteX5" fmla="*/ 110251 w 143051"/>
                  <a:gd name="connsiteY5" fmla="*/ 25084 h 162057"/>
                  <a:gd name="connsiteX6" fmla="*/ 137503 w 143051"/>
                  <a:gd name="connsiteY6" fmla="*/ 35844 h 162057"/>
                  <a:gd name="connsiteX7" fmla="*/ 137503 w 143051"/>
                  <a:gd name="connsiteY7" fmla="*/ 11855 h 162057"/>
                  <a:gd name="connsiteX8" fmla="*/ 109502 w 143051"/>
                  <a:gd name="connsiteY8" fmla="*/ 3035 h 162057"/>
                  <a:gd name="connsiteX9" fmla="*/ 80441 w 143051"/>
                  <a:gd name="connsiteY9" fmla="*/ -7 h 162057"/>
                  <a:gd name="connsiteX10" fmla="*/ 21924 w 143051"/>
                  <a:gd name="connsiteY10" fmla="*/ 21468 h 162057"/>
                  <a:gd name="connsiteX11" fmla="*/ 361 w 143051"/>
                  <a:gd name="connsiteY11" fmla="*/ 79676 h 162057"/>
                  <a:gd name="connsiteX12" fmla="*/ 20822 w 143051"/>
                  <a:gd name="connsiteY12" fmla="*/ 139781 h 162057"/>
                  <a:gd name="connsiteX13" fmla="*/ 76032 w 143051"/>
                  <a:gd name="connsiteY13" fmla="*/ 162050 h 162057"/>
                  <a:gd name="connsiteX14" fmla="*/ 125288 w 143051"/>
                  <a:gd name="connsiteY14" fmla="*/ 141986 h 162057"/>
                  <a:gd name="connsiteX15" fmla="*/ 143412 w 143051"/>
                  <a:gd name="connsiteY15" fmla="*/ 87526 h 162057"/>
                  <a:gd name="connsiteX16" fmla="*/ 118057 w 143051"/>
                  <a:gd name="connsiteY16" fmla="*/ 94978 h 162057"/>
                  <a:gd name="connsiteX17" fmla="*/ 106415 w 143051"/>
                  <a:gd name="connsiteY17" fmla="*/ 128139 h 162057"/>
                  <a:gd name="connsiteX18" fmla="*/ 76296 w 143051"/>
                  <a:gd name="connsiteY18" fmla="*/ 140575 h 162057"/>
                  <a:gd name="connsiteX19" fmla="*/ 42341 w 143051"/>
                  <a:gd name="connsiteY19" fmla="*/ 128580 h 162057"/>
                  <a:gd name="connsiteX20" fmla="*/ 27657 w 143051"/>
                  <a:gd name="connsiteY20" fmla="*/ 94802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412" y="87526"/>
                    </a:moveTo>
                    <a:lnTo>
                      <a:pt x="143412" y="75134"/>
                    </a:lnTo>
                    <a:lnTo>
                      <a:pt x="26819" y="75134"/>
                    </a:lnTo>
                    <a:cubicBezTo>
                      <a:pt x="27937" y="57672"/>
                      <a:pt x="33199" y="44369"/>
                      <a:pt x="42606" y="35226"/>
                    </a:cubicBezTo>
                    <a:cubicBezTo>
                      <a:pt x="52014" y="26084"/>
                      <a:pt x="65125" y="21512"/>
                      <a:pt x="81941" y="21512"/>
                    </a:cubicBezTo>
                    <a:cubicBezTo>
                      <a:pt x="91672" y="21512"/>
                      <a:pt x="101108" y="22703"/>
                      <a:pt x="110251" y="25084"/>
                    </a:cubicBezTo>
                    <a:cubicBezTo>
                      <a:pt x="119394" y="27465"/>
                      <a:pt x="128478" y="31052"/>
                      <a:pt x="137503" y="35844"/>
                    </a:cubicBezTo>
                    <a:lnTo>
                      <a:pt x="137503" y="11855"/>
                    </a:lnTo>
                    <a:cubicBezTo>
                      <a:pt x="128390" y="8004"/>
                      <a:pt x="119056" y="5064"/>
                      <a:pt x="109502" y="3035"/>
                    </a:cubicBezTo>
                    <a:cubicBezTo>
                      <a:pt x="99947" y="1007"/>
                      <a:pt x="90261" y="-7"/>
                      <a:pt x="80441" y="-7"/>
                    </a:cubicBezTo>
                    <a:cubicBezTo>
                      <a:pt x="55806" y="-7"/>
                      <a:pt x="36300" y="7151"/>
                      <a:pt x="21924" y="21468"/>
                    </a:cubicBezTo>
                    <a:cubicBezTo>
                      <a:pt x="7549" y="35814"/>
                      <a:pt x="361" y="55217"/>
                      <a:pt x="361" y="79676"/>
                    </a:cubicBezTo>
                    <a:cubicBezTo>
                      <a:pt x="361" y="104929"/>
                      <a:pt x="7181" y="124964"/>
                      <a:pt x="20822" y="139781"/>
                    </a:cubicBezTo>
                    <a:cubicBezTo>
                      <a:pt x="34463" y="154627"/>
                      <a:pt x="52866" y="162050"/>
                      <a:pt x="76032" y="162050"/>
                    </a:cubicBezTo>
                    <a:cubicBezTo>
                      <a:pt x="96787" y="162050"/>
                      <a:pt x="113206" y="155362"/>
                      <a:pt x="125288" y="141986"/>
                    </a:cubicBezTo>
                    <a:cubicBezTo>
                      <a:pt x="137371" y="128639"/>
                      <a:pt x="143412" y="110486"/>
                      <a:pt x="143412" y="87526"/>
                    </a:cubicBezTo>
                    <a:close/>
                    <a:moveTo>
                      <a:pt x="118057" y="94978"/>
                    </a:moveTo>
                    <a:cubicBezTo>
                      <a:pt x="117880" y="108825"/>
                      <a:pt x="113999" y="119878"/>
                      <a:pt x="106415" y="128139"/>
                    </a:cubicBezTo>
                    <a:cubicBezTo>
                      <a:pt x="98830" y="136430"/>
                      <a:pt x="88791" y="140575"/>
                      <a:pt x="76296" y="140575"/>
                    </a:cubicBezTo>
                    <a:cubicBezTo>
                      <a:pt x="62156" y="140575"/>
                      <a:pt x="50838" y="136577"/>
                      <a:pt x="42341" y="128580"/>
                    </a:cubicBezTo>
                    <a:cubicBezTo>
                      <a:pt x="33845" y="120584"/>
                      <a:pt x="28951" y="109324"/>
                      <a:pt x="27657" y="94802"/>
                    </a:cubicBezTo>
                    <a:close/>
                  </a:path>
                </a:pathLst>
              </a:custGeom>
              <a:solidFill>
                <a:srgbClr val="000000"/>
              </a:solidFill>
              <a:ln w="2822" cap="flat">
                <a:noFill/>
                <a:prstDash val="solid"/>
                <a:round/>
              </a:ln>
            </p:spPr>
            <p:txBody>
              <a:bodyPr rtlCol="0" anchor="ctr"/>
              <a:lstStyle/>
              <a:p>
                <a:endParaRPr lang="en-US"/>
              </a:p>
            </p:txBody>
          </p:sp>
          <p:sp>
            <p:nvSpPr>
              <p:cNvPr id="375" name="Freeform: Shape 165">
                <a:extLst>
                  <a:ext uri="{FF2B5EF4-FFF2-40B4-BE49-F238E27FC236}">
                    <a16:creationId xmlns:a16="http://schemas.microsoft.com/office/drawing/2014/main" id="{DB0C363E-D36B-52DD-973B-539D239D0770}"/>
                  </a:ext>
                </a:extLst>
              </p:cNvPr>
              <p:cNvSpPr/>
              <p:nvPr/>
            </p:nvSpPr>
            <p:spPr>
              <a:xfrm flipV="1">
                <a:off x="11162204" y="485151"/>
                <a:ext cx="130395" cy="162057"/>
              </a:xfrm>
              <a:custGeom>
                <a:avLst/>
                <a:gdLst>
                  <a:gd name="connsiteX0" fmla="*/ 80185 w 130395"/>
                  <a:gd name="connsiteY0" fmla="*/ 81573 h 162057"/>
                  <a:gd name="connsiteX1" fmla="*/ 37587 w 130395"/>
                  <a:gd name="connsiteY1" fmla="*/ 74561 h 162057"/>
                  <a:gd name="connsiteX2" fmla="*/ 25725 w 130395"/>
                  <a:gd name="connsiteY2" fmla="*/ 50572 h 162057"/>
                  <a:gd name="connsiteX3" fmla="*/ 34632 w 130395"/>
                  <a:gd name="connsiteY3" fmla="*/ 29141 h 162057"/>
                  <a:gd name="connsiteX4" fmla="*/ 58797 w 130395"/>
                  <a:gd name="connsiteY4" fmla="*/ 21248 h 162057"/>
                  <a:gd name="connsiteX5" fmla="*/ 92664 w 130395"/>
                  <a:gd name="connsiteY5" fmla="*/ 36196 h 162057"/>
                  <a:gd name="connsiteX6" fmla="*/ 105408 w 130395"/>
                  <a:gd name="connsiteY6" fmla="*/ 75928 h 162057"/>
                  <a:gd name="connsiteX7" fmla="*/ 105408 w 130395"/>
                  <a:gd name="connsiteY7" fmla="*/ 81573 h 162057"/>
                  <a:gd name="connsiteX8" fmla="*/ 130764 w 130395"/>
                  <a:gd name="connsiteY8" fmla="*/ 92068 h 162057"/>
                  <a:gd name="connsiteX9" fmla="*/ 130764 w 130395"/>
                  <a:gd name="connsiteY9" fmla="*/ 4006 h 162057"/>
                  <a:gd name="connsiteX10" fmla="*/ 105408 w 130395"/>
                  <a:gd name="connsiteY10" fmla="*/ 4006 h 162057"/>
                  <a:gd name="connsiteX11" fmla="*/ 105408 w 130395"/>
                  <a:gd name="connsiteY11" fmla="*/ 27421 h 162057"/>
                  <a:gd name="connsiteX12" fmla="*/ 83757 w 130395"/>
                  <a:gd name="connsiteY12" fmla="*/ 6696 h 162057"/>
                  <a:gd name="connsiteX13" fmla="*/ 52051 w 130395"/>
                  <a:gd name="connsiteY13" fmla="*/ -7 h 162057"/>
                  <a:gd name="connsiteX14" fmla="*/ 14347 w 130395"/>
                  <a:gd name="connsiteY14" fmla="*/ 13310 h 162057"/>
                  <a:gd name="connsiteX15" fmla="*/ 369 w 130395"/>
                  <a:gd name="connsiteY15" fmla="*/ 48941 h 162057"/>
                  <a:gd name="connsiteX16" fmla="*/ 17787 w 130395"/>
                  <a:gd name="connsiteY16" fmla="*/ 88187 h 162057"/>
                  <a:gd name="connsiteX17" fmla="*/ 69822 w 130395"/>
                  <a:gd name="connsiteY17" fmla="*/ 101416 h 162057"/>
                  <a:gd name="connsiteX18" fmla="*/ 105408 w 130395"/>
                  <a:gd name="connsiteY18" fmla="*/ 101416 h 162057"/>
                  <a:gd name="connsiteX19" fmla="*/ 105408 w 130395"/>
                  <a:gd name="connsiteY19" fmla="*/ 103930 h 162057"/>
                  <a:gd name="connsiteX20" fmla="*/ 93899 w 130395"/>
                  <a:gd name="connsiteY20" fmla="*/ 131006 h 162057"/>
                  <a:gd name="connsiteX21" fmla="*/ 61576 w 130395"/>
                  <a:gd name="connsiteY21" fmla="*/ 140575 h 162057"/>
                  <a:gd name="connsiteX22" fmla="*/ 35779 w 130395"/>
                  <a:gd name="connsiteY22" fmla="*/ 137400 h 162057"/>
                  <a:gd name="connsiteX23" fmla="*/ 11702 w 130395"/>
                  <a:gd name="connsiteY23" fmla="*/ 127875 h 162057"/>
                  <a:gd name="connsiteX24" fmla="*/ 11702 w 130395"/>
                  <a:gd name="connsiteY24" fmla="*/ 151334 h 162057"/>
                  <a:gd name="connsiteX25" fmla="*/ 38689 w 130395"/>
                  <a:gd name="connsiteY25" fmla="*/ 159360 h 162057"/>
                  <a:gd name="connsiteX26" fmla="*/ 64177 w 130395"/>
                  <a:gd name="connsiteY26" fmla="*/ 162050 h 162057"/>
                  <a:gd name="connsiteX27" fmla="*/ 114228 w 130395"/>
                  <a:gd name="connsiteY27" fmla="*/ 144676 h 162057"/>
                  <a:gd name="connsiteX28" fmla="*/ 130764 w 130395"/>
                  <a:gd name="connsiteY28" fmla="*/ 92068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395" h="162057">
                    <a:moveTo>
                      <a:pt x="80185" y="81573"/>
                    </a:moveTo>
                    <a:cubicBezTo>
                      <a:pt x="59694" y="81573"/>
                      <a:pt x="45495" y="79235"/>
                      <a:pt x="37587" y="74561"/>
                    </a:cubicBezTo>
                    <a:cubicBezTo>
                      <a:pt x="29679" y="69887"/>
                      <a:pt x="25725" y="61891"/>
                      <a:pt x="25725" y="50572"/>
                    </a:cubicBezTo>
                    <a:cubicBezTo>
                      <a:pt x="25725" y="41576"/>
                      <a:pt x="28694" y="34433"/>
                      <a:pt x="34632" y="29141"/>
                    </a:cubicBezTo>
                    <a:cubicBezTo>
                      <a:pt x="40571" y="23879"/>
                      <a:pt x="48626" y="21248"/>
                      <a:pt x="58797" y="21248"/>
                    </a:cubicBezTo>
                    <a:cubicBezTo>
                      <a:pt x="72879" y="21248"/>
                      <a:pt x="84168" y="26231"/>
                      <a:pt x="92664" y="36196"/>
                    </a:cubicBezTo>
                    <a:cubicBezTo>
                      <a:pt x="101160" y="46163"/>
                      <a:pt x="105408" y="59406"/>
                      <a:pt x="105408" y="75928"/>
                    </a:cubicBezTo>
                    <a:lnTo>
                      <a:pt x="105408" y="81573"/>
                    </a:lnTo>
                    <a:close/>
                    <a:moveTo>
                      <a:pt x="130764" y="92068"/>
                    </a:moveTo>
                    <a:lnTo>
                      <a:pt x="130764" y="4006"/>
                    </a:lnTo>
                    <a:lnTo>
                      <a:pt x="105408" y="4006"/>
                    </a:lnTo>
                    <a:lnTo>
                      <a:pt x="105408" y="27421"/>
                    </a:lnTo>
                    <a:cubicBezTo>
                      <a:pt x="99617" y="18073"/>
                      <a:pt x="92400" y="11164"/>
                      <a:pt x="83757" y="6696"/>
                    </a:cubicBezTo>
                    <a:cubicBezTo>
                      <a:pt x="75114" y="2227"/>
                      <a:pt x="64545" y="-7"/>
                      <a:pt x="52051" y="-7"/>
                    </a:cubicBezTo>
                    <a:cubicBezTo>
                      <a:pt x="36264" y="-7"/>
                      <a:pt x="23696" y="4432"/>
                      <a:pt x="14347" y="13310"/>
                    </a:cubicBezTo>
                    <a:cubicBezTo>
                      <a:pt x="5028" y="22188"/>
                      <a:pt x="369" y="34065"/>
                      <a:pt x="369" y="48941"/>
                    </a:cubicBezTo>
                    <a:cubicBezTo>
                      <a:pt x="369" y="66286"/>
                      <a:pt x="6175" y="79368"/>
                      <a:pt x="17787" y="88187"/>
                    </a:cubicBezTo>
                    <a:cubicBezTo>
                      <a:pt x="29429" y="97007"/>
                      <a:pt x="46774" y="101416"/>
                      <a:pt x="69822" y="101416"/>
                    </a:cubicBezTo>
                    <a:lnTo>
                      <a:pt x="105408" y="101416"/>
                    </a:lnTo>
                    <a:lnTo>
                      <a:pt x="105408" y="103930"/>
                    </a:lnTo>
                    <a:cubicBezTo>
                      <a:pt x="105408" y="115601"/>
                      <a:pt x="101572" y="124626"/>
                      <a:pt x="93899" y="131006"/>
                    </a:cubicBezTo>
                    <a:cubicBezTo>
                      <a:pt x="86226" y="137385"/>
                      <a:pt x="75452" y="140575"/>
                      <a:pt x="61576" y="140575"/>
                    </a:cubicBezTo>
                    <a:cubicBezTo>
                      <a:pt x="52756" y="140575"/>
                      <a:pt x="44157" y="139516"/>
                      <a:pt x="35779" y="137400"/>
                    </a:cubicBezTo>
                    <a:cubicBezTo>
                      <a:pt x="27430" y="135283"/>
                      <a:pt x="19404" y="132108"/>
                      <a:pt x="11702" y="127875"/>
                    </a:cubicBezTo>
                    <a:lnTo>
                      <a:pt x="11702" y="151334"/>
                    </a:lnTo>
                    <a:cubicBezTo>
                      <a:pt x="20962" y="154921"/>
                      <a:pt x="29958" y="157596"/>
                      <a:pt x="38689" y="159360"/>
                    </a:cubicBezTo>
                    <a:cubicBezTo>
                      <a:pt x="47421" y="161153"/>
                      <a:pt x="55917" y="162050"/>
                      <a:pt x="64177" y="162050"/>
                    </a:cubicBezTo>
                    <a:cubicBezTo>
                      <a:pt x="86520" y="162050"/>
                      <a:pt x="103203" y="156259"/>
                      <a:pt x="114228" y="144676"/>
                    </a:cubicBezTo>
                    <a:cubicBezTo>
                      <a:pt x="125252" y="133122"/>
                      <a:pt x="130764" y="115586"/>
                      <a:pt x="130764" y="92068"/>
                    </a:cubicBezTo>
                    <a:close/>
                  </a:path>
                </a:pathLst>
              </a:custGeom>
              <a:solidFill>
                <a:srgbClr val="000000"/>
              </a:solidFill>
              <a:ln w="2822" cap="flat">
                <a:noFill/>
                <a:prstDash val="solid"/>
                <a:round/>
              </a:ln>
            </p:spPr>
            <p:txBody>
              <a:bodyPr rtlCol="0" anchor="ctr"/>
              <a:lstStyle/>
              <a:p>
                <a:endParaRPr lang="en-US"/>
              </a:p>
            </p:txBody>
          </p:sp>
        </p:grpSp>
        <p:sp>
          <p:nvSpPr>
            <p:cNvPr id="33" name="Freeform: Shape 166">
              <a:extLst>
                <a:ext uri="{FF2B5EF4-FFF2-40B4-BE49-F238E27FC236}">
                  <a16:creationId xmlns:a16="http://schemas.microsoft.com/office/drawing/2014/main" id="{704CE55B-B76B-B7C6-FE14-87E8DDB3AB31}"/>
                </a:ext>
              </a:extLst>
            </p:cNvPr>
            <p:cNvSpPr/>
            <p:nvPr/>
          </p:nvSpPr>
          <p:spPr>
            <a:xfrm>
              <a:off x="9068646" y="1336521"/>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sq">
              <a:solidFill>
                <a:srgbClr val="000000"/>
              </a:solidFill>
              <a:prstDash val="solid"/>
              <a:round/>
            </a:ln>
          </p:spPr>
          <p:txBody>
            <a:bodyPr rtlCol="0" anchor="ctr"/>
            <a:lstStyle/>
            <a:p>
              <a:endParaRPr lang="en-US"/>
            </a:p>
          </p:txBody>
        </p:sp>
        <p:grpSp>
          <p:nvGrpSpPr>
            <p:cNvPr id="34" name="Graphic 4">
              <a:extLst>
                <a:ext uri="{FF2B5EF4-FFF2-40B4-BE49-F238E27FC236}">
                  <a16:creationId xmlns:a16="http://schemas.microsoft.com/office/drawing/2014/main" id="{180929BE-2B93-7CA7-493F-28F13AB04027}"/>
                </a:ext>
              </a:extLst>
            </p:cNvPr>
            <p:cNvGrpSpPr/>
            <p:nvPr/>
          </p:nvGrpSpPr>
          <p:grpSpPr>
            <a:xfrm>
              <a:off x="9722978" y="1250937"/>
              <a:ext cx="1095524" cy="211561"/>
              <a:chOff x="9722978" y="821729"/>
              <a:chExt cx="1095524" cy="211561"/>
            </a:xfrm>
            <a:solidFill>
              <a:srgbClr val="000000"/>
            </a:solidFill>
          </p:grpSpPr>
          <p:sp>
            <p:nvSpPr>
              <p:cNvPr id="351" name="Freeform: Shape 168">
                <a:extLst>
                  <a:ext uri="{FF2B5EF4-FFF2-40B4-BE49-F238E27FC236}">
                    <a16:creationId xmlns:a16="http://schemas.microsoft.com/office/drawing/2014/main" id="{5CEC44AC-2D8E-190F-CE69-7A665D366CEE}"/>
                  </a:ext>
                </a:extLst>
              </p:cNvPr>
              <p:cNvSpPr/>
              <p:nvPr/>
            </p:nvSpPr>
            <p:spPr>
              <a:xfrm flipV="1">
                <a:off x="9722978" y="821729"/>
                <a:ext cx="102411" cy="164605"/>
              </a:xfrm>
              <a:custGeom>
                <a:avLst/>
                <a:gdLst>
                  <a:gd name="connsiteX0" fmla="*/ 314 w 102411"/>
                  <a:gd name="connsiteY0" fmla="*/ 164602 h 164605"/>
                  <a:gd name="connsiteX1" fmla="*/ 22574 w 102411"/>
                  <a:gd name="connsiteY1" fmla="*/ 164602 h 164605"/>
                  <a:gd name="connsiteX2" fmla="*/ 22574 w 102411"/>
                  <a:gd name="connsiteY2" fmla="*/ 18728 h 164605"/>
                  <a:gd name="connsiteX3" fmla="*/ 102725 w 102411"/>
                  <a:gd name="connsiteY3" fmla="*/ 18728 h 164605"/>
                  <a:gd name="connsiteX4" fmla="*/ 102725 w 102411"/>
                  <a:gd name="connsiteY4" fmla="*/ -4 h 164605"/>
                  <a:gd name="connsiteX5" fmla="*/ 314 w 102411"/>
                  <a:gd name="connsiteY5" fmla="*/ -4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11" h="164605">
                    <a:moveTo>
                      <a:pt x="314" y="164602"/>
                    </a:moveTo>
                    <a:lnTo>
                      <a:pt x="22574" y="164602"/>
                    </a:lnTo>
                    <a:lnTo>
                      <a:pt x="22574" y="18728"/>
                    </a:lnTo>
                    <a:lnTo>
                      <a:pt x="102725" y="18728"/>
                    </a:lnTo>
                    <a:lnTo>
                      <a:pt x="102725" y="-4"/>
                    </a:lnTo>
                    <a:lnTo>
                      <a:pt x="314" y="-4"/>
                    </a:lnTo>
                    <a:close/>
                  </a:path>
                </a:pathLst>
              </a:custGeom>
              <a:solidFill>
                <a:srgbClr val="000000"/>
              </a:solidFill>
              <a:ln w="2258" cap="flat">
                <a:noFill/>
                <a:prstDash val="solid"/>
                <a:round/>
              </a:ln>
            </p:spPr>
            <p:txBody>
              <a:bodyPr rtlCol="0" anchor="ctr"/>
              <a:lstStyle/>
              <a:p>
                <a:endParaRPr lang="en-US"/>
              </a:p>
            </p:txBody>
          </p:sp>
          <p:sp>
            <p:nvSpPr>
              <p:cNvPr id="352" name="Freeform: Shape 169">
                <a:extLst>
                  <a:ext uri="{FF2B5EF4-FFF2-40B4-BE49-F238E27FC236}">
                    <a16:creationId xmlns:a16="http://schemas.microsoft.com/office/drawing/2014/main" id="{4AFA13CF-5DEB-B790-A932-D37FB95DB9FE}"/>
                  </a:ext>
                </a:extLst>
              </p:cNvPr>
              <p:cNvSpPr/>
              <p:nvPr/>
            </p:nvSpPr>
            <p:spPr>
              <a:xfrm flipV="1">
                <a:off x="9840158" y="859900"/>
                <a:ext cx="104316" cy="129645"/>
              </a:xfrm>
              <a:custGeom>
                <a:avLst/>
                <a:gdLst>
                  <a:gd name="connsiteX0" fmla="*/ 64174 w 104316"/>
                  <a:gd name="connsiteY0" fmla="*/ 65269 h 129645"/>
                  <a:gd name="connsiteX1" fmla="*/ 30096 w 104316"/>
                  <a:gd name="connsiteY1" fmla="*/ 59660 h 129645"/>
                  <a:gd name="connsiteX2" fmla="*/ 20606 w 104316"/>
                  <a:gd name="connsiteY2" fmla="*/ 40469 h 129645"/>
                  <a:gd name="connsiteX3" fmla="*/ 27732 w 104316"/>
                  <a:gd name="connsiteY3" fmla="*/ 23324 h 129645"/>
                  <a:gd name="connsiteX4" fmla="*/ 47064 w 104316"/>
                  <a:gd name="connsiteY4" fmla="*/ 17009 h 129645"/>
                  <a:gd name="connsiteX5" fmla="*/ 74158 w 104316"/>
                  <a:gd name="connsiteY5" fmla="*/ 28968 h 129645"/>
                  <a:gd name="connsiteX6" fmla="*/ 84353 w 104316"/>
                  <a:gd name="connsiteY6" fmla="*/ 60754 h 129645"/>
                  <a:gd name="connsiteX7" fmla="*/ 84353 w 104316"/>
                  <a:gd name="connsiteY7" fmla="*/ 65269 h 129645"/>
                  <a:gd name="connsiteX8" fmla="*/ 104638 w 104316"/>
                  <a:gd name="connsiteY8" fmla="*/ 73665 h 129645"/>
                  <a:gd name="connsiteX9" fmla="*/ 104638 w 104316"/>
                  <a:gd name="connsiteY9" fmla="*/ 3216 h 129645"/>
                  <a:gd name="connsiteX10" fmla="*/ 84353 w 104316"/>
                  <a:gd name="connsiteY10" fmla="*/ 3216 h 129645"/>
                  <a:gd name="connsiteX11" fmla="*/ 84353 w 104316"/>
                  <a:gd name="connsiteY11" fmla="*/ 21948 h 129645"/>
                  <a:gd name="connsiteX12" fmla="*/ 67032 w 104316"/>
                  <a:gd name="connsiteY12" fmla="*/ 5368 h 129645"/>
                  <a:gd name="connsiteX13" fmla="*/ 41667 w 104316"/>
                  <a:gd name="connsiteY13" fmla="*/ 5 h 129645"/>
                  <a:gd name="connsiteX14" fmla="*/ 11504 w 104316"/>
                  <a:gd name="connsiteY14" fmla="*/ 10659 h 129645"/>
                  <a:gd name="connsiteX15" fmla="*/ 321 w 104316"/>
                  <a:gd name="connsiteY15" fmla="*/ 39164 h 129645"/>
                  <a:gd name="connsiteX16" fmla="*/ 14256 w 104316"/>
                  <a:gd name="connsiteY16" fmla="*/ 70561 h 129645"/>
                  <a:gd name="connsiteX17" fmla="*/ 55884 w 104316"/>
                  <a:gd name="connsiteY17" fmla="*/ 81144 h 129645"/>
                  <a:gd name="connsiteX18" fmla="*/ 84353 w 104316"/>
                  <a:gd name="connsiteY18" fmla="*/ 81144 h 129645"/>
                  <a:gd name="connsiteX19" fmla="*/ 84353 w 104316"/>
                  <a:gd name="connsiteY19" fmla="*/ 83155 h 129645"/>
                  <a:gd name="connsiteX20" fmla="*/ 75146 w 104316"/>
                  <a:gd name="connsiteY20" fmla="*/ 104816 h 129645"/>
                  <a:gd name="connsiteX21" fmla="*/ 49287 w 104316"/>
                  <a:gd name="connsiteY21" fmla="*/ 112471 h 129645"/>
                  <a:gd name="connsiteX22" fmla="*/ 28650 w 104316"/>
                  <a:gd name="connsiteY22" fmla="*/ 109931 h 129645"/>
                  <a:gd name="connsiteX23" fmla="*/ 9388 w 104316"/>
                  <a:gd name="connsiteY23" fmla="*/ 102311 h 129645"/>
                  <a:gd name="connsiteX24" fmla="*/ 9388 w 104316"/>
                  <a:gd name="connsiteY24" fmla="*/ 121079 h 129645"/>
                  <a:gd name="connsiteX25" fmla="*/ 30978 w 104316"/>
                  <a:gd name="connsiteY25" fmla="*/ 127499 h 129645"/>
                  <a:gd name="connsiteX26" fmla="*/ 51368 w 104316"/>
                  <a:gd name="connsiteY26" fmla="*/ 129651 h 129645"/>
                  <a:gd name="connsiteX27" fmla="*/ 91409 w 104316"/>
                  <a:gd name="connsiteY27" fmla="*/ 115752 h 129645"/>
                  <a:gd name="connsiteX28" fmla="*/ 104638 w 104316"/>
                  <a:gd name="connsiteY28" fmla="*/ 73665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74" y="65269"/>
                    </a:moveTo>
                    <a:cubicBezTo>
                      <a:pt x="47782" y="65269"/>
                      <a:pt x="36422" y="63400"/>
                      <a:pt x="30096" y="59660"/>
                    </a:cubicBezTo>
                    <a:cubicBezTo>
                      <a:pt x="23769" y="55921"/>
                      <a:pt x="20606" y="49524"/>
                      <a:pt x="20606" y="40469"/>
                    </a:cubicBezTo>
                    <a:cubicBezTo>
                      <a:pt x="20606" y="33272"/>
                      <a:pt x="22982" y="27557"/>
                      <a:pt x="27732" y="23324"/>
                    </a:cubicBezTo>
                    <a:cubicBezTo>
                      <a:pt x="32483" y="19114"/>
                      <a:pt x="38927" y="17009"/>
                      <a:pt x="47064" y="17009"/>
                    </a:cubicBezTo>
                    <a:cubicBezTo>
                      <a:pt x="58330" y="17009"/>
                      <a:pt x="67361" y="20996"/>
                      <a:pt x="74158" y="28968"/>
                    </a:cubicBezTo>
                    <a:cubicBezTo>
                      <a:pt x="80955" y="36941"/>
                      <a:pt x="84353" y="47536"/>
                      <a:pt x="84353" y="60754"/>
                    </a:cubicBezTo>
                    <a:lnTo>
                      <a:pt x="84353" y="65269"/>
                    </a:lnTo>
                    <a:close/>
                    <a:moveTo>
                      <a:pt x="104638" y="73665"/>
                    </a:moveTo>
                    <a:lnTo>
                      <a:pt x="104638" y="3216"/>
                    </a:lnTo>
                    <a:lnTo>
                      <a:pt x="84353" y="3216"/>
                    </a:lnTo>
                    <a:lnTo>
                      <a:pt x="84353" y="21948"/>
                    </a:lnTo>
                    <a:cubicBezTo>
                      <a:pt x="79720" y="14469"/>
                      <a:pt x="73946" y="8943"/>
                      <a:pt x="67032" y="5368"/>
                    </a:cubicBezTo>
                    <a:cubicBezTo>
                      <a:pt x="60117" y="1793"/>
                      <a:pt x="51662" y="5"/>
                      <a:pt x="41667" y="5"/>
                    </a:cubicBezTo>
                    <a:cubicBezTo>
                      <a:pt x="29038" y="5"/>
                      <a:pt x="18983" y="3557"/>
                      <a:pt x="11504" y="10659"/>
                    </a:cubicBezTo>
                    <a:cubicBezTo>
                      <a:pt x="4049" y="17762"/>
                      <a:pt x="321" y="27263"/>
                      <a:pt x="321" y="39164"/>
                    </a:cubicBezTo>
                    <a:cubicBezTo>
                      <a:pt x="321" y="53040"/>
                      <a:pt x="4966" y="63505"/>
                      <a:pt x="14256" y="70561"/>
                    </a:cubicBezTo>
                    <a:cubicBezTo>
                      <a:pt x="23570" y="77617"/>
                      <a:pt x="37445" y="81144"/>
                      <a:pt x="55884" y="81144"/>
                    </a:cubicBezTo>
                    <a:lnTo>
                      <a:pt x="84353" y="81144"/>
                    </a:lnTo>
                    <a:lnTo>
                      <a:pt x="84353" y="83155"/>
                    </a:lnTo>
                    <a:cubicBezTo>
                      <a:pt x="84353" y="92492"/>
                      <a:pt x="81284" y="99712"/>
                      <a:pt x="75146" y="104816"/>
                    </a:cubicBezTo>
                    <a:cubicBezTo>
                      <a:pt x="69007" y="109919"/>
                      <a:pt x="60388" y="112471"/>
                      <a:pt x="49287" y="112471"/>
                    </a:cubicBezTo>
                    <a:cubicBezTo>
                      <a:pt x="42231" y="112471"/>
                      <a:pt x="35352" y="111624"/>
                      <a:pt x="28650" y="109931"/>
                    </a:cubicBezTo>
                    <a:cubicBezTo>
                      <a:pt x="21970" y="108238"/>
                      <a:pt x="15550" y="105698"/>
                      <a:pt x="9388" y="102311"/>
                    </a:cubicBezTo>
                    <a:lnTo>
                      <a:pt x="9388" y="121079"/>
                    </a:lnTo>
                    <a:cubicBezTo>
                      <a:pt x="16796" y="123948"/>
                      <a:pt x="23993" y="126088"/>
                      <a:pt x="30978" y="127499"/>
                    </a:cubicBezTo>
                    <a:cubicBezTo>
                      <a:pt x="37963" y="128934"/>
                      <a:pt x="44760" y="129651"/>
                      <a:pt x="51368" y="129651"/>
                    </a:cubicBezTo>
                    <a:cubicBezTo>
                      <a:pt x="69242" y="129651"/>
                      <a:pt x="82589" y="125018"/>
                      <a:pt x="91409" y="115752"/>
                    </a:cubicBezTo>
                    <a:cubicBezTo>
                      <a:pt x="100228" y="106509"/>
                      <a:pt x="104638" y="92480"/>
                      <a:pt x="104638" y="73665"/>
                    </a:cubicBezTo>
                    <a:close/>
                  </a:path>
                </a:pathLst>
              </a:custGeom>
              <a:solidFill>
                <a:srgbClr val="000000"/>
              </a:solidFill>
              <a:ln w="2258" cap="flat">
                <a:noFill/>
                <a:prstDash val="solid"/>
                <a:round/>
              </a:ln>
            </p:spPr>
            <p:txBody>
              <a:bodyPr rtlCol="0" anchor="ctr"/>
              <a:lstStyle/>
              <a:p>
                <a:endParaRPr lang="en-US"/>
              </a:p>
            </p:txBody>
          </p:sp>
          <p:sp>
            <p:nvSpPr>
              <p:cNvPr id="353" name="Freeform: Shape 170">
                <a:extLst>
                  <a:ext uri="{FF2B5EF4-FFF2-40B4-BE49-F238E27FC236}">
                    <a16:creationId xmlns:a16="http://schemas.microsoft.com/office/drawing/2014/main" id="{B51A82EE-E543-9D7F-A3B3-349DD3A667E9}"/>
                  </a:ext>
                </a:extLst>
              </p:cNvPr>
              <p:cNvSpPr/>
              <p:nvPr/>
            </p:nvSpPr>
            <p:spPr>
              <a:xfrm flipV="1">
                <a:off x="9977207" y="859900"/>
                <a:ext cx="94368" cy="129645"/>
              </a:xfrm>
              <a:custGeom>
                <a:avLst/>
                <a:gdLst>
                  <a:gd name="connsiteX0" fmla="*/ 88065 w 94368"/>
                  <a:gd name="connsiteY0" fmla="*/ 123054 h 129645"/>
                  <a:gd name="connsiteX1" fmla="*/ 88065 w 94368"/>
                  <a:gd name="connsiteY1" fmla="*/ 103863 h 129645"/>
                  <a:gd name="connsiteX2" fmla="*/ 70214 w 94368"/>
                  <a:gd name="connsiteY2" fmla="*/ 110460 h 129645"/>
                  <a:gd name="connsiteX3" fmla="*/ 51023 w 94368"/>
                  <a:gd name="connsiteY3" fmla="*/ 112683 h 129645"/>
                  <a:gd name="connsiteX4" fmla="*/ 28375 w 94368"/>
                  <a:gd name="connsiteY4" fmla="*/ 108061 h 129645"/>
                  <a:gd name="connsiteX5" fmla="*/ 20825 w 94368"/>
                  <a:gd name="connsiteY5" fmla="*/ 94162 h 129645"/>
                  <a:gd name="connsiteX6" fmla="*/ 26223 w 94368"/>
                  <a:gd name="connsiteY6" fmla="*/ 83085 h 129645"/>
                  <a:gd name="connsiteX7" fmla="*/ 47954 w 94368"/>
                  <a:gd name="connsiteY7" fmla="*/ 75429 h 129645"/>
                  <a:gd name="connsiteX8" fmla="*/ 54904 w 94368"/>
                  <a:gd name="connsiteY8" fmla="*/ 73877 h 129645"/>
                  <a:gd name="connsiteX9" fmla="*/ 85595 w 94368"/>
                  <a:gd name="connsiteY9" fmla="*/ 60824 h 129645"/>
                  <a:gd name="connsiteX10" fmla="*/ 94697 w 94368"/>
                  <a:gd name="connsiteY10" fmla="*/ 37294 h 129645"/>
                  <a:gd name="connsiteX11" fmla="*/ 81080 w 94368"/>
                  <a:gd name="connsiteY11" fmla="*/ 10024 h 129645"/>
                  <a:gd name="connsiteX12" fmla="*/ 43650 w 94368"/>
                  <a:gd name="connsiteY12" fmla="*/ 5 h 129645"/>
                  <a:gd name="connsiteX13" fmla="*/ 22977 w 94368"/>
                  <a:gd name="connsiteY13" fmla="*/ 1946 h 129645"/>
                  <a:gd name="connsiteX14" fmla="*/ 329 w 94368"/>
                  <a:gd name="connsiteY14" fmla="*/ 7731 h 129645"/>
                  <a:gd name="connsiteX15" fmla="*/ 329 w 94368"/>
                  <a:gd name="connsiteY15" fmla="*/ 28686 h 129645"/>
                  <a:gd name="connsiteX16" fmla="*/ 22483 w 94368"/>
                  <a:gd name="connsiteY16" fmla="*/ 19902 h 129645"/>
                  <a:gd name="connsiteX17" fmla="*/ 44109 w 94368"/>
                  <a:gd name="connsiteY17" fmla="*/ 17009 h 129645"/>
                  <a:gd name="connsiteX18" fmla="*/ 66122 w 94368"/>
                  <a:gd name="connsiteY18" fmla="*/ 21913 h 129645"/>
                  <a:gd name="connsiteX19" fmla="*/ 73848 w 94368"/>
                  <a:gd name="connsiteY19" fmla="*/ 35742 h 129645"/>
                  <a:gd name="connsiteX20" fmla="*/ 68274 w 94368"/>
                  <a:gd name="connsiteY20" fmla="*/ 48407 h 129645"/>
                  <a:gd name="connsiteX21" fmla="*/ 43862 w 94368"/>
                  <a:gd name="connsiteY21" fmla="*/ 56908 h 129645"/>
                  <a:gd name="connsiteX22" fmla="*/ 36806 w 94368"/>
                  <a:gd name="connsiteY22" fmla="*/ 58567 h 129645"/>
                  <a:gd name="connsiteX23" fmla="*/ 9572 w 94368"/>
                  <a:gd name="connsiteY23" fmla="*/ 70737 h 129645"/>
                  <a:gd name="connsiteX24" fmla="*/ 1211 w 94368"/>
                  <a:gd name="connsiteY24" fmla="*/ 93280 h 129645"/>
                  <a:gd name="connsiteX25" fmla="*/ 13558 w 94368"/>
                  <a:gd name="connsiteY25" fmla="*/ 120162 h 129645"/>
                  <a:gd name="connsiteX26" fmla="*/ 48624 w 94368"/>
                  <a:gd name="connsiteY26" fmla="*/ 129651 h 129645"/>
                  <a:gd name="connsiteX27" fmla="*/ 69756 w 94368"/>
                  <a:gd name="connsiteY27" fmla="*/ 127993 h 129645"/>
                  <a:gd name="connsiteX28" fmla="*/ 88065 w 94368"/>
                  <a:gd name="connsiteY28" fmla="*/ 123054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65" y="123054"/>
                    </a:moveTo>
                    <a:lnTo>
                      <a:pt x="88065" y="103863"/>
                    </a:lnTo>
                    <a:cubicBezTo>
                      <a:pt x="82350" y="106803"/>
                      <a:pt x="76400" y="109002"/>
                      <a:pt x="70214" y="110460"/>
                    </a:cubicBezTo>
                    <a:cubicBezTo>
                      <a:pt x="64052" y="111942"/>
                      <a:pt x="57655" y="112683"/>
                      <a:pt x="51023" y="112683"/>
                    </a:cubicBezTo>
                    <a:cubicBezTo>
                      <a:pt x="40957" y="112683"/>
                      <a:pt x="33408" y="111142"/>
                      <a:pt x="28375" y="108061"/>
                    </a:cubicBezTo>
                    <a:cubicBezTo>
                      <a:pt x="23342" y="104980"/>
                      <a:pt x="20825" y="100347"/>
                      <a:pt x="20825" y="94162"/>
                    </a:cubicBezTo>
                    <a:cubicBezTo>
                      <a:pt x="20825" y="89458"/>
                      <a:pt x="22624" y="85766"/>
                      <a:pt x="26223" y="83085"/>
                    </a:cubicBezTo>
                    <a:cubicBezTo>
                      <a:pt x="29821" y="80404"/>
                      <a:pt x="37065" y="77852"/>
                      <a:pt x="47954" y="75429"/>
                    </a:cubicBezTo>
                    <a:lnTo>
                      <a:pt x="54904" y="73877"/>
                    </a:lnTo>
                    <a:cubicBezTo>
                      <a:pt x="69297" y="70796"/>
                      <a:pt x="79527" y="66445"/>
                      <a:pt x="85595" y="60824"/>
                    </a:cubicBezTo>
                    <a:cubicBezTo>
                      <a:pt x="91663" y="55203"/>
                      <a:pt x="94697" y="47360"/>
                      <a:pt x="94697" y="37294"/>
                    </a:cubicBezTo>
                    <a:cubicBezTo>
                      <a:pt x="94697" y="25817"/>
                      <a:pt x="90158" y="16727"/>
                      <a:pt x="81080" y="10024"/>
                    </a:cubicBezTo>
                    <a:cubicBezTo>
                      <a:pt x="72002" y="3345"/>
                      <a:pt x="59525" y="5"/>
                      <a:pt x="43650" y="5"/>
                    </a:cubicBezTo>
                    <a:cubicBezTo>
                      <a:pt x="37041" y="5"/>
                      <a:pt x="30150" y="652"/>
                      <a:pt x="22977" y="1946"/>
                    </a:cubicBezTo>
                    <a:cubicBezTo>
                      <a:pt x="15804" y="3239"/>
                      <a:pt x="8255" y="5168"/>
                      <a:pt x="329" y="7731"/>
                    </a:cubicBezTo>
                    <a:lnTo>
                      <a:pt x="329" y="28686"/>
                    </a:lnTo>
                    <a:cubicBezTo>
                      <a:pt x="7831" y="24782"/>
                      <a:pt x="15216" y="21854"/>
                      <a:pt x="22483" y="19902"/>
                    </a:cubicBezTo>
                    <a:cubicBezTo>
                      <a:pt x="29750" y="17974"/>
                      <a:pt x="36959" y="17009"/>
                      <a:pt x="44109" y="17009"/>
                    </a:cubicBezTo>
                    <a:cubicBezTo>
                      <a:pt x="53657" y="17009"/>
                      <a:pt x="60995" y="18644"/>
                      <a:pt x="66122" y="21913"/>
                    </a:cubicBezTo>
                    <a:cubicBezTo>
                      <a:pt x="71273" y="25182"/>
                      <a:pt x="73848" y="29792"/>
                      <a:pt x="73848" y="35742"/>
                    </a:cubicBezTo>
                    <a:cubicBezTo>
                      <a:pt x="73848" y="41245"/>
                      <a:pt x="71990" y="45467"/>
                      <a:pt x="68274" y="48407"/>
                    </a:cubicBezTo>
                    <a:cubicBezTo>
                      <a:pt x="64581" y="51346"/>
                      <a:pt x="56444" y="54180"/>
                      <a:pt x="43862" y="56908"/>
                    </a:cubicBezTo>
                    <a:lnTo>
                      <a:pt x="36806" y="58567"/>
                    </a:lnTo>
                    <a:cubicBezTo>
                      <a:pt x="24247" y="61201"/>
                      <a:pt x="15169" y="65258"/>
                      <a:pt x="9572" y="70737"/>
                    </a:cubicBezTo>
                    <a:cubicBezTo>
                      <a:pt x="3998" y="76217"/>
                      <a:pt x="1211" y="83732"/>
                      <a:pt x="1211" y="93280"/>
                    </a:cubicBezTo>
                    <a:cubicBezTo>
                      <a:pt x="1211" y="104898"/>
                      <a:pt x="5327" y="113859"/>
                      <a:pt x="13558" y="120162"/>
                    </a:cubicBezTo>
                    <a:cubicBezTo>
                      <a:pt x="21790" y="126488"/>
                      <a:pt x="33478" y="129651"/>
                      <a:pt x="48624" y="129651"/>
                    </a:cubicBezTo>
                    <a:cubicBezTo>
                      <a:pt x="56103" y="129651"/>
                      <a:pt x="63147" y="129099"/>
                      <a:pt x="69756" y="127993"/>
                    </a:cubicBezTo>
                    <a:cubicBezTo>
                      <a:pt x="76388" y="126912"/>
                      <a:pt x="82491" y="125265"/>
                      <a:pt x="88065" y="123054"/>
                    </a:cubicBezTo>
                    <a:close/>
                  </a:path>
                </a:pathLst>
              </a:custGeom>
              <a:solidFill>
                <a:srgbClr val="000000"/>
              </a:solidFill>
              <a:ln w="2258" cap="flat">
                <a:noFill/>
                <a:prstDash val="solid"/>
                <a:round/>
              </a:ln>
            </p:spPr>
            <p:txBody>
              <a:bodyPr rtlCol="0" anchor="ctr"/>
              <a:lstStyle/>
              <a:p>
                <a:endParaRPr lang="en-US"/>
              </a:p>
            </p:txBody>
          </p:sp>
          <p:sp>
            <p:nvSpPr>
              <p:cNvPr id="354" name="Freeform: Shape 171">
                <a:extLst>
                  <a:ext uri="{FF2B5EF4-FFF2-40B4-BE49-F238E27FC236}">
                    <a16:creationId xmlns:a16="http://schemas.microsoft.com/office/drawing/2014/main" id="{EE330B44-33B3-4DC6-8223-1ADA50634577}"/>
                  </a:ext>
                </a:extLst>
              </p:cNvPr>
              <p:cNvSpPr/>
              <p:nvPr/>
            </p:nvSpPr>
            <p:spPr>
              <a:xfrm flipV="1">
                <a:off x="10082596" y="986335"/>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55" name="Freeform: Shape 172">
                <a:extLst>
                  <a:ext uri="{FF2B5EF4-FFF2-40B4-BE49-F238E27FC236}">
                    <a16:creationId xmlns:a16="http://schemas.microsoft.com/office/drawing/2014/main" id="{DE8CAFE9-95CA-D7DA-17E7-6B72FC6F4D15}"/>
                  </a:ext>
                </a:extLst>
              </p:cNvPr>
              <p:cNvSpPr/>
              <p:nvPr/>
            </p:nvSpPr>
            <p:spPr>
              <a:xfrm flipV="1">
                <a:off x="10156128" y="821729"/>
                <a:ext cx="150812" cy="164605"/>
              </a:xfrm>
              <a:custGeom>
                <a:avLst/>
                <a:gdLst>
                  <a:gd name="connsiteX0" fmla="*/ 63158 w 150812"/>
                  <a:gd name="connsiteY0" fmla="*/ -4 h 164605"/>
                  <a:gd name="connsiteX1" fmla="*/ 328 w 150812"/>
                  <a:gd name="connsiteY1" fmla="*/ 164602 h 164605"/>
                  <a:gd name="connsiteX2" fmla="*/ 23576 w 150812"/>
                  <a:gd name="connsiteY2" fmla="*/ 164602 h 164605"/>
                  <a:gd name="connsiteX3" fmla="*/ 75752 w 150812"/>
                  <a:gd name="connsiteY3" fmla="*/ 26030 h 164605"/>
                  <a:gd name="connsiteX4" fmla="*/ 127999 w 150812"/>
                  <a:gd name="connsiteY4" fmla="*/ 164602 h 164605"/>
                  <a:gd name="connsiteX5" fmla="*/ 151141 w 150812"/>
                  <a:gd name="connsiteY5" fmla="*/ 164602 h 164605"/>
                  <a:gd name="connsiteX6" fmla="*/ 88417 w 150812"/>
                  <a:gd name="connsiteY6" fmla="*/ -4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812" h="164605">
                    <a:moveTo>
                      <a:pt x="63158" y="-4"/>
                    </a:moveTo>
                    <a:lnTo>
                      <a:pt x="328" y="164602"/>
                    </a:lnTo>
                    <a:lnTo>
                      <a:pt x="23576" y="164602"/>
                    </a:lnTo>
                    <a:lnTo>
                      <a:pt x="75752" y="26030"/>
                    </a:lnTo>
                    <a:lnTo>
                      <a:pt x="127999" y="164602"/>
                    </a:lnTo>
                    <a:lnTo>
                      <a:pt x="151141" y="164602"/>
                    </a:lnTo>
                    <a:lnTo>
                      <a:pt x="88417" y="-4"/>
                    </a:lnTo>
                    <a:close/>
                  </a:path>
                </a:pathLst>
              </a:custGeom>
              <a:solidFill>
                <a:srgbClr val="000000"/>
              </a:solidFill>
              <a:ln w="2258" cap="flat">
                <a:noFill/>
                <a:prstDash val="solid"/>
                <a:round/>
              </a:ln>
            </p:spPr>
            <p:txBody>
              <a:bodyPr rtlCol="0" anchor="ctr"/>
              <a:lstStyle/>
              <a:p>
                <a:endParaRPr lang="en-US"/>
              </a:p>
            </p:txBody>
          </p:sp>
          <p:sp>
            <p:nvSpPr>
              <p:cNvPr id="356" name="Freeform: Shape 173">
                <a:extLst>
                  <a:ext uri="{FF2B5EF4-FFF2-40B4-BE49-F238E27FC236}">
                    <a16:creationId xmlns:a16="http://schemas.microsoft.com/office/drawing/2014/main" id="{CCBEEEC0-A63D-5D05-0E0D-7C424CB8B864}"/>
                  </a:ext>
                </a:extLst>
              </p:cNvPr>
              <p:cNvSpPr/>
              <p:nvPr/>
            </p:nvSpPr>
            <p:spPr>
              <a:xfrm flipV="1">
                <a:off x="10303769" y="859900"/>
                <a:ext cx="114441" cy="129645"/>
              </a:xfrm>
              <a:custGeom>
                <a:avLst/>
                <a:gdLst>
                  <a:gd name="connsiteX0" fmla="*/ 114777 w 114441"/>
                  <a:gd name="connsiteY0" fmla="*/ 70032 h 129645"/>
                  <a:gd name="connsiteX1" fmla="*/ 114777 w 114441"/>
                  <a:gd name="connsiteY1" fmla="*/ 60119 h 129645"/>
                  <a:gd name="connsiteX2" fmla="*/ 21503 w 114441"/>
                  <a:gd name="connsiteY2" fmla="*/ 60119 h 129645"/>
                  <a:gd name="connsiteX3" fmla="*/ 34132 w 114441"/>
                  <a:gd name="connsiteY3" fmla="*/ 28192 h 129645"/>
                  <a:gd name="connsiteX4" fmla="*/ 65600 w 114441"/>
                  <a:gd name="connsiteY4" fmla="*/ 17221 h 129645"/>
                  <a:gd name="connsiteX5" fmla="*/ 88248 w 114441"/>
                  <a:gd name="connsiteY5" fmla="*/ 20079 h 129645"/>
                  <a:gd name="connsiteX6" fmla="*/ 110050 w 114441"/>
                  <a:gd name="connsiteY6" fmla="*/ 28686 h 129645"/>
                  <a:gd name="connsiteX7" fmla="*/ 110050 w 114441"/>
                  <a:gd name="connsiteY7" fmla="*/ 9495 h 129645"/>
                  <a:gd name="connsiteX8" fmla="*/ 87649 w 114441"/>
                  <a:gd name="connsiteY8" fmla="*/ 2440 h 129645"/>
                  <a:gd name="connsiteX9" fmla="*/ 64401 w 114441"/>
                  <a:gd name="connsiteY9" fmla="*/ 5 h 129645"/>
                  <a:gd name="connsiteX10" fmla="*/ 17587 w 114441"/>
                  <a:gd name="connsiteY10" fmla="*/ 17186 h 129645"/>
                  <a:gd name="connsiteX11" fmla="*/ 336 w 114441"/>
                  <a:gd name="connsiteY11" fmla="*/ 63752 h 129645"/>
                  <a:gd name="connsiteX12" fmla="*/ 16705 w 114441"/>
                  <a:gd name="connsiteY12" fmla="*/ 111836 h 129645"/>
                  <a:gd name="connsiteX13" fmla="*/ 60873 w 114441"/>
                  <a:gd name="connsiteY13" fmla="*/ 129651 h 129645"/>
                  <a:gd name="connsiteX14" fmla="*/ 100278 w 114441"/>
                  <a:gd name="connsiteY14" fmla="*/ 113600 h 129645"/>
                  <a:gd name="connsiteX15" fmla="*/ 114777 w 114441"/>
                  <a:gd name="connsiteY15" fmla="*/ 70032 h 129645"/>
                  <a:gd name="connsiteX16" fmla="*/ 94493 w 114441"/>
                  <a:gd name="connsiteY16" fmla="*/ 75994 h 129645"/>
                  <a:gd name="connsiteX17" fmla="*/ 85179 w 114441"/>
                  <a:gd name="connsiteY17" fmla="*/ 102523 h 129645"/>
                  <a:gd name="connsiteX18" fmla="*/ 61085 w 114441"/>
                  <a:gd name="connsiteY18" fmla="*/ 112471 h 129645"/>
                  <a:gd name="connsiteX19" fmla="*/ 33921 w 114441"/>
                  <a:gd name="connsiteY19" fmla="*/ 102875 h 129645"/>
                  <a:gd name="connsiteX20" fmla="*/ 22173 w 114441"/>
                  <a:gd name="connsiteY20" fmla="*/ 75853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77" y="70032"/>
                    </a:moveTo>
                    <a:lnTo>
                      <a:pt x="114777" y="60119"/>
                    </a:lnTo>
                    <a:lnTo>
                      <a:pt x="21503" y="60119"/>
                    </a:lnTo>
                    <a:cubicBezTo>
                      <a:pt x="22397" y="46149"/>
                      <a:pt x="26606" y="35507"/>
                      <a:pt x="34132" y="28192"/>
                    </a:cubicBezTo>
                    <a:cubicBezTo>
                      <a:pt x="41658" y="20878"/>
                      <a:pt x="52147" y="17221"/>
                      <a:pt x="65600" y="17221"/>
                    </a:cubicBezTo>
                    <a:cubicBezTo>
                      <a:pt x="73385" y="17221"/>
                      <a:pt x="80934" y="18174"/>
                      <a:pt x="88248" y="20079"/>
                    </a:cubicBezTo>
                    <a:cubicBezTo>
                      <a:pt x="95563" y="21984"/>
                      <a:pt x="102830" y="24853"/>
                      <a:pt x="110050" y="28686"/>
                    </a:cubicBezTo>
                    <a:lnTo>
                      <a:pt x="110050" y="9495"/>
                    </a:lnTo>
                    <a:cubicBezTo>
                      <a:pt x="102759" y="6414"/>
                      <a:pt x="95292" y="4062"/>
                      <a:pt x="87649" y="2440"/>
                    </a:cubicBezTo>
                    <a:cubicBezTo>
                      <a:pt x="80005" y="817"/>
                      <a:pt x="72256" y="5"/>
                      <a:pt x="64401" y="5"/>
                    </a:cubicBezTo>
                    <a:cubicBezTo>
                      <a:pt x="44692" y="5"/>
                      <a:pt x="29088" y="5732"/>
                      <a:pt x="17587" y="17186"/>
                    </a:cubicBezTo>
                    <a:cubicBezTo>
                      <a:pt x="6087" y="28663"/>
                      <a:pt x="336" y="44185"/>
                      <a:pt x="336" y="63752"/>
                    </a:cubicBezTo>
                    <a:cubicBezTo>
                      <a:pt x="336" y="83955"/>
                      <a:pt x="5793" y="99983"/>
                      <a:pt x="16705" y="111836"/>
                    </a:cubicBezTo>
                    <a:cubicBezTo>
                      <a:pt x="27618" y="123713"/>
                      <a:pt x="42340" y="129651"/>
                      <a:pt x="60873" y="129651"/>
                    </a:cubicBezTo>
                    <a:cubicBezTo>
                      <a:pt x="77477" y="129651"/>
                      <a:pt x="90612" y="124301"/>
                      <a:pt x="100278" y="113600"/>
                    </a:cubicBezTo>
                    <a:cubicBezTo>
                      <a:pt x="109944" y="102923"/>
                      <a:pt x="114777" y="88400"/>
                      <a:pt x="114777" y="70032"/>
                    </a:cubicBezTo>
                    <a:close/>
                    <a:moveTo>
                      <a:pt x="94493" y="75994"/>
                    </a:moveTo>
                    <a:cubicBezTo>
                      <a:pt x="94351" y="87071"/>
                      <a:pt x="91247" y="95914"/>
                      <a:pt x="85179" y="102523"/>
                    </a:cubicBezTo>
                    <a:cubicBezTo>
                      <a:pt x="79111" y="109155"/>
                      <a:pt x="71080" y="112471"/>
                      <a:pt x="61085" y="112471"/>
                    </a:cubicBezTo>
                    <a:cubicBezTo>
                      <a:pt x="49772" y="112471"/>
                      <a:pt x="40717" y="109273"/>
                      <a:pt x="33921" y="102875"/>
                    </a:cubicBezTo>
                    <a:cubicBezTo>
                      <a:pt x="27124" y="96478"/>
                      <a:pt x="23208" y="87471"/>
                      <a:pt x="22173" y="75853"/>
                    </a:cubicBezTo>
                    <a:close/>
                  </a:path>
                </a:pathLst>
              </a:custGeom>
              <a:solidFill>
                <a:srgbClr val="000000"/>
              </a:solidFill>
              <a:ln w="2258" cap="flat">
                <a:noFill/>
                <a:prstDash val="solid"/>
                <a:round/>
              </a:ln>
            </p:spPr>
            <p:txBody>
              <a:bodyPr rtlCol="0" anchor="ctr"/>
              <a:lstStyle/>
              <a:p>
                <a:endParaRPr lang="en-US"/>
              </a:p>
            </p:txBody>
          </p:sp>
          <p:sp>
            <p:nvSpPr>
              <p:cNvPr id="357" name="Freeform: Shape 174">
                <a:extLst>
                  <a:ext uri="{FF2B5EF4-FFF2-40B4-BE49-F238E27FC236}">
                    <a16:creationId xmlns:a16="http://schemas.microsoft.com/office/drawing/2014/main" id="{99C7B082-96C9-7366-578D-7C4E7F2EDE97}"/>
                  </a:ext>
                </a:extLst>
              </p:cNvPr>
              <p:cNvSpPr/>
              <p:nvPr/>
            </p:nvSpPr>
            <p:spPr>
              <a:xfrm flipV="1">
                <a:off x="10442677" y="859900"/>
                <a:ext cx="110348" cy="173390"/>
              </a:xfrm>
              <a:custGeom>
                <a:avLst/>
                <a:gdLst>
                  <a:gd name="connsiteX0" fmla="*/ 90406 w 110348"/>
                  <a:gd name="connsiteY0" fmla="*/ 110153 h 173390"/>
                  <a:gd name="connsiteX1" fmla="*/ 81305 w 110348"/>
                  <a:gd name="connsiteY1" fmla="*/ 144302 h 173390"/>
                  <a:gd name="connsiteX2" fmla="*/ 55799 w 110348"/>
                  <a:gd name="connsiteY2" fmla="*/ 156438 h 173390"/>
                  <a:gd name="connsiteX3" fmla="*/ 30399 w 110348"/>
                  <a:gd name="connsiteY3" fmla="*/ 144302 h 173390"/>
                  <a:gd name="connsiteX4" fmla="*/ 21297 w 110348"/>
                  <a:gd name="connsiteY4" fmla="*/ 110153 h 173390"/>
                  <a:gd name="connsiteX5" fmla="*/ 30399 w 110348"/>
                  <a:gd name="connsiteY5" fmla="*/ 76075 h 173390"/>
                  <a:gd name="connsiteX6" fmla="*/ 55799 w 110348"/>
                  <a:gd name="connsiteY6" fmla="*/ 63939 h 173390"/>
                  <a:gd name="connsiteX7" fmla="*/ 81305 w 110348"/>
                  <a:gd name="connsiteY7" fmla="*/ 76075 h 173390"/>
                  <a:gd name="connsiteX8" fmla="*/ 90406 w 110348"/>
                  <a:gd name="connsiteY8" fmla="*/ 110153 h 173390"/>
                  <a:gd name="connsiteX9" fmla="*/ 110691 w 110348"/>
                  <a:gd name="connsiteY9" fmla="*/ 62281 h 173390"/>
                  <a:gd name="connsiteX10" fmla="*/ 96686 w 110348"/>
                  <a:gd name="connsiteY10" fmla="*/ 15397 h 173390"/>
                  <a:gd name="connsiteX11" fmla="*/ 53823 w 110348"/>
                  <a:gd name="connsiteY11" fmla="*/ 16 h 173390"/>
                  <a:gd name="connsiteX12" fmla="*/ 33644 w 110348"/>
                  <a:gd name="connsiteY12" fmla="*/ 1603 h 173390"/>
                  <a:gd name="connsiteX13" fmla="*/ 15229 w 110348"/>
                  <a:gd name="connsiteY13" fmla="*/ 6507 h 173390"/>
                  <a:gd name="connsiteX14" fmla="*/ 15229 w 110348"/>
                  <a:gd name="connsiteY14" fmla="*/ 26227 h 173390"/>
                  <a:gd name="connsiteX15" fmla="*/ 32868 w 110348"/>
                  <a:gd name="connsiteY15" fmla="*/ 19101 h 173390"/>
                  <a:gd name="connsiteX16" fmla="*/ 50613 w 110348"/>
                  <a:gd name="connsiteY16" fmla="*/ 16773 h 173390"/>
                  <a:gd name="connsiteX17" fmla="*/ 80493 w 110348"/>
                  <a:gd name="connsiteY17" fmla="*/ 27180 h 173390"/>
                  <a:gd name="connsiteX18" fmla="*/ 90406 w 110348"/>
                  <a:gd name="connsiteY18" fmla="*/ 58648 h 173390"/>
                  <a:gd name="connsiteX19" fmla="*/ 90406 w 110348"/>
                  <a:gd name="connsiteY19" fmla="*/ 68702 h 173390"/>
                  <a:gd name="connsiteX20" fmla="*/ 74319 w 110348"/>
                  <a:gd name="connsiteY20" fmla="*/ 52368 h 173390"/>
                  <a:gd name="connsiteX21" fmla="*/ 50825 w 110348"/>
                  <a:gd name="connsiteY21" fmla="*/ 46971 h 173390"/>
                  <a:gd name="connsiteX22" fmla="*/ 14242 w 110348"/>
                  <a:gd name="connsiteY22" fmla="*/ 64257 h 173390"/>
                  <a:gd name="connsiteX23" fmla="*/ 342 w 110348"/>
                  <a:gd name="connsiteY23" fmla="*/ 110153 h 173390"/>
                  <a:gd name="connsiteX24" fmla="*/ 14242 w 110348"/>
                  <a:gd name="connsiteY24" fmla="*/ 156085 h 173390"/>
                  <a:gd name="connsiteX25" fmla="*/ 50825 w 110348"/>
                  <a:gd name="connsiteY25" fmla="*/ 173406 h 173390"/>
                  <a:gd name="connsiteX26" fmla="*/ 74319 w 110348"/>
                  <a:gd name="connsiteY26" fmla="*/ 168009 h 173390"/>
                  <a:gd name="connsiteX27" fmla="*/ 90406 w 110348"/>
                  <a:gd name="connsiteY27" fmla="*/ 151710 h 173390"/>
                  <a:gd name="connsiteX28" fmla="*/ 90406 w 110348"/>
                  <a:gd name="connsiteY28" fmla="*/ 170443 h 173390"/>
                  <a:gd name="connsiteX29" fmla="*/ 110691 w 110348"/>
                  <a:gd name="connsiteY29" fmla="*/ 170443 h 17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348" h="173390">
                    <a:moveTo>
                      <a:pt x="90406" y="110153"/>
                    </a:moveTo>
                    <a:cubicBezTo>
                      <a:pt x="90406" y="124852"/>
                      <a:pt x="87372" y="136235"/>
                      <a:pt x="81305" y="144302"/>
                    </a:cubicBezTo>
                    <a:cubicBezTo>
                      <a:pt x="75260" y="152392"/>
                      <a:pt x="66758" y="156438"/>
                      <a:pt x="55799" y="156438"/>
                    </a:cubicBezTo>
                    <a:cubicBezTo>
                      <a:pt x="44933" y="156438"/>
                      <a:pt x="36466" y="152392"/>
                      <a:pt x="30399" y="144302"/>
                    </a:cubicBezTo>
                    <a:cubicBezTo>
                      <a:pt x="24331" y="136235"/>
                      <a:pt x="21297" y="124852"/>
                      <a:pt x="21297" y="110153"/>
                    </a:cubicBezTo>
                    <a:cubicBezTo>
                      <a:pt x="21297" y="95525"/>
                      <a:pt x="24331" y="84165"/>
                      <a:pt x="30399" y="76075"/>
                    </a:cubicBezTo>
                    <a:cubicBezTo>
                      <a:pt x="36466" y="67985"/>
                      <a:pt x="44933" y="63939"/>
                      <a:pt x="55799" y="63939"/>
                    </a:cubicBezTo>
                    <a:cubicBezTo>
                      <a:pt x="66758" y="63939"/>
                      <a:pt x="75260" y="67985"/>
                      <a:pt x="81305" y="76075"/>
                    </a:cubicBezTo>
                    <a:cubicBezTo>
                      <a:pt x="87372" y="84165"/>
                      <a:pt x="90406" y="95525"/>
                      <a:pt x="90406" y="110153"/>
                    </a:cubicBezTo>
                    <a:close/>
                    <a:moveTo>
                      <a:pt x="110691" y="62281"/>
                    </a:moveTo>
                    <a:cubicBezTo>
                      <a:pt x="110691" y="41279"/>
                      <a:pt x="106022" y="25651"/>
                      <a:pt x="96686" y="15397"/>
                    </a:cubicBezTo>
                    <a:cubicBezTo>
                      <a:pt x="87372" y="5143"/>
                      <a:pt x="73085" y="16"/>
                      <a:pt x="53823" y="16"/>
                    </a:cubicBezTo>
                    <a:cubicBezTo>
                      <a:pt x="46697" y="16"/>
                      <a:pt x="39971" y="545"/>
                      <a:pt x="33644" y="1603"/>
                    </a:cubicBezTo>
                    <a:cubicBezTo>
                      <a:pt x="27318" y="2662"/>
                      <a:pt x="21179" y="4296"/>
                      <a:pt x="15229" y="6507"/>
                    </a:cubicBezTo>
                    <a:lnTo>
                      <a:pt x="15229" y="26227"/>
                    </a:lnTo>
                    <a:cubicBezTo>
                      <a:pt x="21179" y="23005"/>
                      <a:pt x="27059" y="20630"/>
                      <a:pt x="32868" y="19101"/>
                    </a:cubicBezTo>
                    <a:cubicBezTo>
                      <a:pt x="38677" y="17549"/>
                      <a:pt x="44592" y="16773"/>
                      <a:pt x="50613" y="16773"/>
                    </a:cubicBezTo>
                    <a:cubicBezTo>
                      <a:pt x="63924" y="16773"/>
                      <a:pt x="73884" y="20242"/>
                      <a:pt x="80493" y="27180"/>
                    </a:cubicBezTo>
                    <a:cubicBezTo>
                      <a:pt x="87102" y="34118"/>
                      <a:pt x="90406" y="44607"/>
                      <a:pt x="90406" y="58648"/>
                    </a:cubicBezTo>
                    <a:lnTo>
                      <a:pt x="90406" y="68702"/>
                    </a:lnTo>
                    <a:cubicBezTo>
                      <a:pt x="86220" y="61411"/>
                      <a:pt x="80858" y="55967"/>
                      <a:pt x="74319" y="52368"/>
                    </a:cubicBezTo>
                    <a:cubicBezTo>
                      <a:pt x="67781" y="48770"/>
                      <a:pt x="59950" y="46971"/>
                      <a:pt x="50825" y="46971"/>
                    </a:cubicBezTo>
                    <a:cubicBezTo>
                      <a:pt x="35702" y="46971"/>
                      <a:pt x="23508" y="52733"/>
                      <a:pt x="14242" y="64257"/>
                    </a:cubicBezTo>
                    <a:cubicBezTo>
                      <a:pt x="4975" y="75804"/>
                      <a:pt x="342" y="91103"/>
                      <a:pt x="342" y="110153"/>
                    </a:cubicBezTo>
                    <a:cubicBezTo>
                      <a:pt x="342" y="129250"/>
                      <a:pt x="4975" y="144561"/>
                      <a:pt x="14242" y="156085"/>
                    </a:cubicBezTo>
                    <a:cubicBezTo>
                      <a:pt x="23508" y="167632"/>
                      <a:pt x="35702" y="173406"/>
                      <a:pt x="50825" y="173406"/>
                    </a:cubicBezTo>
                    <a:cubicBezTo>
                      <a:pt x="59950" y="173406"/>
                      <a:pt x="67781" y="171607"/>
                      <a:pt x="74319" y="168009"/>
                    </a:cubicBezTo>
                    <a:cubicBezTo>
                      <a:pt x="80858" y="164410"/>
                      <a:pt x="86220" y="158978"/>
                      <a:pt x="90406" y="151710"/>
                    </a:cubicBezTo>
                    <a:lnTo>
                      <a:pt x="90406" y="170443"/>
                    </a:lnTo>
                    <a:lnTo>
                      <a:pt x="110691" y="170443"/>
                    </a:lnTo>
                    <a:close/>
                  </a:path>
                </a:pathLst>
              </a:custGeom>
              <a:solidFill>
                <a:srgbClr val="000000"/>
              </a:solidFill>
              <a:ln w="2258" cap="flat">
                <a:noFill/>
                <a:prstDash val="solid"/>
                <a:round/>
              </a:ln>
            </p:spPr>
            <p:txBody>
              <a:bodyPr rtlCol="0" anchor="ctr"/>
              <a:lstStyle/>
              <a:p>
                <a:endParaRPr lang="en-US"/>
              </a:p>
            </p:txBody>
          </p:sp>
          <p:sp>
            <p:nvSpPr>
              <p:cNvPr id="358" name="Freeform: Shape 175">
                <a:extLst>
                  <a:ext uri="{FF2B5EF4-FFF2-40B4-BE49-F238E27FC236}">
                    <a16:creationId xmlns:a16="http://schemas.microsoft.com/office/drawing/2014/main" id="{8C5C5462-295C-1C42-A5B1-635149BB7168}"/>
                  </a:ext>
                </a:extLst>
              </p:cNvPr>
              <p:cNvSpPr/>
              <p:nvPr/>
            </p:nvSpPr>
            <p:spPr>
              <a:xfrm flipV="1">
                <a:off x="10587085" y="859900"/>
                <a:ext cx="104316" cy="129645"/>
              </a:xfrm>
              <a:custGeom>
                <a:avLst/>
                <a:gdLst>
                  <a:gd name="connsiteX0" fmla="*/ 64201 w 104316"/>
                  <a:gd name="connsiteY0" fmla="*/ 65269 h 129645"/>
                  <a:gd name="connsiteX1" fmla="*/ 30122 w 104316"/>
                  <a:gd name="connsiteY1" fmla="*/ 59660 h 129645"/>
                  <a:gd name="connsiteX2" fmla="*/ 20633 w 104316"/>
                  <a:gd name="connsiteY2" fmla="*/ 40469 h 129645"/>
                  <a:gd name="connsiteX3" fmla="*/ 27759 w 104316"/>
                  <a:gd name="connsiteY3" fmla="*/ 23324 h 129645"/>
                  <a:gd name="connsiteX4" fmla="*/ 47091 w 104316"/>
                  <a:gd name="connsiteY4" fmla="*/ 17009 h 129645"/>
                  <a:gd name="connsiteX5" fmla="*/ 74184 w 104316"/>
                  <a:gd name="connsiteY5" fmla="*/ 28968 h 129645"/>
                  <a:gd name="connsiteX6" fmla="*/ 84380 w 104316"/>
                  <a:gd name="connsiteY6" fmla="*/ 60754 h 129645"/>
                  <a:gd name="connsiteX7" fmla="*/ 84380 w 104316"/>
                  <a:gd name="connsiteY7" fmla="*/ 65269 h 129645"/>
                  <a:gd name="connsiteX8" fmla="*/ 104664 w 104316"/>
                  <a:gd name="connsiteY8" fmla="*/ 73665 h 129645"/>
                  <a:gd name="connsiteX9" fmla="*/ 104664 w 104316"/>
                  <a:gd name="connsiteY9" fmla="*/ 3216 h 129645"/>
                  <a:gd name="connsiteX10" fmla="*/ 84380 w 104316"/>
                  <a:gd name="connsiteY10" fmla="*/ 3216 h 129645"/>
                  <a:gd name="connsiteX11" fmla="*/ 84380 w 104316"/>
                  <a:gd name="connsiteY11" fmla="*/ 21948 h 129645"/>
                  <a:gd name="connsiteX12" fmla="*/ 67058 w 104316"/>
                  <a:gd name="connsiteY12" fmla="*/ 5368 h 129645"/>
                  <a:gd name="connsiteX13" fmla="*/ 41693 w 104316"/>
                  <a:gd name="connsiteY13" fmla="*/ 5 h 129645"/>
                  <a:gd name="connsiteX14" fmla="*/ 11531 w 104316"/>
                  <a:gd name="connsiteY14" fmla="*/ 10659 h 129645"/>
                  <a:gd name="connsiteX15" fmla="*/ 348 w 104316"/>
                  <a:gd name="connsiteY15" fmla="*/ 39164 h 129645"/>
                  <a:gd name="connsiteX16" fmla="*/ 14283 w 104316"/>
                  <a:gd name="connsiteY16" fmla="*/ 70561 h 129645"/>
                  <a:gd name="connsiteX17" fmla="*/ 55910 w 104316"/>
                  <a:gd name="connsiteY17" fmla="*/ 81144 h 129645"/>
                  <a:gd name="connsiteX18" fmla="*/ 84380 w 104316"/>
                  <a:gd name="connsiteY18" fmla="*/ 81144 h 129645"/>
                  <a:gd name="connsiteX19" fmla="*/ 84380 w 104316"/>
                  <a:gd name="connsiteY19" fmla="*/ 83155 h 129645"/>
                  <a:gd name="connsiteX20" fmla="*/ 75172 w 104316"/>
                  <a:gd name="connsiteY20" fmla="*/ 104816 h 129645"/>
                  <a:gd name="connsiteX21" fmla="*/ 49313 w 104316"/>
                  <a:gd name="connsiteY21" fmla="*/ 112471 h 129645"/>
                  <a:gd name="connsiteX22" fmla="*/ 28676 w 104316"/>
                  <a:gd name="connsiteY22" fmla="*/ 109931 h 129645"/>
                  <a:gd name="connsiteX23" fmla="*/ 9414 w 104316"/>
                  <a:gd name="connsiteY23" fmla="*/ 102311 h 129645"/>
                  <a:gd name="connsiteX24" fmla="*/ 9414 w 104316"/>
                  <a:gd name="connsiteY24" fmla="*/ 121079 h 129645"/>
                  <a:gd name="connsiteX25" fmla="*/ 31004 w 104316"/>
                  <a:gd name="connsiteY25" fmla="*/ 127499 h 129645"/>
                  <a:gd name="connsiteX26" fmla="*/ 51395 w 104316"/>
                  <a:gd name="connsiteY26" fmla="*/ 129651 h 129645"/>
                  <a:gd name="connsiteX27" fmla="*/ 91435 w 104316"/>
                  <a:gd name="connsiteY27" fmla="*/ 115752 h 129645"/>
                  <a:gd name="connsiteX28" fmla="*/ 104664 w 104316"/>
                  <a:gd name="connsiteY28" fmla="*/ 73665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01" y="65269"/>
                    </a:moveTo>
                    <a:cubicBezTo>
                      <a:pt x="47808" y="65269"/>
                      <a:pt x="36449" y="63400"/>
                      <a:pt x="30122" y="59660"/>
                    </a:cubicBezTo>
                    <a:cubicBezTo>
                      <a:pt x="23796" y="55921"/>
                      <a:pt x="20633" y="49524"/>
                      <a:pt x="20633" y="40469"/>
                    </a:cubicBezTo>
                    <a:cubicBezTo>
                      <a:pt x="20633" y="33272"/>
                      <a:pt x="23008" y="27557"/>
                      <a:pt x="27759" y="23324"/>
                    </a:cubicBezTo>
                    <a:cubicBezTo>
                      <a:pt x="32509" y="19114"/>
                      <a:pt x="38954" y="17009"/>
                      <a:pt x="47091" y="17009"/>
                    </a:cubicBezTo>
                    <a:cubicBezTo>
                      <a:pt x="58356" y="17009"/>
                      <a:pt x="67387" y="20996"/>
                      <a:pt x="74184" y="28968"/>
                    </a:cubicBezTo>
                    <a:cubicBezTo>
                      <a:pt x="80981" y="36941"/>
                      <a:pt x="84380" y="47536"/>
                      <a:pt x="84380" y="60754"/>
                    </a:cubicBezTo>
                    <a:lnTo>
                      <a:pt x="84380" y="65269"/>
                    </a:lnTo>
                    <a:close/>
                    <a:moveTo>
                      <a:pt x="104664" y="73665"/>
                    </a:moveTo>
                    <a:lnTo>
                      <a:pt x="104664" y="3216"/>
                    </a:lnTo>
                    <a:lnTo>
                      <a:pt x="84380" y="3216"/>
                    </a:lnTo>
                    <a:lnTo>
                      <a:pt x="84380" y="21948"/>
                    </a:lnTo>
                    <a:cubicBezTo>
                      <a:pt x="79746" y="14469"/>
                      <a:pt x="73973" y="8943"/>
                      <a:pt x="67058" y="5368"/>
                    </a:cubicBezTo>
                    <a:cubicBezTo>
                      <a:pt x="60144" y="1793"/>
                      <a:pt x="51689" y="5"/>
                      <a:pt x="41693" y="5"/>
                    </a:cubicBezTo>
                    <a:cubicBezTo>
                      <a:pt x="29064" y="5"/>
                      <a:pt x="19010" y="3557"/>
                      <a:pt x="11531" y="10659"/>
                    </a:cubicBezTo>
                    <a:cubicBezTo>
                      <a:pt x="4076" y="17762"/>
                      <a:pt x="348" y="27263"/>
                      <a:pt x="348" y="39164"/>
                    </a:cubicBezTo>
                    <a:cubicBezTo>
                      <a:pt x="348" y="53040"/>
                      <a:pt x="4993" y="63505"/>
                      <a:pt x="14283" y="70561"/>
                    </a:cubicBezTo>
                    <a:cubicBezTo>
                      <a:pt x="23596" y="77617"/>
                      <a:pt x="37472" y="81144"/>
                      <a:pt x="55910" y="81144"/>
                    </a:cubicBezTo>
                    <a:lnTo>
                      <a:pt x="84380" y="81144"/>
                    </a:lnTo>
                    <a:lnTo>
                      <a:pt x="84380" y="83155"/>
                    </a:lnTo>
                    <a:cubicBezTo>
                      <a:pt x="84380" y="92492"/>
                      <a:pt x="81310" y="99712"/>
                      <a:pt x="75172" y="104816"/>
                    </a:cubicBezTo>
                    <a:cubicBezTo>
                      <a:pt x="69034" y="109919"/>
                      <a:pt x="60414" y="112471"/>
                      <a:pt x="49313" y="112471"/>
                    </a:cubicBezTo>
                    <a:cubicBezTo>
                      <a:pt x="42258" y="112471"/>
                      <a:pt x="35379" y="111624"/>
                      <a:pt x="28676" y="109931"/>
                    </a:cubicBezTo>
                    <a:cubicBezTo>
                      <a:pt x="21997" y="108238"/>
                      <a:pt x="15576" y="105698"/>
                      <a:pt x="9414" y="102311"/>
                    </a:cubicBezTo>
                    <a:lnTo>
                      <a:pt x="9414" y="121079"/>
                    </a:lnTo>
                    <a:cubicBezTo>
                      <a:pt x="16823" y="123948"/>
                      <a:pt x="24019" y="126088"/>
                      <a:pt x="31004" y="127499"/>
                    </a:cubicBezTo>
                    <a:cubicBezTo>
                      <a:pt x="37989" y="128934"/>
                      <a:pt x="44786" y="129651"/>
                      <a:pt x="51395" y="129651"/>
                    </a:cubicBezTo>
                    <a:cubicBezTo>
                      <a:pt x="69269" y="129651"/>
                      <a:pt x="82616" y="125018"/>
                      <a:pt x="91435" y="115752"/>
                    </a:cubicBezTo>
                    <a:cubicBezTo>
                      <a:pt x="100255" y="106509"/>
                      <a:pt x="104664" y="92480"/>
                      <a:pt x="104664" y="73665"/>
                    </a:cubicBezTo>
                    <a:close/>
                  </a:path>
                </a:pathLst>
              </a:custGeom>
              <a:solidFill>
                <a:srgbClr val="000000"/>
              </a:solidFill>
              <a:ln w="2258" cap="flat">
                <a:noFill/>
                <a:prstDash val="solid"/>
                <a:round/>
              </a:ln>
            </p:spPr>
            <p:txBody>
              <a:bodyPr rtlCol="0" anchor="ctr"/>
              <a:lstStyle/>
              <a:p>
                <a:endParaRPr lang="en-US"/>
              </a:p>
            </p:txBody>
          </p:sp>
          <p:sp>
            <p:nvSpPr>
              <p:cNvPr id="359" name="Freeform: Shape 176">
                <a:extLst>
                  <a:ext uri="{FF2B5EF4-FFF2-40B4-BE49-F238E27FC236}">
                    <a16:creationId xmlns:a16="http://schemas.microsoft.com/office/drawing/2014/main" id="{8CAB3DFA-B005-22FD-4BF5-608103D27305}"/>
                  </a:ext>
                </a:extLst>
              </p:cNvPr>
              <p:cNvSpPr/>
              <p:nvPr/>
            </p:nvSpPr>
            <p:spPr>
              <a:xfrm flipV="1">
                <a:off x="10724134" y="859900"/>
                <a:ext cx="94368" cy="129645"/>
              </a:xfrm>
              <a:custGeom>
                <a:avLst/>
                <a:gdLst>
                  <a:gd name="connsiteX0" fmla="*/ 88091 w 94368"/>
                  <a:gd name="connsiteY0" fmla="*/ 123054 h 129645"/>
                  <a:gd name="connsiteX1" fmla="*/ 88091 w 94368"/>
                  <a:gd name="connsiteY1" fmla="*/ 103863 h 129645"/>
                  <a:gd name="connsiteX2" fmla="*/ 70241 w 94368"/>
                  <a:gd name="connsiteY2" fmla="*/ 110460 h 129645"/>
                  <a:gd name="connsiteX3" fmla="*/ 51049 w 94368"/>
                  <a:gd name="connsiteY3" fmla="*/ 112683 h 129645"/>
                  <a:gd name="connsiteX4" fmla="*/ 28401 w 94368"/>
                  <a:gd name="connsiteY4" fmla="*/ 108061 h 129645"/>
                  <a:gd name="connsiteX5" fmla="*/ 20852 w 94368"/>
                  <a:gd name="connsiteY5" fmla="*/ 94162 h 129645"/>
                  <a:gd name="connsiteX6" fmla="*/ 26249 w 94368"/>
                  <a:gd name="connsiteY6" fmla="*/ 83085 h 129645"/>
                  <a:gd name="connsiteX7" fmla="*/ 47980 w 94368"/>
                  <a:gd name="connsiteY7" fmla="*/ 75429 h 129645"/>
                  <a:gd name="connsiteX8" fmla="*/ 54930 w 94368"/>
                  <a:gd name="connsiteY8" fmla="*/ 73877 h 129645"/>
                  <a:gd name="connsiteX9" fmla="*/ 85622 w 94368"/>
                  <a:gd name="connsiteY9" fmla="*/ 60824 h 129645"/>
                  <a:gd name="connsiteX10" fmla="*/ 94724 w 94368"/>
                  <a:gd name="connsiteY10" fmla="*/ 37294 h 129645"/>
                  <a:gd name="connsiteX11" fmla="*/ 81106 w 94368"/>
                  <a:gd name="connsiteY11" fmla="*/ 10024 h 129645"/>
                  <a:gd name="connsiteX12" fmla="*/ 43676 w 94368"/>
                  <a:gd name="connsiteY12" fmla="*/ 5 h 129645"/>
                  <a:gd name="connsiteX13" fmla="*/ 23004 w 94368"/>
                  <a:gd name="connsiteY13" fmla="*/ 1946 h 129645"/>
                  <a:gd name="connsiteX14" fmla="*/ 355 w 94368"/>
                  <a:gd name="connsiteY14" fmla="*/ 7731 h 129645"/>
                  <a:gd name="connsiteX15" fmla="*/ 355 w 94368"/>
                  <a:gd name="connsiteY15" fmla="*/ 28686 h 129645"/>
                  <a:gd name="connsiteX16" fmla="*/ 22510 w 94368"/>
                  <a:gd name="connsiteY16" fmla="*/ 19902 h 129645"/>
                  <a:gd name="connsiteX17" fmla="*/ 44135 w 94368"/>
                  <a:gd name="connsiteY17" fmla="*/ 17009 h 129645"/>
                  <a:gd name="connsiteX18" fmla="*/ 66148 w 94368"/>
                  <a:gd name="connsiteY18" fmla="*/ 21913 h 129645"/>
                  <a:gd name="connsiteX19" fmla="*/ 73874 w 94368"/>
                  <a:gd name="connsiteY19" fmla="*/ 35742 h 129645"/>
                  <a:gd name="connsiteX20" fmla="*/ 68300 w 94368"/>
                  <a:gd name="connsiteY20" fmla="*/ 48407 h 129645"/>
                  <a:gd name="connsiteX21" fmla="*/ 43888 w 94368"/>
                  <a:gd name="connsiteY21" fmla="*/ 56908 h 129645"/>
                  <a:gd name="connsiteX22" fmla="*/ 36832 w 94368"/>
                  <a:gd name="connsiteY22" fmla="*/ 58567 h 129645"/>
                  <a:gd name="connsiteX23" fmla="*/ 9598 w 94368"/>
                  <a:gd name="connsiteY23" fmla="*/ 70737 h 129645"/>
                  <a:gd name="connsiteX24" fmla="*/ 1237 w 94368"/>
                  <a:gd name="connsiteY24" fmla="*/ 93280 h 129645"/>
                  <a:gd name="connsiteX25" fmla="*/ 13584 w 94368"/>
                  <a:gd name="connsiteY25" fmla="*/ 120162 h 129645"/>
                  <a:gd name="connsiteX26" fmla="*/ 48651 w 94368"/>
                  <a:gd name="connsiteY26" fmla="*/ 129651 h 129645"/>
                  <a:gd name="connsiteX27" fmla="*/ 69782 w 94368"/>
                  <a:gd name="connsiteY27" fmla="*/ 127993 h 129645"/>
                  <a:gd name="connsiteX28" fmla="*/ 88091 w 94368"/>
                  <a:gd name="connsiteY28" fmla="*/ 123054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91" y="123054"/>
                    </a:moveTo>
                    <a:lnTo>
                      <a:pt x="88091" y="103863"/>
                    </a:lnTo>
                    <a:cubicBezTo>
                      <a:pt x="82376" y="106803"/>
                      <a:pt x="76426" y="109002"/>
                      <a:pt x="70241" y="110460"/>
                    </a:cubicBezTo>
                    <a:cubicBezTo>
                      <a:pt x="64079" y="111942"/>
                      <a:pt x="57682" y="112683"/>
                      <a:pt x="51049" y="112683"/>
                    </a:cubicBezTo>
                    <a:cubicBezTo>
                      <a:pt x="40984" y="112683"/>
                      <a:pt x="33434" y="111142"/>
                      <a:pt x="28401" y="108061"/>
                    </a:cubicBezTo>
                    <a:cubicBezTo>
                      <a:pt x="23368" y="104980"/>
                      <a:pt x="20852" y="100347"/>
                      <a:pt x="20852" y="94162"/>
                    </a:cubicBezTo>
                    <a:cubicBezTo>
                      <a:pt x="20852" y="89458"/>
                      <a:pt x="22651" y="85766"/>
                      <a:pt x="26249" y="83085"/>
                    </a:cubicBezTo>
                    <a:cubicBezTo>
                      <a:pt x="29848" y="80404"/>
                      <a:pt x="37091" y="77852"/>
                      <a:pt x="47980" y="75429"/>
                    </a:cubicBezTo>
                    <a:lnTo>
                      <a:pt x="54930" y="73877"/>
                    </a:lnTo>
                    <a:cubicBezTo>
                      <a:pt x="69324" y="70796"/>
                      <a:pt x="79554" y="66445"/>
                      <a:pt x="85622" y="60824"/>
                    </a:cubicBezTo>
                    <a:cubicBezTo>
                      <a:pt x="91690" y="55203"/>
                      <a:pt x="94724" y="47360"/>
                      <a:pt x="94724" y="37294"/>
                    </a:cubicBezTo>
                    <a:cubicBezTo>
                      <a:pt x="94724" y="25817"/>
                      <a:pt x="90184" y="16727"/>
                      <a:pt x="81106" y="10024"/>
                    </a:cubicBezTo>
                    <a:cubicBezTo>
                      <a:pt x="72028" y="3345"/>
                      <a:pt x="59551" y="5"/>
                      <a:pt x="43676" y="5"/>
                    </a:cubicBezTo>
                    <a:cubicBezTo>
                      <a:pt x="37068" y="5"/>
                      <a:pt x="30177" y="652"/>
                      <a:pt x="23004" y="1946"/>
                    </a:cubicBezTo>
                    <a:cubicBezTo>
                      <a:pt x="15830" y="3239"/>
                      <a:pt x="8281" y="5168"/>
                      <a:pt x="355" y="7731"/>
                    </a:cubicBezTo>
                    <a:lnTo>
                      <a:pt x="355" y="28686"/>
                    </a:lnTo>
                    <a:cubicBezTo>
                      <a:pt x="7858" y="24782"/>
                      <a:pt x="15242" y="21854"/>
                      <a:pt x="22510" y="19902"/>
                    </a:cubicBezTo>
                    <a:cubicBezTo>
                      <a:pt x="29777" y="17974"/>
                      <a:pt x="36985" y="17009"/>
                      <a:pt x="44135" y="17009"/>
                    </a:cubicBezTo>
                    <a:cubicBezTo>
                      <a:pt x="53684" y="17009"/>
                      <a:pt x="61021" y="18644"/>
                      <a:pt x="66148" y="21913"/>
                    </a:cubicBezTo>
                    <a:cubicBezTo>
                      <a:pt x="71299" y="25182"/>
                      <a:pt x="73874" y="29792"/>
                      <a:pt x="73874" y="35742"/>
                    </a:cubicBezTo>
                    <a:cubicBezTo>
                      <a:pt x="73874" y="41245"/>
                      <a:pt x="72016" y="45467"/>
                      <a:pt x="68300" y="48407"/>
                    </a:cubicBezTo>
                    <a:cubicBezTo>
                      <a:pt x="64608" y="51346"/>
                      <a:pt x="56470" y="54180"/>
                      <a:pt x="43888" y="56908"/>
                    </a:cubicBezTo>
                    <a:lnTo>
                      <a:pt x="36832" y="58567"/>
                    </a:lnTo>
                    <a:cubicBezTo>
                      <a:pt x="24274" y="61201"/>
                      <a:pt x="15196" y="65258"/>
                      <a:pt x="9598" y="70737"/>
                    </a:cubicBezTo>
                    <a:cubicBezTo>
                      <a:pt x="4024" y="76217"/>
                      <a:pt x="1237" y="83732"/>
                      <a:pt x="1237" y="93280"/>
                    </a:cubicBezTo>
                    <a:cubicBezTo>
                      <a:pt x="1237" y="104898"/>
                      <a:pt x="5353" y="113859"/>
                      <a:pt x="13584" y="120162"/>
                    </a:cubicBezTo>
                    <a:cubicBezTo>
                      <a:pt x="21816" y="126488"/>
                      <a:pt x="33505" y="129651"/>
                      <a:pt x="48651" y="129651"/>
                    </a:cubicBezTo>
                    <a:cubicBezTo>
                      <a:pt x="56129" y="129651"/>
                      <a:pt x="63173" y="129099"/>
                      <a:pt x="69782" y="127993"/>
                    </a:cubicBezTo>
                    <a:cubicBezTo>
                      <a:pt x="76414" y="126912"/>
                      <a:pt x="82517" y="125265"/>
                      <a:pt x="88091" y="123054"/>
                    </a:cubicBezTo>
                    <a:close/>
                  </a:path>
                </a:pathLst>
              </a:custGeom>
              <a:solidFill>
                <a:srgbClr val="000000"/>
              </a:solidFill>
              <a:ln w="2258" cap="flat">
                <a:noFill/>
                <a:prstDash val="solid"/>
                <a:round/>
              </a:ln>
            </p:spPr>
            <p:txBody>
              <a:bodyPr rtlCol="0" anchor="ctr"/>
              <a:lstStyle/>
              <a:p>
                <a:endParaRPr lang="en-US"/>
              </a:p>
            </p:txBody>
          </p:sp>
        </p:grpSp>
        <p:sp>
          <p:nvSpPr>
            <p:cNvPr id="35" name="Freeform: Shape 177">
              <a:extLst>
                <a:ext uri="{FF2B5EF4-FFF2-40B4-BE49-F238E27FC236}">
                  <a16:creationId xmlns:a16="http://schemas.microsoft.com/office/drawing/2014/main" id="{D2A496EF-2B92-5AAF-7E20-59D5E835BC27}"/>
                </a:ext>
              </a:extLst>
            </p:cNvPr>
            <p:cNvSpPr/>
            <p:nvPr/>
          </p:nvSpPr>
          <p:spPr>
            <a:xfrm>
              <a:off x="9068646" y="1667920"/>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sq">
              <a:solidFill>
                <a:srgbClr val="00FFFF"/>
              </a:solidFill>
              <a:prstDash val="solid"/>
              <a:round/>
            </a:ln>
          </p:spPr>
          <p:txBody>
            <a:bodyPr rtlCol="0" anchor="ctr"/>
            <a:lstStyle/>
            <a:p>
              <a:endParaRPr lang="en-US"/>
            </a:p>
          </p:txBody>
        </p:sp>
        <p:grpSp>
          <p:nvGrpSpPr>
            <p:cNvPr id="36" name="Graphic 4">
              <a:extLst>
                <a:ext uri="{FF2B5EF4-FFF2-40B4-BE49-F238E27FC236}">
                  <a16:creationId xmlns:a16="http://schemas.microsoft.com/office/drawing/2014/main" id="{CF8653A5-23D2-EFF1-EDA7-BC53DB0FF538}"/>
                </a:ext>
              </a:extLst>
            </p:cNvPr>
            <p:cNvGrpSpPr/>
            <p:nvPr/>
          </p:nvGrpSpPr>
          <p:grpSpPr>
            <a:xfrm>
              <a:off x="9722978" y="1575387"/>
              <a:ext cx="1402300" cy="199778"/>
              <a:chOff x="9722978" y="1146179"/>
              <a:chExt cx="1402300" cy="199778"/>
            </a:xfrm>
            <a:solidFill>
              <a:srgbClr val="000000"/>
            </a:solidFill>
          </p:grpSpPr>
          <p:sp>
            <p:nvSpPr>
              <p:cNvPr id="340" name="Freeform: Shape 179">
                <a:extLst>
                  <a:ext uri="{FF2B5EF4-FFF2-40B4-BE49-F238E27FC236}">
                    <a16:creationId xmlns:a16="http://schemas.microsoft.com/office/drawing/2014/main" id="{A160F768-639B-55E8-E231-FB2253D1693D}"/>
                  </a:ext>
                </a:extLst>
              </p:cNvPr>
              <p:cNvSpPr/>
              <p:nvPr/>
            </p:nvSpPr>
            <p:spPr>
              <a:xfrm flipV="1">
                <a:off x="9722978" y="1153129"/>
                <a:ext cx="124565" cy="164605"/>
              </a:xfrm>
              <a:custGeom>
                <a:avLst/>
                <a:gdLst>
                  <a:gd name="connsiteX0" fmla="*/ 309 w 124565"/>
                  <a:gd name="connsiteY0" fmla="*/ 164613 h 164605"/>
                  <a:gd name="connsiteX1" fmla="*/ 30296 w 124565"/>
                  <a:gd name="connsiteY1" fmla="*/ 164613 h 164605"/>
                  <a:gd name="connsiteX2" fmla="*/ 103285 w 124565"/>
                  <a:gd name="connsiteY2" fmla="*/ 26924 h 164605"/>
                  <a:gd name="connsiteX3" fmla="*/ 103285 w 124565"/>
                  <a:gd name="connsiteY3" fmla="*/ 164613 h 164605"/>
                  <a:gd name="connsiteX4" fmla="*/ 124875 w 124565"/>
                  <a:gd name="connsiteY4" fmla="*/ 164613 h 164605"/>
                  <a:gd name="connsiteX5" fmla="*/ 124875 w 124565"/>
                  <a:gd name="connsiteY5" fmla="*/ 7 h 164605"/>
                  <a:gd name="connsiteX6" fmla="*/ 94889 w 124565"/>
                  <a:gd name="connsiteY6" fmla="*/ 7 h 164605"/>
                  <a:gd name="connsiteX7" fmla="*/ 21935 w 124565"/>
                  <a:gd name="connsiteY7" fmla="*/ 137697 h 164605"/>
                  <a:gd name="connsiteX8" fmla="*/ 21935 w 124565"/>
                  <a:gd name="connsiteY8" fmla="*/ 7 h 164605"/>
                  <a:gd name="connsiteX9" fmla="*/ 309 w 124565"/>
                  <a:gd name="connsiteY9" fmla="*/ 7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65" h="164605">
                    <a:moveTo>
                      <a:pt x="309" y="164613"/>
                    </a:moveTo>
                    <a:lnTo>
                      <a:pt x="30296" y="164613"/>
                    </a:lnTo>
                    <a:lnTo>
                      <a:pt x="103285" y="26924"/>
                    </a:lnTo>
                    <a:lnTo>
                      <a:pt x="103285" y="164613"/>
                    </a:lnTo>
                    <a:lnTo>
                      <a:pt x="124875" y="164613"/>
                    </a:lnTo>
                    <a:lnTo>
                      <a:pt x="124875" y="7"/>
                    </a:lnTo>
                    <a:lnTo>
                      <a:pt x="94889" y="7"/>
                    </a:lnTo>
                    <a:lnTo>
                      <a:pt x="21935" y="137697"/>
                    </a:lnTo>
                    <a:lnTo>
                      <a:pt x="21935" y="7"/>
                    </a:lnTo>
                    <a:lnTo>
                      <a:pt x="309" y="7"/>
                    </a:lnTo>
                    <a:close/>
                  </a:path>
                </a:pathLst>
              </a:custGeom>
              <a:solidFill>
                <a:srgbClr val="000000"/>
              </a:solidFill>
              <a:ln w="2258" cap="flat">
                <a:noFill/>
                <a:prstDash val="solid"/>
                <a:round/>
              </a:ln>
            </p:spPr>
            <p:txBody>
              <a:bodyPr rtlCol="0" anchor="ctr"/>
              <a:lstStyle/>
              <a:p>
                <a:endParaRPr lang="en-US"/>
              </a:p>
            </p:txBody>
          </p:sp>
          <p:sp>
            <p:nvSpPr>
              <p:cNvPr id="341" name="Freeform: Shape 180">
                <a:extLst>
                  <a:ext uri="{FF2B5EF4-FFF2-40B4-BE49-F238E27FC236}">
                    <a16:creationId xmlns:a16="http://schemas.microsoft.com/office/drawing/2014/main" id="{DA17150E-224C-7E40-0BA5-4B9B6F49AC76}"/>
                  </a:ext>
                </a:extLst>
              </p:cNvPr>
              <p:cNvSpPr/>
              <p:nvPr/>
            </p:nvSpPr>
            <p:spPr>
              <a:xfrm flipV="1">
                <a:off x="9882169" y="1191299"/>
                <a:ext cx="114441" cy="129645"/>
              </a:xfrm>
              <a:custGeom>
                <a:avLst/>
                <a:gdLst>
                  <a:gd name="connsiteX0" fmla="*/ 114762 w 114441"/>
                  <a:gd name="connsiteY0" fmla="*/ 70044 h 129645"/>
                  <a:gd name="connsiteX1" fmla="*/ 114762 w 114441"/>
                  <a:gd name="connsiteY1" fmla="*/ 60131 h 129645"/>
                  <a:gd name="connsiteX2" fmla="*/ 21488 w 114441"/>
                  <a:gd name="connsiteY2" fmla="*/ 60131 h 129645"/>
                  <a:gd name="connsiteX3" fmla="*/ 34118 w 114441"/>
                  <a:gd name="connsiteY3" fmla="*/ 28204 h 129645"/>
                  <a:gd name="connsiteX4" fmla="*/ 65585 w 114441"/>
                  <a:gd name="connsiteY4" fmla="*/ 17233 h 129645"/>
                  <a:gd name="connsiteX5" fmla="*/ 88234 w 114441"/>
                  <a:gd name="connsiteY5" fmla="*/ 20090 h 129645"/>
                  <a:gd name="connsiteX6" fmla="*/ 110035 w 114441"/>
                  <a:gd name="connsiteY6" fmla="*/ 28698 h 129645"/>
                  <a:gd name="connsiteX7" fmla="*/ 110035 w 114441"/>
                  <a:gd name="connsiteY7" fmla="*/ 9507 h 129645"/>
                  <a:gd name="connsiteX8" fmla="*/ 87634 w 114441"/>
                  <a:gd name="connsiteY8" fmla="*/ 2451 h 129645"/>
                  <a:gd name="connsiteX9" fmla="*/ 64386 w 114441"/>
                  <a:gd name="connsiteY9" fmla="*/ 17 h 129645"/>
                  <a:gd name="connsiteX10" fmla="*/ 17572 w 114441"/>
                  <a:gd name="connsiteY10" fmla="*/ 17198 h 129645"/>
                  <a:gd name="connsiteX11" fmla="*/ 321 w 114441"/>
                  <a:gd name="connsiteY11" fmla="*/ 63764 h 129645"/>
                  <a:gd name="connsiteX12" fmla="*/ 16690 w 114441"/>
                  <a:gd name="connsiteY12" fmla="*/ 111848 h 129645"/>
                  <a:gd name="connsiteX13" fmla="*/ 60858 w 114441"/>
                  <a:gd name="connsiteY13" fmla="*/ 129663 h 129645"/>
                  <a:gd name="connsiteX14" fmla="*/ 100263 w 114441"/>
                  <a:gd name="connsiteY14" fmla="*/ 113612 h 129645"/>
                  <a:gd name="connsiteX15" fmla="*/ 114762 w 114441"/>
                  <a:gd name="connsiteY15" fmla="*/ 70044 h 129645"/>
                  <a:gd name="connsiteX16" fmla="*/ 94478 w 114441"/>
                  <a:gd name="connsiteY16" fmla="*/ 76006 h 129645"/>
                  <a:gd name="connsiteX17" fmla="*/ 85165 w 114441"/>
                  <a:gd name="connsiteY17" fmla="*/ 102535 h 129645"/>
                  <a:gd name="connsiteX18" fmla="*/ 61070 w 114441"/>
                  <a:gd name="connsiteY18" fmla="*/ 112483 h 129645"/>
                  <a:gd name="connsiteX19" fmla="*/ 33906 w 114441"/>
                  <a:gd name="connsiteY19" fmla="*/ 102887 h 129645"/>
                  <a:gd name="connsiteX20" fmla="*/ 22158 w 114441"/>
                  <a:gd name="connsiteY20" fmla="*/ 75865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62" y="70044"/>
                    </a:moveTo>
                    <a:lnTo>
                      <a:pt x="114762" y="60131"/>
                    </a:lnTo>
                    <a:lnTo>
                      <a:pt x="21488" y="60131"/>
                    </a:lnTo>
                    <a:cubicBezTo>
                      <a:pt x="22382" y="46161"/>
                      <a:pt x="26591" y="35518"/>
                      <a:pt x="34118" y="28204"/>
                    </a:cubicBezTo>
                    <a:cubicBezTo>
                      <a:pt x="41643" y="20890"/>
                      <a:pt x="52133" y="17233"/>
                      <a:pt x="65585" y="17233"/>
                    </a:cubicBezTo>
                    <a:cubicBezTo>
                      <a:pt x="73370" y="17233"/>
                      <a:pt x="80919" y="18185"/>
                      <a:pt x="88234" y="20090"/>
                    </a:cubicBezTo>
                    <a:cubicBezTo>
                      <a:pt x="95548" y="21995"/>
                      <a:pt x="102815" y="24865"/>
                      <a:pt x="110035" y="28698"/>
                    </a:cubicBezTo>
                    <a:lnTo>
                      <a:pt x="110035" y="9507"/>
                    </a:lnTo>
                    <a:cubicBezTo>
                      <a:pt x="102744" y="6426"/>
                      <a:pt x="95277" y="4074"/>
                      <a:pt x="87634" y="2451"/>
                    </a:cubicBezTo>
                    <a:cubicBezTo>
                      <a:pt x="79990" y="829"/>
                      <a:pt x="72241" y="17"/>
                      <a:pt x="64386" y="17"/>
                    </a:cubicBezTo>
                    <a:cubicBezTo>
                      <a:pt x="44677" y="17"/>
                      <a:pt x="29073" y="5744"/>
                      <a:pt x="17572" y="17198"/>
                    </a:cubicBezTo>
                    <a:cubicBezTo>
                      <a:pt x="6072" y="28674"/>
                      <a:pt x="321" y="44197"/>
                      <a:pt x="321" y="63764"/>
                    </a:cubicBezTo>
                    <a:cubicBezTo>
                      <a:pt x="321" y="83967"/>
                      <a:pt x="5778" y="99995"/>
                      <a:pt x="16690" y="111848"/>
                    </a:cubicBezTo>
                    <a:cubicBezTo>
                      <a:pt x="27603" y="123725"/>
                      <a:pt x="42325" y="129663"/>
                      <a:pt x="60858" y="129663"/>
                    </a:cubicBezTo>
                    <a:cubicBezTo>
                      <a:pt x="77462" y="129663"/>
                      <a:pt x="90597" y="124313"/>
                      <a:pt x="100263" y="113612"/>
                    </a:cubicBezTo>
                    <a:cubicBezTo>
                      <a:pt x="109929" y="102934"/>
                      <a:pt x="114762" y="88412"/>
                      <a:pt x="114762" y="70044"/>
                    </a:cubicBezTo>
                    <a:close/>
                    <a:moveTo>
                      <a:pt x="94478" y="76006"/>
                    </a:moveTo>
                    <a:cubicBezTo>
                      <a:pt x="94337" y="87083"/>
                      <a:pt x="91232" y="95926"/>
                      <a:pt x="85165" y="102535"/>
                    </a:cubicBezTo>
                    <a:cubicBezTo>
                      <a:pt x="79097" y="109167"/>
                      <a:pt x="71065" y="112483"/>
                      <a:pt x="61070" y="112483"/>
                    </a:cubicBezTo>
                    <a:cubicBezTo>
                      <a:pt x="49757" y="112483"/>
                      <a:pt x="40703" y="109284"/>
                      <a:pt x="33906" y="102887"/>
                    </a:cubicBezTo>
                    <a:cubicBezTo>
                      <a:pt x="27109" y="96490"/>
                      <a:pt x="23193" y="87483"/>
                      <a:pt x="22158" y="75865"/>
                    </a:cubicBezTo>
                    <a:close/>
                  </a:path>
                </a:pathLst>
              </a:custGeom>
              <a:solidFill>
                <a:srgbClr val="000000"/>
              </a:solidFill>
              <a:ln w="2258" cap="flat">
                <a:noFill/>
                <a:prstDash val="solid"/>
                <a:round/>
              </a:ln>
            </p:spPr>
            <p:txBody>
              <a:bodyPr rtlCol="0" anchor="ctr"/>
              <a:lstStyle/>
              <a:p>
                <a:endParaRPr lang="en-US"/>
              </a:p>
            </p:txBody>
          </p:sp>
          <p:sp>
            <p:nvSpPr>
              <p:cNvPr id="342" name="Freeform: Shape 181">
                <a:extLst>
                  <a:ext uri="{FF2B5EF4-FFF2-40B4-BE49-F238E27FC236}">
                    <a16:creationId xmlns:a16="http://schemas.microsoft.com/office/drawing/2014/main" id="{71684939-2FFB-3391-8D5F-E7B1A29B8969}"/>
                  </a:ext>
                </a:extLst>
              </p:cNvPr>
              <p:cNvSpPr/>
              <p:nvPr/>
            </p:nvSpPr>
            <p:spPr>
              <a:xfrm flipV="1">
                <a:off x="10018112" y="1194262"/>
                <a:ext cx="165699" cy="123472"/>
              </a:xfrm>
              <a:custGeom>
                <a:avLst/>
                <a:gdLst>
                  <a:gd name="connsiteX0" fmla="*/ 317 w 165699"/>
                  <a:gd name="connsiteY0" fmla="*/ 123489 h 123472"/>
                  <a:gd name="connsiteX1" fmla="*/ 20602 w 165699"/>
                  <a:gd name="connsiteY1" fmla="*/ 123489 h 123472"/>
                  <a:gd name="connsiteX2" fmla="*/ 45967 w 165699"/>
                  <a:gd name="connsiteY2" fmla="*/ 27146 h 123472"/>
                  <a:gd name="connsiteX3" fmla="*/ 71190 w 165699"/>
                  <a:gd name="connsiteY3" fmla="*/ 123489 h 123472"/>
                  <a:gd name="connsiteX4" fmla="*/ 95108 w 165699"/>
                  <a:gd name="connsiteY4" fmla="*/ 123489 h 123472"/>
                  <a:gd name="connsiteX5" fmla="*/ 120473 w 165699"/>
                  <a:gd name="connsiteY5" fmla="*/ 27146 h 123472"/>
                  <a:gd name="connsiteX6" fmla="*/ 145732 w 165699"/>
                  <a:gd name="connsiteY6" fmla="*/ 123489 h 123472"/>
                  <a:gd name="connsiteX7" fmla="*/ 166017 w 165699"/>
                  <a:gd name="connsiteY7" fmla="*/ 123489 h 123472"/>
                  <a:gd name="connsiteX8" fmla="*/ 133702 w 165699"/>
                  <a:gd name="connsiteY8" fmla="*/ 17 h 123472"/>
                  <a:gd name="connsiteX9" fmla="*/ 109784 w 165699"/>
                  <a:gd name="connsiteY9" fmla="*/ 17 h 123472"/>
                  <a:gd name="connsiteX10" fmla="*/ 83220 w 165699"/>
                  <a:gd name="connsiteY10" fmla="*/ 101229 h 123472"/>
                  <a:gd name="connsiteX11" fmla="*/ 56550 w 165699"/>
                  <a:gd name="connsiteY11" fmla="*/ 17 h 123472"/>
                  <a:gd name="connsiteX12" fmla="*/ 32596 w 165699"/>
                  <a:gd name="connsiteY12" fmla="*/ 17 h 12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699" h="123472">
                    <a:moveTo>
                      <a:pt x="317" y="123489"/>
                    </a:moveTo>
                    <a:lnTo>
                      <a:pt x="20602" y="123489"/>
                    </a:lnTo>
                    <a:lnTo>
                      <a:pt x="45967" y="27146"/>
                    </a:lnTo>
                    <a:lnTo>
                      <a:pt x="71190" y="123489"/>
                    </a:lnTo>
                    <a:lnTo>
                      <a:pt x="95108" y="123489"/>
                    </a:lnTo>
                    <a:lnTo>
                      <a:pt x="120473" y="27146"/>
                    </a:lnTo>
                    <a:lnTo>
                      <a:pt x="145732" y="123489"/>
                    </a:lnTo>
                    <a:lnTo>
                      <a:pt x="166017" y="123489"/>
                    </a:lnTo>
                    <a:lnTo>
                      <a:pt x="133702" y="17"/>
                    </a:lnTo>
                    <a:lnTo>
                      <a:pt x="109784" y="17"/>
                    </a:lnTo>
                    <a:lnTo>
                      <a:pt x="83220" y="101229"/>
                    </a:lnTo>
                    <a:lnTo>
                      <a:pt x="56550" y="17"/>
                    </a:lnTo>
                    <a:lnTo>
                      <a:pt x="32596" y="17"/>
                    </a:lnTo>
                    <a:close/>
                  </a:path>
                </a:pathLst>
              </a:custGeom>
              <a:solidFill>
                <a:srgbClr val="000000"/>
              </a:solidFill>
              <a:ln w="2258" cap="flat">
                <a:noFill/>
                <a:prstDash val="solid"/>
                <a:round/>
              </a:ln>
            </p:spPr>
            <p:txBody>
              <a:bodyPr rtlCol="0" anchor="ctr"/>
              <a:lstStyle/>
              <a:p>
                <a:endParaRPr lang="en-US"/>
              </a:p>
            </p:txBody>
          </p:sp>
          <p:sp>
            <p:nvSpPr>
              <p:cNvPr id="343" name="Freeform: Shape 182">
                <a:extLst>
                  <a:ext uri="{FF2B5EF4-FFF2-40B4-BE49-F238E27FC236}">
                    <a16:creationId xmlns:a16="http://schemas.microsoft.com/office/drawing/2014/main" id="{0FA1C3EF-D24B-A1EC-D5FA-9BB339F1832A}"/>
                  </a:ext>
                </a:extLst>
              </p:cNvPr>
              <p:cNvSpPr/>
              <p:nvPr/>
            </p:nvSpPr>
            <p:spPr>
              <a:xfrm flipV="1">
                <a:off x="10193279" y="1317735"/>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44" name="Freeform: Shape 183">
                <a:extLst>
                  <a:ext uri="{FF2B5EF4-FFF2-40B4-BE49-F238E27FC236}">
                    <a16:creationId xmlns:a16="http://schemas.microsoft.com/office/drawing/2014/main" id="{1117982E-F9AC-B1DD-C795-819F7D4B9172}"/>
                  </a:ext>
                </a:extLst>
              </p:cNvPr>
              <p:cNvSpPr/>
              <p:nvPr/>
            </p:nvSpPr>
            <p:spPr>
              <a:xfrm flipV="1">
                <a:off x="10277712" y="1150165"/>
                <a:ext cx="152364" cy="170779"/>
              </a:xfrm>
              <a:custGeom>
                <a:avLst/>
                <a:gdLst>
                  <a:gd name="connsiteX0" fmla="*/ 76633 w 152364"/>
                  <a:gd name="connsiteY0" fmla="*/ 152725 h 170779"/>
                  <a:gd name="connsiteX1" fmla="*/ 38075 w 152364"/>
                  <a:gd name="connsiteY1" fmla="*/ 134627 h 170779"/>
                  <a:gd name="connsiteX2" fmla="*/ 23822 w 152364"/>
                  <a:gd name="connsiteY2" fmla="*/ 85344 h 170779"/>
                  <a:gd name="connsiteX3" fmla="*/ 38075 w 152364"/>
                  <a:gd name="connsiteY3" fmla="*/ 36167 h 170779"/>
                  <a:gd name="connsiteX4" fmla="*/ 76633 w 152364"/>
                  <a:gd name="connsiteY4" fmla="*/ 18105 h 170779"/>
                  <a:gd name="connsiteX5" fmla="*/ 115051 w 152364"/>
                  <a:gd name="connsiteY5" fmla="*/ 36167 h 170779"/>
                  <a:gd name="connsiteX6" fmla="*/ 129232 w 152364"/>
                  <a:gd name="connsiteY6" fmla="*/ 85344 h 170779"/>
                  <a:gd name="connsiteX7" fmla="*/ 115051 w 152364"/>
                  <a:gd name="connsiteY7" fmla="*/ 134627 h 170779"/>
                  <a:gd name="connsiteX8" fmla="*/ 76633 w 152364"/>
                  <a:gd name="connsiteY8" fmla="*/ 152725 h 170779"/>
                  <a:gd name="connsiteX9" fmla="*/ 76633 w 152364"/>
                  <a:gd name="connsiteY9" fmla="*/ 170787 h 170779"/>
                  <a:gd name="connsiteX10" fmla="*/ 131949 w 152364"/>
                  <a:gd name="connsiteY10" fmla="*/ 147574 h 170779"/>
                  <a:gd name="connsiteX11" fmla="*/ 152692 w 152364"/>
                  <a:gd name="connsiteY11" fmla="*/ 85344 h 170779"/>
                  <a:gd name="connsiteX12" fmla="*/ 131949 w 152364"/>
                  <a:gd name="connsiteY12" fmla="*/ 23220 h 170779"/>
                  <a:gd name="connsiteX13" fmla="*/ 76633 w 152364"/>
                  <a:gd name="connsiteY13" fmla="*/ 7 h 170779"/>
                  <a:gd name="connsiteX14" fmla="*/ 21106 w 152364"/>
                  <a:gd name="connsiteY14" fmla="*/ 23150 h 170779"/>
                  <a:gd name="connsiteX15" fmla="*/ 328 w 152364"/>
                  <a:gd name="connsiteY15" fmla="*/ 85344 h 170779"/>
                  <a:gd name="connsiteX16" fmla="*/ 21106 w 152364"/>
                  <a:gd name="connsiteY16" fmla="*/ 147574 h 170779"/>
                  <a:gd name="connsiteX17" fmla="*/ 76633 w 152364"/>
                  <a:gd name="connsiteY17" fmla="*/ 170787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364" h="170779">
                    <a:moveTo>
                      <a:pt x="76633" y="152725"/>
                    </a:moveTo>
                    <a:cubicBezTo>
                      <a:pt x="60453" y="152725"/>
                      <a:pt x="47600" y="146692"/>
                      <a:pt x="38075" y="134627"/>
                    </a:cubicBezTo>
                    <a:cubicBezTo>
                      <a:pt x="28573" y="122586"/>
                      <a:pt x="23822" y="106158"/>
                      <a:pt x="23822" y="85344"/>
                    </a:cubicBezTo>
                    <a:cubicBezTo>
                      <a:pt x="23822" y="64624"/>
                      <a:pt x="28573" y="48232"/>
                      <a:pt x="38075" y="36167"/>
                    </a:cubicBezTo>
                    <a:cubicBezTo>
                      <a:pt x="47600" y="24126"/>
                      <a:pt x="60453" y="18105"/>
                      <a:pt x="76633" y="18105"/>
                    </a:cubicBezTo>
                    <a:cubicBezTo>
                      <a:pt x="92791" y="18105"/>
                      <a:pt x="105596" y="24126"/>
                      <a:pt x="115051" y="36167"/>
                    </a:cubicBezTo>
                    <a:cubicBezTo>
                      <a:pt x="124505" y="48232"/>
                      <a:pt x="129232" y="64624"/>
                      <a:pt x="129232" y="85344"/>
                    </a:cubicBezTo>
                    <a:cubicBezTo>
                      <a:pt x="129232" y="106158"/>
                      <a:pt x="124505" y="122586"/>
                      <a:pt x="115051" y="134627"/>
                    </a:cubicBezTo>
                    <a:cubicBezTo>
                      <a:pt x="105596" y="146692"/>
                      <a:pt x="92791" y="152725"/>
                      <a:pt x="76633" y="152725"/>
                    </a:cubicBezTo>
                    <a:close/>
                    <a:moveTo>
                      <a:pt x="76633" y="170787"/>
                    </a:moveTo>
                    <a:cubicBezTo>
                      <a:pt x="99705" y="170787"/>
                      <a:pt x="118144" y="163050"/>
                      <a:pt x="131949" y="147574"/>
                    </a:cubicBezTo>
                    <a:cubicBezTo>
                      <a:pt x="145778" y="132099"/>
                      <a:pt x="152692" y="111356"/>
                      <a:pt x="152692" y="85344"/>
                    </a:cubicBezTo>
                    <a:cubicBezTo>
                      <a:pt x="152692" y="59403"/>
                      <a:pt x="145778" y="38695"/>
                      <a:pt x="131949" y="23220"/>
                    </a:cubicBezTo>
                    <a:cubicBezTo>
                      <a:pt x="118144" y="7745"/>
                      <a:pt x="99705" y="7"/>
                      <a:pt x="76633" y="7"/>
                    </a:cubicBezTo>
                    <a:cubicBezTo>
                      <a:pt x="53491" y="7"/>
                      <a:pt x="34982" y="7721"/>
                      <a:pt x="21106" y="23150"/>
                    </a:cubicBezTo>
                    <a:cubicBezTo>
                      <a:pt x="7254" y="38601"/>
                      <a:pt x="328" y="59333"/>
                      <a:pt x="328" y="85344"/>
                    </a:cubicBezTo>
                    <a:cubicBezTo>
                      <a:pt x="328" y="111356"/>
                      <a:pt x="7254" y="132099"/>
                      <a:pt x="21106" y="147574"/>
                    </a:cubicBezTo>
                    <a:cubicBezTo>
                      <a:pt x="34982" y="163050"/>
                      <a:pt x="53491" y="170787"/>
                      <a:pt x="76633" y="170787"/>
                    </a:cubicBezTo>
                    <a:close/>
                  </a:path>
                </a:pathLst>
              </a:custGeom>
              <a:solidFill>
                <a:srgbClr val="000000"/>
              </a:solidFill>
              <a:ln w="2258" cap="flat">
                <a:noFill/>
                <a:prstDash val="solid"/>
                <a:round/>
              </a:ln>
            </p:spPr>
            <p:txBody>
              <a:bodyPr rtlCol="0" anchor="ctr"/>
              <a:lstStyle/>
              <a:p>
                <a:endParaRPr lang="en-US"/>
              </a:p>
            </p:txBody>
          </p:sp>
          <p:sp>
            <p:nvSpPr>
              <p:cNvPr id="345" name="Freeform: Shape 184">
                <a:extLst>
                  <a:ext uri="{FF2B5EF4-FFF2-40B4-BE49-F238E27FC236}">
                    <a16:creationId xmlns:a16="http://schemas.microsoft.com/office/drawing/2014/main" id="{D135CE6F-3709-103C-14A0-3BF9B84417D2}"/>
                  </a:ext>
                </a:extLst>
              </p:cNvPr>
              <p:cNvSpPr/>
              <p:nvPr/>
            </p:nvSpPr>
            <p:spPr>
              <a:xfrm flipV="1">
                <a:off x="10463255" y="1191299"/>
                <a:ext cx="72319" cy="126435"/>
              </a:xfrm>
              <a:custGeom>
                <a:avLst/>
                <a:gdLst>
                  <a:gd name="connsiteX0" fmla="*/ 72666 w 72319"/>
                  <a:gd name="connsiteY0" fmla="*/ 104545 h 126435"/>
                  <a:gd name="connsiteX1" fmla="*/ 65223 w 72319"/>
                  <a:gd name="connsiteY1" fmla="*/ 107437 h 126435"/>
                  <a:gd name="connsiteX2" fmla="*/ 56368 w 72319"/>
                  <a:gd name="connsiteY2" fmla="*/ 108390 h 126435"/>
                  <a:gd name="connsiteX3" fmla="*/ 29945 w 72319"/>
                  <a:gd name="connsiteY3" fmla="*/ 97207 h 126435"/>
                  <a:gd name="connsiteX4" fmla="*/ 20738 w 72319"/>
                  <a:gd name="connsiteY4" fmla="*/ 65069 h 126435"/>
                  <a:gd name="connsiteX5" fmla="*/ 20738 w 72319"/>
                  <a:gd name="connsiteY5" fmla="*/ 16 h 126435"/>
                  <a:gd name="connsiteX6" fmla="*/ 347 w 72319"/>
                  <a:gd name="connsiteY6" fmla="*/ 16 h 126435"/>
                  <a:gd name="connsiteX7" fmla="*/ 347 w 72319"/>
                  <a:gd name="connsiteY7" fmla="*/ 123489 h 126435"/>
                  <a:gd name="connsiteX8" fmla="*/ 20738 w 72319"/>
                  <a:gd name="connsiteY8" fmla="*/ 123489 h 126435"/>
                  <a:gd name="connsiteX9" fmla="*/ 20738 w 72319"/>
                  <a:gd name="connsiteY9" fmla="*/ 104298 h 126435"/>
                  <a:gd name="connsiteX10" fmla="*/ 37389 w 72319"/>
                  <a:gd name="connsiteY10" fmla="*/ 120984 h 126435"/>
                  <a:gd name="connsiteX11" fmla="*/ 62330 w 72319"/>
                  <a:gd name="connsiteY11" fmla="*/ 126452 h 126435"/>
                  <a:gd name="connsiteX12" fmla="*/ 66951 w 72319"/>
                  <a:gd name="connsiteY12" fmla="*/ 126170 h 126435"/>
                  <a:gd name="connsiteX13" fmla="*/ 72561 w 72319"/>
                  <a:gd name="connsiteY13" fmla="*/ 125358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66" y="104545"/>
                    </a:moveTo>
                    <a:cubicBezTo>
                      <a:pt x="70385" y="105862"/>
                      <a:pt x="67904" y="106826"/>
                      <a:pt x="65223" y="107437"/>
                    </a:cubicBezTo>
                    <a:cubicBezTo>
                      <a:pt x="62542" y="108072"/>
                      <a:pt x="59590" y="108390"/>
                      <a:pt x="56368" y="108390"/>
                    </a:cubicBezTo>
                    <a:cubicBezTo>
                      <a:pt x="44891" y="108390"/>
                      <a:pt x="36083" y="104662"/>
                      <a:pt x="29945" y="97207"/>
                    </a:cubicBezTo>
                    <a:cubicBezTo>
                      <a:pt x="23807" y="89751"/>
                      <a:pt x="20738" y="79039"/>
                      <a:pt x="20738" y="65069"/>
                    </a:cubicBezTo>
                    <a:lnTo>
                      <a:pt x="20738" y="16"/>
                    </a:lnTo>
                    <a:lnTo>
                      <a:pt x="347" y="16"/>
                    </a:lnTo>
                    <a:lnTo>
                      <a:pt x="347" y="123489"/>
                    </a:lnTo>
                    <a:lnTo>
                      <a:pt x="20738" y="123489"/>
                    </a:lnTo>
                    <a:lnTo>
                      <a:pt x="20738" y="104298"/>
                    </a:lnTo>
                    <a:cubicBezTo>
                      <a:pt x="25018" y="111800"/>
                      <a:pt x="30568" y="117362"/>
                      <a:pt x="37389" y="120984"/>
                    </a:cubicBezTo>
                    <a:cubicBezTo>
                      <a:pt x="44232" y="124629"/>
                      <a:pt x="52546" y="126452"/>
                      <a:pt x="62330" y="126452"/>
                    </a:cubicBezTo>
                    <a:cubicBezTo>
                      <a:pt x="63718" y="126452"/>
                      <a:pt x="65258" y="126358"/>
                      <a:pt x="66951" y="126170"/>
                    </a:cubicBezTo>
                    <a:cubicBezTo>
                      <a:pt x="68645" y="126005"/>
                      <a:pt x="70514" y="125735"/>
                      <a:pt x="72561" y="125358"/>
                    </a:cubicBezTo>
                    <a:close/>
                  </a:path>
                </a:pathLst>
              </a:custGeom>
              <a:solidFill>
                <a:srgbClr val="000000"/>
              </a:solidFill>
              <a:ln w="2258" cap="flat">
                <a:noFill/>
                <a:prstDash val="solid"/>
                <a:round/>
              </a:ln>
            </p:spPr>
            <p:txBody>
              <a:bodyPr rtlCol="0" anchor="ctr"/>
              <a:lstStyle/>
              <a:p>
                <a:endParaRPr lang="en-US"/>
              </a:p>
            </p:txBody>
          </p:sp>
          <p:sp>
            <p:nvSpPr>
              <p:cNvPr id="346" name="Freeform: Shape 185">
                <a:extLst>
                  <a:ext uri="{FF2B5EF4-FFF2-40B4-BE49-F238E27FC236}">
                    <a16:creationId xmlns:a16="http://schemas.microsoft.com/office/drawing/2014/main" id="{09A8DAB9-931A-90DE-F16A-4FB9D436BF68}"/>
                  </a:ext>
                </a:extLst>
              </p:cNvPr>
              <p:cNvSpPr/>
              <p:nvPr/>
            </p:nvSpPr>
            <p:spPr>
              <a:xfrm flipV="1">
                <a:off x="10556858" y="1146179"/>
                <a:ext cx="20284" cy="171555"/>
              </a:xfrm>
              <a:custGeom>
                <a:avLst/>
                <a:gdLst>
                  <a:gd name="connsiteX0" fmla="*/ 361 w 20284"/>
                  <a:gd name="connsiteY0" fmla="*/ 171562 h 171555"/>
                  <a:gd name="connsiteX1" fmla="*/ 20645 w 20284"/>
                  <a:gd name="connsiteY1" fmla="*/ 171562 h 171555"/>
                  <a:gd name="connsiteX2" fmla="*/ 20645 w 20284"/>
                  <a:gd name="connsiteY2" fmla="*/ 6 h 171555"/>
                  <a:gd name="connsiteX3" fmla="*/ 361 w 20284"/>
                  <a:gd name="connsiteY3" fmla="*/ 6 h 171555"/>
                </a:gdLst>
                <a:ahLst/>
                <a:cxnLst>
                  <a:cxn ang="0">
                    <a:pos x="connsiteX0" y="connsiteY0"/>
                  </a:cxn>
                  <a:cxn ang="0">
                    <a:pos x="connsiteX1" y="connsiteY1"/>
                  </a:cxn>
                  <a:cxn ang="0">
                    <a:pos x="connsiteX2" y="connsiteY2"/>
                  </a:cxn>
                  <a:cxn ang="0">
                    <a:pos x="connsiteX3" y="connsiteY3"/>
                  </a:cxn>
                </a:cxnLst>
                <a:rect l="l" t="t" r="r" b="b"/>
                <a:pathLst>
                  <a:path w="20284" h="171555">
                    <a:moveTo>
                      <a:pt x="361" y="171562"/>
                    </a:moveTo>
                    <a:lnTo>
                      <a:pt x="20645" y="171562"/>
                    </a:lnTo>
                    <a:lnTo>
                      <a:pt x="20645" y="6"/>
                    </a:lnTo>
                    <a:lnTo>
                      <a:pt x="361" y="6"/>
                    </a:lnTo>
                    <a:close/>
                  </a:path>
                </a:pathLst>
              </a:custGeom>
              <a:solidFill>
                <a:srgbClr val="000000"/>
              </a:solidFill>
              <a:ln w="2258" cap="flat">
                <a:noFill/>
                <a:prstDash val="solid"/>
                <a:round/>
              </a:ln>
            </p:spPr>
            <p:txBody>
              <a:bodyPr rtlCol="0" anchor="ctr"/>
              <a:lstStyle/>
              <a:p>
                <a:endParaRPr lang="en-US"/>
              </a:p>
            </p:txBody>
          </p:sp>
          <p:sp>
            <p:nvSpPr>
              <p:cNvPr id="347" name="Freeform: Shape 186">
                <a:extLst>
                  <a:ext uri="{FF2B5EF4-FFF2-40B4-BE49-F238E27FC236}">
                    <a16:creationId xmlns:a16="http://schemas.microsoft.com/office/drawing/2014/main" id="{F41DB25F-8C0A-9AC6-730B-D2B53396D4F4}"/>
                  </a:ext>
                </a:extLst>
              </p:cNvPr>
              <p:cNvSpPr/>
              <p:nvPr/>
            </p:nvSpPr>
            <p:spPr>
              <a:xfrm flipV="1">
                <a:off x="10610766" y="1191299"/>
                <a:ext cx="114441" cy="129645"/>
              </a:xfrm>
              <a:custGeom>
                <a:avLst/>
                <a:gdLst>
                  <a:gd name="connsiteX0" fmla="*/ 114788 w 114441"/>
                  <a:gd name="connsiteY0" fmla="*/ 70044 h 129645"/>
                  <a:gd name="connsiteX1" fmla="*/ 114788 w 114441"/>
                  <a:gd name="connsiteY1" fmla="*/ 60131 h 129645"/>
                  <a:gd name="connsiteX2" fmla="*/ 21514 w 114441"/>
                  <a:gd name="connsiteY2" fmla="*/ 60131 h 129645"/>
                  <a:gd name="connsiteX3" fmla="*/ 34143 w 114441"/>
                  <a:gd name="connsiteY3" fmla="*/ 28204 h 129645"/>
                  <a:gd name="connsiteX4" fmla="*/ 65611 w 114441"/>
                  <a:gd name="connsiteY4" fmla="*/ 17233 h 129645"/>
                  <a:gd name="connsiteX5" fmla="*/ 88259 w 114441"/>
                  <a:gd name="connsiteY5" fmla="*/ 20090 h 129645"/>
                  <a:gd name="connsiteX6" fmla="*/ 110061 w 114441"/>
                  <a:gd name="connsiteY6" fmla="*/ 28698 h 129645"/>
                  <a:gd name="connsiteX7" fmla="*/ 110061 w 114441"/>
                  <a:gd name="connsiteY7" fmla="*/ 9507 h 129645"/>
                  <a:gd name="connsiteX8" fmla="*/ 87660 w 114441"/>
                  <a:gd name="connsiteY8" fmla="*/ 2451 h 129645"/>
                  <a:gd name="connsiteX9" fmla="*/ 64412 w 114441"/>
                  <a:gd name="connsiteY9" fmla="*/ 17 h 129645"/>
                  <a:gd name="connsiteX10" fmla="*/ 17598 w 114441"/>
                  <a:gd name="connsiteY10" fmla="*/ 17198 h 129645"/>
                  <a:gd name="connsiteX11" fmla="*/ 347 w 114441"/>
                  <a:gd name="connsiteY11" fmla="*/ 63764 h 129645"/>
                  <a:gd name="connsiteX12" fmla="*/ 16716 w 114441"/>
                  <a:gd name="connsiteY12" fmla="*/ 111848 h 129645"/>
                  <a:gd name="connsiteX13" fmla="*/ 60884 w 114441"/>
                  <a:gd name="connsiteY13" fmla="*/ 129663 h 129645"/>
                  <a:gd name="connsiteX14" fmla="*/ 100289 w 114441"/>
                  <a:gd name="connsiteY14" fmla="*/ 113612 h 129645"/>
                  <a:gd name="connsiteX15" fmla="*/ 114788 w 114441"/>
                  <a:gd name="connsiteY15" fmla="*/ 70044 h 129645"/>
                  <a:gd name="connsiteX16" fmla="*/ 94504 w 114441"/>
                  <a:gd name="connsiteY16" fmla="*/ 76006 h 129645"/>
                  <a:gd name="connsiteX17" fmla="*/ 85190 w 114441"/>
                  <a:gd name="connsiteY17" fmla="*/ 102535 h 129645"/>
                  <a:gd name="connsiteX18" fmla="*/ 61096 w 114441"/>
                  <a:gd name="connsiteY18" fmla="*/ 112483 h 129645"/>
                  <a:gd name="connsiteX19" fmla="*/ 33932 w 114441"/>
                  <a:gd name="connsiteY19" fmla="*/ 102887 h 129645"/>
                  <a:gd name="connsiteX20" fmla="*/ 22184 w 114441"/>
                  <a:gd name="connsiteY20" fmla="*/ 75865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88" y="70044"/>
                    </a:moveTo>
                    <a:lnTo>
                      <a:pt x="114788" y="60131"/>
                    </a:lnTo>
                    <a:lnTo>
                      <a:pt x="21514" y="60131"/>
                    </a:lnTo>
                    <a:cubicBezTo>
                      <a:pt x="22408" y="46161"/>
                      <a:pt x="26617" y="35518"/>
                      <a:pt x="34143" y="28204"/>
                    </a:cubicBezTo>
                    <a:cubicBezTo>
                      <a:pt x="41669" y="20890"/>
                      <a:pt x="52158" y="17233"/>
                      <a:pt x="65611" y="17233"/>
                    </a:cubicBezTo>
                    <a:cubicBezTo>
                      <a:pt x="73396" y="17233"/>
                      <a:pt x="80945" y="18185"/>
                      <a:pt x="88259" y="20090"/>
                    </a:cubicBezTo>
                    <a:cubicBezTo>
                      <a:pt x="95574" y="21995"/>
                      <a:pt x="102841" y="24865"/>
                      <a:pt x="110061" y="28698"/>
                    </a:cubicBezTo>
                    <a:lnTo>
                      <a:pt x="110061" y="9507"/>
                    </a:lnTo>
                    <a:cubicBezTo>
                      <a:pt x="102770" y="6426"/>
                      <a:pt x="95303" y="4074"/>
                      <a:pt x="87660" y="2451"/>
                    </a:cubicBezTo>
                    <a:cubicBezTo>
                      <a:pt x="80016" y="829"/>
                      <a:pt x="72267" y="17"/>
                      <a:pt x="64412" y="17"/>
                    </a:cubicBezTo>
                    <a:cubicBezTo>
                      <a:pt x="44703" y="17"/>
                      <a:pt x="29099" y="5744"/>
                      <a:pt x="17598" y="17198"/>
                    </a:cubicBezTo>
                    <a:cubicBezTo>
                      <a:pt x="6097" y="28674"/>
                      <a:pt x="347" y="44197"/>
                      <a:pt x="347" y="63764"/>
                    </a:cubicBezTo>
                    <a:cubicBezTo>
                      <a:pt x="347" y="83967"/>
                      <a:pt x="5803" y="99995"/>
                      <a:pt x="16716" y="111848"/>
                    </a:cubicBezTo>
                    <a:cubicBezTo>
                      <a:pt x="27629" y="123725"/>
                      <a:pt x="42351" y="129663"/>
                      <a:pt x="60884" y="129663"/>
                    </a:cubicBezTo>
                    <a:cubicBezTo>
                      <a:pt x="77488" y="129663"/>
                      <a:pt x="90623" y="124313"/>
                      <a:pt x="100289" y="113612"/>
                    </a:cubicBezTo>
                    <a:cubicBezTo>
                      <a:pt x="109955" y="102934"/>
                      <a:pt x="114788" y="88412"/>
                      <a:pt x="114788" y="70044"/>
                    </a:cubicBezTo>
                    <a:close/>
                    <a:moveTo>
                      <a:pt x="94504" y="76006"/>
                    </a:moveTo>
                    <a:cubicBezTo>
                      <a:pt x="94362" y="87083"/>
                      <a:pt x="91258" y="95926"/>
                      <a:pt x="85190" y="102535"/>
                    </a:cubicBezTo>
                    <a:cubicBezTo>
                      <a:pt x="79122" y="109167"/>
                      <a:pt x="71091" y="112483"/>
                      <a:pt x="61096" y="112483"/>
                    </a:cubicBezTo>
                    <a:cubicBezTo>
                      <a:pt x="49783" y="112483"/>
                      <a:pt x="40728" y="109284"/>
                      <a:pt x="33932" y="102887"/>
                    </a:cubicBezTo>
                    <a:cubicBezTo>
                      <a:pt x="27135" y="96490"/>
                      <a:pt x="23219" y="87483"/>
                      <a:pt x="22184" y="75865"/>
                    </a:cubicBezTo>
                    <a:close/>
                  </a:path>
                </a:pathLst>
              </a:custGeom>
              <a:solidFill>
                <a:srgbClr val="000000"/>
              </a:solidFill>
              <a:ln w="2258" cap="flat">
                <a:noFill/>
                <a:prstDash val="solid"/>
                <a:round/>
              </a:ln>
            </p:spPr>
            <p:txBody>
              <a:bodyPr rtlCol="0" anchor="ctr"/>
              <a:lstStyle/>
              <a:p>
                <a:endParaRPr lang="en-US"/>
              </a:p>
            </p:txBody>
          </p:sp>
          <p:sp>
            <p:nvSpPr>
              <p:cNvPr id="348" name="Freeform: Shape 187">
                <a:extLst>
                  <a:ext uri="{FF2B5EF4-FFF2-40B4-BE49-F238E27FC236}">
                    <a16:creationId xmlns:a16="http://schemas.microsoft.com/office/drawing/2014/main" id="{3935FE55-24F9-6932-4BF5-85D155BE8F7B}"/>
                  </a:ext>
                </a:extLst>
              </p:cNvPr>
              <p:cNvSpPr/>
              <p:nvPr/>
            </p:nvSpPr>
            <p:spPr>
              <a:xfrm flipV="1">
                <a:off x="10750765" y="1191299"/>
                <a:ext cx="104316" cy="129645"/>
              </a:xfrm>
              <a:custGeom>
                <a:avLst/>
                <a:gdLst>
                  <a:gd name="connsiteX0" fmla="*/ 64206 w 104316"/>
                  <a:gd name="connsiteY0" fmla="*/ 65281 h 129645"/>
                  <a:gd name="connsiteX1" fmla="*/ 30128 w 104316"/>
                  <a:gd name="connsiteY1" fmla="*/ 59672 h 129645"/>
                  <a:gd name="connsiteX2" fmla="*/ 20638 w 104316"/>
                  <a:gd name="connsiteY2" fmla="*/ 40481 h 129645"/>
                  <a:gd name="connsiteX3" fmla="*/ 27764 w 104316"/>
                  <a:gd name="connsiteY3" fmla="*/ 23336 h 129645"/>
                  <a:gd name="connsiteX4" fmla="*/ 47097 w 104316"/>
                  <a:gd name="connsiteY4" fmla="*/ 17021 h 129645"/>
                  <a:gd name="connsiteX5" fmla="*/ 74190 w 104316"/>
                  <a:gd name="connsiteY5" fmla="*/ 28980 h 129645"/>
                  <a:gd name="connsiteX6" fmla="*/ 84385 w 104316"/>
                  <a:gd name="connsiteY6" fmla="*/ 60766 h 129645"/>
                  <a:gd name="connsiteX7" fmla="*/ 84385 w 104316"/>
                  <a:gd name="connsiteY7" fmla="*/ 65281 h 129645"/>
                  <a:gd name="connsiteX8" fmla="*/ 104670 w 104316"/>
                  <a:gd name="connsiteY8" fmla="*/ 73677 h 129645"/>
                  <a:gd name="connsiteX9" fmla="*/ 104670 w 104316"/>
                  <a:gd name="connsiteY9" fmla="*/ 3228 h 129645"/>
                  <a:gd name="connsiteX10" fmla="*/ 84385 w 104316"/>
                  <a:gd name="connsiteY10" fmla="*/ 3228 h 129645"/>
                  <a:gd name="connsiteX11" fmla="*/ 84385 w 104316"/>
                  <a:gd name="connsiteY11" fmla="*/ 21960 h 129645"/>
                  <a:gd name="connsiteX12" fmla="*/ 67064 w 104316"/>
                  <a:gd name="connsiteY12" fmla="*/ 5379 h 129645"/>
                  <a:gd name="connsiteX13" fmla="*/ 41699 w 104316"/>
                  <a:gd name="connsiteY13" fmla="*/ 17 h 129645"/>
                  <a:gd name="connsiteX14" fmla="*/ 11537 w 104316"/>
                  <a:gd name="connsiteY14" fmla="*/ 10671 h 129645"/>
                  <a:gd name="connsiteX15" fmla="*/ 354 w 104316"/>
                  <a:gd name="connsiteY15" fmla="*/ 39176 h 129645"/>
                  <a:gd name="connsiteX16" fmla="*/ 14288 w 104316"/>
                  <a:gd name="connsiteY16" fmla="*/ 70573 h 129645"/>
                  <a:gd name="connsiteX17" fmla="*/ 55916 w 104316"/>
                  <a:gd name="connsiteY17" fmla="*/ 81156 h 129645"/>
                  <a:gd name="connsiteX18" fmla="*/ 84385 w 104316"/>
                  <a:gd name="connsiteY18" fmla="*/ 81156 h 129645"/>
                  <a:gd name="connsiteX19" fmla="*/ 84385 w 104316"/>
                  <a:gd name="connsiteY19" fmla="*/ 83167 h 129645"/>
                  <a:gd name="connsiteX20" fmla="*/ 75178 w 104316"/>
                  <a:gd name="connsiteY20" fmla="*/ 104828 h 129645"/>
                  <a:gd name="connsiteX21" fmla="*/ 49319 w 104316"/>
                  <a:gd name="connsiteY21" fmla="*/ 112483 h 129645"/>
                  <a:gd name="connsiteX22" fmla="*/ 28682 w 104316"/>
                  <a:gd name="connsiteY22" fmla="*/ 109943 h 129645"/>
                  <a:gd name="connsiteX23" fmla="*/ 9420 w 104316"/>
                  <a:gd name="connsiteY23" fmla="*/ 102323 h 129645"/>
                  <a:gd name="connsiteX24" fmla="*/ 9420 w 104316"/>
                  <a:gd name="connsiteY24" fmla="*/ 121091 h 129645"/>
                  <a:gd name="connsiteX25" fmla="*/ 31010 w 104316"/>
                  <a:gd name="connsiteY25" fmla="*/ 127511 h 129645"/>
                  <a:gd name="connsiteX26" fmla="*/ 51401 w 104316"/>
                  <a:gd name="connsiteY26" fmla="*/ 129663 h 129645"/>
                  <a:gd name="connsiteX27" fmla="*/ 91441 w 104316"/>
                  <a:gd name="connsiteY27" fmla="*/ 115764 h 129645"/>
                  <a:gd name="connsiteX28" fmla="*/ 104670 w 104316"/>
                  <a:gd name="connsiteY28" fmla="*/ 73677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06" y="65281"/>
                    </a:moveTo>
                    <a:cubicBezTo>
                      <a:pt x="47814" y="65281"/>
                      <a:pt x="36455" y="63411"/>
                      <a:pt x="30128" y="59672"/>
                    </a:cubicBezTo>
                    <a:cubicBezTo>
                      <a:pt x="23802" y="55933"/>
                      <a:pt x="20638" y="49535"/>
                      <a:pt x="20638" y="40481"/>
                    </a:cubicBezTo>
                    <a:cubicBezTo>
                      <a:pt x="20638" y="33284"/>
                      <a:pt x="23014" y="27569"/>
                      <a:pt x="27764" y="23336"/>
                    </a:cubicBezTo>
                    <a:cubicBezTo>
                      <a:pt x="32515" y="19126"/>
                      <a:pt x="38959" y="17021"/>
                      <a:pt x="47097" y="17021"/>
                    </a:cubicBezTo>
                    <a:cubicBezTo>
                      <a:pt x="58362" y="17021"/>
                      <a:pt x="67393" y="21008"/>
                      <a:pt x="74190" y="28980"/>
                    </a:cubicBezTo>
                    <a:cubicBezTo>
                      <a:pt x="80987" y="36953"/>
                      <a:pt x="84385" y="47548"/>
                      <a:pt x="84385" y="60766"/>
                    </a:cubicBezTo>
                    <a:lnTo>
                      <a:pt x="84385" y="65281"/>
                    </a:lnTo>
                    <a:close/>
                    <a:moveTo>
                      <a:pt x="104670" y="73677"/>
                    </a:moveTo>
                    <a:lnTo>
                      <a:pt x="104670" y="3228"/>
                    </a:lnTo>
                    <a:lnTo>
                      <a:pt x="84385" y="3228"/>
                    </a:lnTo>
                    <a:lnTo>
                      <a:pt x="84385" y="21960"/>
                    </a:lnTo>
                    <a:cubicBezTo>
                      <a:pt x="79752" y="14481"/>
                      <a:pt x="73978" y="8954"/>
                      <a:pt x="67064" y="5379"/>
                    </a:cubicBezTo>
                    <a:cubicBezTo>
                      <a:pt x="60150" y="1805"/>
                      <a:pt x="51695" y="17"/>
                      <a:pt x="41699" y="17"/>
                    </a:cubicBezTo>
                    <a:cubicBezTo>
                      <a:pt x="29070" y="17"/>
                      <a:pt x="19016" y="3569"/>
                      <a:pt x="11537" y="10671"/>
                    </a:cubicBezTo>
                    <a:cubicBezTo>
                      <a:pt x="4081" y="17774"/>
                      <a:pt x="354" y="27275"/>
                      <a:pt x="354" y="39176"/>
                    </a:cubicBezTo>
                    <a:cubicBezTo>
                      <a:pt x="354" y="53051"/>
                      <a:pt x="4999" y="63517"/>
                      <a:pt x="14288" y="70573"/>
                    </a:cubicBezTo>
                    <a:cubicBezTo>
                      <a:pt x="23602" y="77628"/>
                      <a:pt x="37478" y="81156"/>
                      <a:pt x="55916" y="81156"/>
                    </a:cubicBezTo>
                    <a:lnTo>
                      <a:pt x="84385" y="81156"/>
                    </a:lnTo>
                    <a:lnTo>
                      <a:pt x="84385" y="83167"/>
                    </a:lnTo>
                    <a:cubicBezTo>
                      <a:pt x="84385" y="92504"/>
                      <a:pt x="81316" y="99724"/>
                      <a:pt x="75178" y="104828"/>
                    </a:cubicBezTo>
                    <a:cubicBezTo>
                      <a:pt x="69040" y="109931"/>
                      <a:pt x="60420" y="112483"/>
                      <a:pt x="49319" y="112483"/>
                    </a:cubicBezTo>
                    <a:cubicBezTo>
                      <a:pt x="42264" y="112483"/>
                      <a:pt x="35384" y="111636"/>
                      <a:pt x="28682" y="109943"/>
                    </a:cubicBezTo>
                    <a:cubicBezTo>
                      <a:pt x="22002" y="108249"/>
                      <a:pt x="15582" y="105709"/>
                      <a:pt x="9420" y="102323"/>
                    </a:cubicBezTo>
                    <a:lnTo>
                      <a:pt x="9420" y="121091"/>
                    </a:lnTo>
                    <a:cubicBezTo>
                      <a:pt x="16828" y="123960"/>
                      <a:pt x="24025" y="126100"/>
                      <a:pt x="31010" y="127511"/>
                    </a:cubicBezTo>
                    <a:cubicBezTo>
                      <a:pt x="37995" y="128946"/>
                      <a:pt x="44792" y="129663"/>
                      <a:pt x="51401" y="129663"/>
                    </a:cubicBezTo>
                    <a:cubicBezTo>
                      <a:pt x="69275" y="129663"/>
                      <a:pt x="82621" y="125030"/>
                      <a:pt x="91441" y="115764"/>
                    </a:cubicBezTo>
                    <a:cubicBezTo>
                      <a:pt x="100260" y="106521"/>
                      <a:pt x="104670" y="92492"/>
                      <a:pt x="104670" y="73677"/>
                    </a:cubicBezTo>
                    <a:close/>
                  </a:path>
                </a:pathLst>
              </a:custGeom>
              <a:solidFill>
                <a:srgbClr val="000000"/>
              </a:solidFill>
              <a:ln w="2258" cap="flat">
                <a:noFill/>
                <a:prstDash val="solid"/>
                <a:round/>
              </a:ln>
            </p:spPr>
            <p:txBody>
              <a:bodyPr rtlCol="0" anchor="ctr"/>
              <a:lstStyle/>
              <a:p>
                <a:endParaRPr lang="en-US"/>
              </a:p>
            </p:txBody>
          </p:sp>
          <p:sp>
            <p:nvSpPr>
              <p:cNvPr id="349" name="Freeform: Shape 188">
                <a:extLst>
                  <a:ext uri="{FF2B5EF4-FFF2-40B4-BE49-F238E27FC236}">
                    <a16:creationId xmlns:a16="http://schemas.microsoft.com/office/drawing/2014/main" id="{1CC1E699-44EA-B238-7790-7704E8400E1F}"/>
                  </a:ext>
                </a:extLst>
              </p:cNvPr>
              <p:cNvSpPr/>
              <p:nvPr/>
            </p:nvSpPr>
            <p:spPr>
              <a:xfrm flipV="1">
                <a:off x="10896069" y="1191299"/>
                <a:ext cx="103434" cy="126435"/>
              </a:xfrm>
              <a:custGeom>
                <a:avLst/>
                <a:gdLst>
                  <a:gd name="connsiteX0" fmla="*/ 103790 w 103434"/>
                  <a:gd name="connsiteY0" fmla="*/ 74558 h 126435"/>
                  <a:gd name="connsiteX1" fmla="*/ 103790 w 103434"/>
                  <a:gd name="connsiteY1" fmla="*/ 16 h 126435"/>
                  <a:gd name="connsiteX2" fmla="*/ 83506 w 103434"/>
                  <a:gd name="connsiteY2" fmla="*/ 16 h 126435"/>
                  <a:gd name="connsiteX3" fmla="*/ 83506 w 103434"/>
                  <a:gd name="connsiteY3" fmla="*/ 73888 h 126435"/>
                  <a:gd name="connsiteX4" fmla="*/ 76662 w 103434"/>
                  <a:gd name="connsiteY4" fmla="*/ 100099 h 126435"/>
                  <a:gd name="connsiteX5" fmla="*/ 56165 w 103434"/>
                  <a:gd name="connsiteY5" fmla="*/ 108813 h 126435"/>
                  <a:gd name="connsiteX6" fmla="*/ 30236 w 103434"/>
                  <a:gd name="connsiteY6" fmla="*/ 98336 h 126435"/>
                  <a:gd name="connsiteX7" fmla="*/ 20747 w 103434"/>
                  <a:gd name="connsiteY7" fmla="*/ 69796 h 126435"/>
                  <a:gd name="connsiteX8" fmla="*/ 20747 w 103434"/>
                  <a:gd name="connsiteY8" fmla="*/ 16 h 126435"/>
                  <a:gd name="connsiteX9" fmla="*/ 356 w 103434"/>
                  <a:gd name="connsiteY9" fmla="*/ 16 h 126435"/>
                  <a:gd name="connsiteX10" fmla="*/ 356 w 103434"/>
                  <a:gd name="connsiteY10" fmla="*/ 123489 h 126435"/>
                  <a:gd name="connsiteX11" fmla="*/ 20747 w 103434"/>
                  <a:gd name="connsiteY11" fmla="*/ 123489 h 126435"/>
                  <a:gd name="connsiteX12" fmla="*/ 20747 w 103434"/>
                  <a:gd name="connsiteY12" fmla="*/ 104298 h 126435"/>
                  <a:gd name="connsiteX13" fmla="*/ 37891 w 103434"/>
                  <a:gd name="connsiteY13" fmla="*/ 120949 h 126435"/>
                  <a:gd name="connsiteX14" fmla="*/ 60681 w 103434"/>
                  <a:gd name="connsiteY14" fmla="*/ 126452 h 126435"/>
                  <a:gd name="connsiteX15" fmla="*/ 92854 w 103434"/>
                  <a:gd name="connsiteY15" fmla="*/ 113293 h 126435"/>
                  <a:gd name="connsiteX16" fmla="*/ 103790 w 103434"/>
                  <a:gd name="connsiteY16" fmla="*/ 74558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90" y="74558"/>
                    </a:moveTo>
                    <a:lnTo>
                      <a:pt x="103790" y="16"/>
                    </a:lnTo>
                    <a:lnTo>
                      <a:pt x="83506" y="16"/>
                    </a:lnTo>
                    <a:lnTo>
                      <a:pt x="83506" y="73888"/>
                    </a:lnTo>
                    <a:cubicBezTo>
                      <a:pt x="83506" y="85577"/>
                      <a:pt x="81224" y="94314"/>
                      <a:pt x="76662" y="100099"/>
                    </a:cubicBezTo>
                    <a:cubicBezTo>
                      <a:pt x="72099" y="105908"/>
                      <a:pt x="65267" y="108813"/>
                      <a:pt x="56165" y="108813"/>
                    </a:cubicBezTo>
                    <a:cubicBezTo>
                      <a:pt x="45206" y="108813"/>
                      <a:pt x="36563" y="105321"/>
                      <a:pt x="30236" y="98336"/>
                    </a:cubicBezTo>
                    <a:cubicBezTo>
                      <a:pt x="23910" y="91374"/>
                      <a:pt x="20747" y="81861"/>
                      <a:pt x="20747" y="69796"/>
                    </a:cubicBezTo>
                    <a:lnTo>
                      <a:pt x="20747" y="16"/>
                    </a:lnTo>
                    <a:lnTo>
                      <a:pt x="356" y="16"/>
                    </a:lnTo>
                    <a:lnTo>
                      <a:pt x="356" y="123489"/>
                    </a:lnTo>
                    <a:lnTo>
                      <a:pt x="20747" y="123489"/>
                    </a:lnTo>
                    <a:lnTo>
                      <a:pt x="20747" y="104298"/>
                    </a:lnTo>
                    <a:cubicBezTo>
                      <a:pt x="25615" y="111729"/>
                      <a:pt x="31330" y="117280"/>
                      <a:pt x="37891" y="120949"/>
                    </a:cubicBezTo>
                    <a:cubicBezTo>
                      <a:pt x="44477" y="124618"/>
                      <a:pt x="52073" y="126452"/>
                      <a:pt x="60681" y="126452"/>
                    </a:cubicBezTo>
                    <a:cubicBezTo>
                      <a:pt x="74863" y="126452"/>
                      <a:pt x="85587" y="122066"/>
                      <a:pt x="92854" y="113293"/>
                    </a:cubicBezTo>
                    <a:cubicBezTo>
                      <a:pt x="100145" y="104521"/>
                      <a:pt x="103790" y="91609"/>
                      <a:pt x="103790" y="74558"/>
                    </a:cubicBezTo>
                    <a:close/>
                  </a:path>
                </a:pathLst>
              </a:custGeom>
              <a:solidFill>
                <a:srgbClr val="000000"/>
              </a:solidFill>
              <a:ln w="2258" cap="flat">
                <a:noFill/>
                <a:prstDash val="solid"/>
                <a:round/>
              </a:ln>
            </p:spPr>
            <p:txBody>
              <a:bodyPr rtlCol="0" anchor="ctr"/>
              <a:lstStyle/>
              <a:p>
                <a:endParaRPr lang="en-US"/>
              </a:p>
            </p:txBody>
          </p:sp>
          <p:sp>
            <p:nvSpPr>
              <p:cNvPr id="350" name="Freeform: Shape 189">
                <a:extLst>
                  <a:ext uri="{FF2B5EF4-FFF2-40B4-BE49-F238E27FC236}">
                    <a16:creationId xmlns:a16="http://schemas.microsoft.com/office/drawing/2014/main" id="{E4D9E34A-6D08-8158-55AF-7B78EF655C4E}"/>
                  </a:ext>
                </a:extLst>
              </p:cNvPr>
              <p:cNvSpPr/>
              <p:nvPr/>
            </p:nvSpPr>
            <p:spPr>
              <a:xfrm flipV="1">
                <a:off x="11030910" y="1191299"/>
                <a:ext cx="94368" cy="129645"/>
              </a:xfrm>
              <a:custGeom>
                <a:avLst/>
                <a:gdLst>
                  <a:gd name="connsiteX0" fmla="*/ 88102 w 94368"/>
                  <a:gd name="connsiteY0" fmla="*/ 123066 h 129645"/>
                  <a:gd name="connsiteX1" fmla="*/ 88102 w 94368"/>
                  <a:gd name="connsiteY1" fmla="*/ 103875 h 129645"/>
                  <a:gd name="connsiteX2" fmla="*/ 70251 w 94368"/>
                  <a:gd name="connsiteY2" fmla="*/ 110472 h 129645"/>
                  <a:gd name="connsiteX3" fmla="*/ 51060 w 94368"/>
                  <a:gd name="connsiteY3" fmla="*/ 112695 h 129645"/>
                  <a:gd name="connsiteX4" fmla="*/ 28412 w 94368"/>
                  <a:gd name="connsiteY4" fmla="*/ 108073 h 129645"/>
                  <a:gd name="connsiteX5" fmla="*/ 20863 w 94368"/>
                  <a:gd name="connsiteY5" fmla="*/ 94174 h 129645"/>
                  <a:gd name="connsiteX6" fmla="*/ 26260 w 94368"/>
                  <a:gd name="connsiteY6" fmla="*/ 83096 h 129645"/>
                  <a:gd name="connsiteX7" fmla="*/ 47991 w 94368"/>
                  <a:gd name="connsiteY7" fmla="*/ 75441 h 129645"/>
                  <a:gd name="connsiteX8" fmla="*/ 54941 w 94368"/>
                  <a:gd name="connsiteY8" fmla="*/ 73889 h 129645"/>
                  <a:gd name="connsiteX9" fmla="*/ 85633 w 94368"/>
                  <a:gd name="connsiteY9" fmla="*/ 60836 h 129645"/>
                  <a:gd name="connsiteX10" fmla="*/ 94734 w 94368"/>
                  <a:gd name="connsiteY10" fmla="*/ 37306 h 129645"/>
                  <a:gd name="connsiteX11" fmla="*/ 81117 w 94368"/>
                  <a:gd name="connsiteY11" fmla="*/ 10036 h 129645"/>
                  <a:gd name="connsiteX12" fmla="*/ 43687 w 94368"/>
                  <a:gd name="connsiteY12" fmla="*/ 17 h 129645"/>
                  <a:gd name="connsiteX13" fmla="*/ 23014 w 94368"/>
                  <a:gd name="connsiteY13" fmla="*/ 1958 h 129645"/>
                  <a:gd name="connsiteX14" fmla="*/ 366 w 94368"/>
                  <a:gd name="connsiteY14" fmla="*/ 7743 h 129645"/>
                  <a:gd name="connsiteX15" fmla="*/ 366 w 94368"/>
                  <a:gd name="connsiteY15" fmla="*/ 28698 h 129645"/>
                  <a:gd name="connsiteX16" fmla="*/ 22521 w 94368"/>
                  <a:gd name="connsiteY16" fmla="*/ 19914 h 129645"/>
                  <a:gd name="connsiteX17" fmla="*/ 44146 w 94368"/>
                  <a:gd name="connsiteY17" fmla="*/ 17021 h 129645"/>
                  <a:gd name="connsiteX18" fmla="*/ 66159 w 94368"/>
                  <a:gd name="connsiteY18" fmla="*/ 21925 h 129645"/>
                  <a:gd name="connsiteX19" fmla="*/ 73885 w 94368"/>
                  <a:gd name="connsiteY19" fmla="*/ 35754 h 129645"/>
                  <a:gd name="connsiteX20" fmla="*/ 68311 w 94368"/>
                  <a:gd name="connsiteY20" fmla="*/ 48418 h 129645"/>
                  <a:gd name="connsiteX21" fmla="*/ 43899 w 94368"/>
                  <a:gd name="connsiteY21" fmla="*/ 56920 h 129645"/>
                  <a:gd name="connsiteX22" fmla="*/ 36843 w 94368"/>
                  <a:gd name="connsiteY22" fmla="*/ 58578 h 129645"/>
                  <a:gd name="connsiteX23" fmla="*/ 9609 w 94368"/>
                  <a:gd name="connsiteY23" fmla="*/ 70749 h 129645"/>
                  <a:gd name="connsiteX24" fmla="*/ 1248 w 94368"/>
                  <a:gd name="connsiteY24" fmla="*/ 93292 h 129645"/>
                  <a:gd name="connsiteX25" fmla="*/ 13595 w 94368"/>
                  <a:gd name="connsiteY25" fmla="*/ 120173 h 129645"/>
                  <a:gd name="connsiteX26" fmla="*/ 48661 w 94368"/>
                  <a:gd name="connsiteY26" fmla="*/ 129663 h 129645"/>
                  <a:gd name="connsiteX27" fmla="*/ 69793 w 94368"/>
                  <a:gd name="connsiteY27" fmla="*/ 128005 h 129645"/>
                  <a:gd name="connsiteX28" fmla="*/ 88102 w 94368"/>
                  <a:gd name="connsiteY28" fmla="*/ 123066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102" y="123066"/>
                    </a:moveTo>
                    <a:lnTo>
                      <a:pt x="88102" y="103875"/>
                    </a:lnTo>
                    <a:cubicBezTo>
                      <a:pt x="82387" y="106815"/>
                      <a:pt x="76437" y="109014"/>
                      <a:pt x="70251" y="110472"/>
                    </a:cubicBezTo>
                    <a:cubicBezTo>
                      <a:pt x="64090" y="111954"/>
                      <a:pt x="57693" y="112695"/>
                      <a:pt x="51060" y="112695"/>
                    </a:cubicBezTo>
                    <a:cubicBezTo>
                      <a:pt x="40995" y="112695"/>
                      <a:pt x="33445" y="111154"/>
                      <a:pt x="28412" y="108073"/>
                    </a:cubicBezTo>
                    <a:cubicBezTo>
                      <a:pt x="23379" y="104992"/>
                      <a:pt x="20863" y="100359"/>
                      <a:pt x="20863" y="94174"/>
                    </a:cubicBezTo>
                    <a:cubicBezTo>
                      <a:pt x="20863" y="89470"/>
                      <a:pt x="22662" y="85778"/>
                      <a:pt x="26260" y="83096"/>
                    </a:cubicBezTo>
                    <a:cubicBezTo>
                      <a:pt x="29858" y="80415"/>
                      <a:pt x="37102" y="77864"/>
                      <a:pt x="47991" y="75441"/>
                    </a:cubicBezTo>
                    <a:lnTo>
                      <a:pt x="54941" y="73889"/>
                    </a:lnTo>
                    <a:cubicBezTo>
                      <a:pt x="69334" y="70808"/>
                      <a:pt x="79565" y="66457"/>
                      <a:pt x="85633" y="60836"/>
                    </a:cubicBezTo>
                    <a:cubicBezTo>
                      <a:pt x="91700" y="55215"/>
                      <a:pt x="94734" y="47372"/>
                      <a:pt x="94734" y="37306"/>
                    </a:cubicBezTo>
                    <a:cubicBezTo>
                      <a:pt x="94734" y="25829"/>
                      <a:pt x="90195" y="16739"/>
                      <a:pt x="81117" y="10036"/>
                    </a:cubicBezTo>
                    <a:cubicBezTo>
                      <a:pt x="72039" y="3357"/>
                      <a:pt x="59562" y="17"/>
                      <a:pt x="43687" y="17"/>
                    </a:cubicBezTo>
                    <a:cubicBezTo>
                      <a:pt x="37079" y="17"/>
                      <a:pt x="30188" y="664"/>
                      <a:pt x="23014" y="1958"/>
                    </a:cubicBezTo>
                    <a:cubicBezTo>
                      <a:pt x="15841" y="3251"/>
                      <a:pt x="8292" y="5180"/>
                      <a:pt x="366" y="7743"/>
                    </a:cubicBezTo>
                    <a:lnTo>
                      <a:pt x="366" y="28698"/>
                    </a:lnTo>
                    <a:cubicBezTo>
                      <a:pt x="7869" y="24794"/>
                      <a:pt x="15253" y="21866"/>
                      <a:pt x="22521" y="19914"/>
                    </a:cubicBezTo>
                    <a:cubicBezTo>
                      <a:pt x="29788" y="17985"/>
                      <a:pt x="36996" y="17021"/>
                      <a:pt x="44146" y="17021"/>
                    </a:cubicBezTo>
                    <a:cubicBezTo>
                      <a:pt x="53695" y="17021"/>
                      <a:pt x="61032" y="18656"/>
                      <a:pt x="66159" y="21925"/>
                    </a:cubicBezTo>
                    <a:cubicBezTo>
                      <a:pt x="71310" y="25194"/>
                      <a:pt x="73885" y="29803"/>
                      <a:pt x="73885" y="35754"/>
                    </a:cubicBezTo>
                    <a:cubicBezTo>
                      <a:pt x="73885" y="41257"/>
                      <a:pt x="72027" y="45478"/>
                      <a:pt x="68311" y="48418"/>
                    </a:cubicBezTo>
                    <a:cubicBezTo>
                      <a:pt x="64619" y="51358"/>
                      <a:pt x="56481" y="54192"/>
                      <a:pt x="43899" y="56920"/>
                    </a:cubicBezTo>
                    <a:lnTo>
                      <a:pt x="36843" y="58578"/>
                    </a:lnTo>
                    <a:cubicBezTo>
                      <a:pt x="24284" y="61212"/>
                      <a:pt x="15206" y="65269"/>
                      <a:pt x="9609" y="70749"/>
                    </a:cubicBezTo>
                    <a:cubicBezTo>
                      <a:pt x="4035" y="76229"/>
                      <a:pt x="1248" y="83743"/>
                      <a:pt x="1248" y="93292"/>
                    </a:cubicBezTo>
                    <a:cubicBezTo>
                      <a:pt x="1248" y="104910"/>
                      <a:pt x="5364" y="113870"/>
                      <a:pt x="13595" y="120173"/>
                    </a:cubicBezTo>
                    <a:cubicBezTo>
                      <a:pt x="21827" y="126500"/>
                      <a:pt x="33516" y="129663"/>
                      <a:pt x="48661" y="129663"/>
                    </a:cubicBezTo>
                    <a:cubicBezTo>
                      <a:pt x="56140" y="129663"/>
                      <a:pt x="63184" y="129110"/>
                      <a:pt x="69793" y="128005"/>
                    </a:cubicBezTo>
                    <a:cubicBezTo>
                      <a:pt x="76425" y="126923"/>
                      <a:pt x="82528" y="125277"/>
                      <a:pt x="88102" y="123066"/>
                    </a:cubicBezTo>
                    <a:close/>
                  </a:path>
                </a:pathLst>
              </a:custGeom>
              <a:solidFill>
                <a:srgbClr val="000000"/>
              </a:solidFill>
              <a:ln w="2258" cap="flat">
                <a:noFill/>
                <a:prstDash val="solid"/>
                <a:round/>
              </a:ln>
            </p:spPr>
            <p:txBody>
              <a:bodyPr rtlCol="0" anchor="ctr"/>
              <a:lstStyle/>
              <a:p>
                <a:endParaRPr lang="en-US"/>
              </a:p>
            </p:txBody>
          </p:sp>
        </p:grpSp>
        <p:sp>
          <p:nvSpPr>
            <p:cNvPr id="37" name="Freeform: Shape 190">
              <a:extLst>
                <a:ext uri="{FF2B5EF4-FFF2-40B4-BE49-F238E27FC236}">
                  <a16:creationId xmlns:a16="http://schemas.microsoft.com/office/drawing/2014/main" id="{95255E9C-69A2-BE36-5AFA-48C9B3DFBECA}"/>
                </a:ext>
              </a:extLst>
            </p:cNvPr>
            <p:cNvSpPr/>
            <p:nvPr/>
          </p:nvSpPr>
          <p:spPr>
            <a:xfrm>
              <a:off x="9068646" y="1999320"/>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sq">
              <a:solidFill>
                <a:srgbClr val="0000FF"/>
              </a:solidFill>
              <a:prstDash val="solid"/>
              <a:round/>
            </a:ln>
          </p:spPr>
          <p:txBody>
            <a:bodyPr rtlCol="0" anchor="ctr"/>
            <a:lstStyle/>
            <a:p>
              <a:endParaRPr lang="en-US"/>
            </a:p>
          </p:txBody>
        </p:sp>
        <p:grpSp>
          <p:nvGrpSpPr>
            <p:cNvPr id="38" name="Graphic 4">
              <a:extLst>
                <a:ext uri="{FF2B5EF4-FFF2-40B4-BE49-F238E27FC236}">
                  <a16:creationId xmlns:a16="http://schemas.microsoft.com/office/drawing/2014/main" id="{6B18A8E8-7C16-D94D-7ABD-00A7FABDA92E}"/>
                </a:ext>
              </a:extLst>
            </p:cNvPr>
            <p:cNvGrpSpPr/>
            <p:nvPr/>
          </p:nvGrpSpPr>
          <p:grpSpPr>
            <a:xfrm>
              <a:off x="9722978" y="1906786"/>
              <a:ext cx="1519339" cy="218511"/>
              <a:chOff x="9722978" y="1477578"/>
              <a:chExt cx="1519339" cy="218511"/>
            </a:xfrm>
            <a:solidFill>
              <a:srgbClr val="000000"/>
            </a:solidFill>
          </p:grpSpPr>
          <p:sp>
            <p:nvSpPr>
              <p:cNvPr id="327" name="Freeform: Shape 192">
                <a:extLst>
                  <a:ext uri="{FF2B5EF4-FFF2-40B4-BE49-F238E27FC236}">
                    <a16:creationId xmlns:a16="http://schemas.microsoft.com/office/drawing/2014/main" id="{37748D4C-BAD2-7A47-FEC0-AB501BD26925}"/>
                  </a:ext>
                </a:extLst>
              </p:cNvPr>
              <p:cNvSpPr/>
              <p:nvPr/>
            </p:nvSpPr>
            <p:spPr>
              <a:xfrm flipV="1">
                <a:off x="9722978" y="1484528"/>
                <a:ext cx="124565" cy="164605"/>
              </a:xfrm>
              <a:custGeom>
                <a:avLst/>
                <a:gdLst>
                  <a:gd name="connsiteX0" fmla="*/ 309 w 124565"/>
                  <a:gd name="connsiteY0" fmla="*/ 164625 h 164605"/>
                  <a:gd name="connsiteX1" fmla="*/ 30296 w 124565"/>
                  <a:gd name="connsiteY1" fmla="*/ 164625 h 164605"/>
                  <a:gd name="connsiteX2" fmla="*/ 103285 w 124565"/>
                  <a:gd name="connsiteY2" fmla="*/ 26936 h 164605"/>
                  <a:gd name="connsiteX3" fmla="*/ 103285 w 124565"/>
                  <a:gd name="connsiteY3" fmla="*/ 164625 h 164605"/>
                  <a:gd name="connsiteX4" fmla="*/ 124875 w 124565"/>
                  <a:gd name="connsiteY4" fmla="*/ 164625 h 164605"/>
                  <a:gd name="connsiteX5" fmla="*/ 124875 w 124565"/>
                  <a:gd name="connsiteY5" fmla="*/ 19 h 164605"/>
                  <a:gd name="connsiteX6" fmla="*/ 94889 w 124565"/>
                  <a:gd name="connsiteY6" fmla="*/ 19 h 164605"/>
                  <a:gd name="connsiteX7" fmla="*/ 21935 w 124565"/>
                  <a:gd name="connsiteY7" fmla="*/ 137708 h 164605"/>
                  <a:gd name="connsiteX8" fmla="*/ 21935 w 124565"/>
                  <a:gd name="connsiteY8" fmla="*/ 19 h 164605"/>
                  <a:gd name="connsiteX9" fmla="*/ 309 w 124565"/>
                  <a:gd name="connsiteY9" fmla="*/ 19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65" h="164605">
                    <a:moveTo>
                      <a:pt x="309" y="164625"/>
                    </a:moveTo>
                    <a:lnTo>
                      <a:pt x="30296" y="164625"/>
                    </a:lnTo>
                    <a:lnTo>
                      <a:pt x="103285" y="26936"/>
                    </a:lnTo>
                    <a:lnTo>
                      <a:pt x="103285" y="164625"/>
                    </a:lnTo>
                    <a:lnTo>
                      <a:pt x="124875" y="164625"/>
                    </a:lnTo>
                    <a:lnTo>
                      <a:pt x="124875" y="19"/>
                    </a:lnTo>
                    <a:lnTo>
                      <a:pt x="94889" y="19"/>
                    </a:lnTo>
                    <a:lnTo>
                      <a:pt x="21935" y="137708"/>
                    </a:lnTo>
                    <a:lnTo>
                      <a:pt x="21935" y="19"/>
                    </a:lnTo>
                    <a:lnTo>
                      <a:pt x="309" y="19"/>
                    </a:lnTo>
                    <a:close/>
                  </a:path>
                </a:pathLst>
              </a:custGeom>
              <a:solidFill>
                <a:srgbClr val="000000"/>
              </a:solidFill>
              <a:ln w="2258" cap="flat">
                <a:noFill/>
                <a:prstDash val="solid"/>
                <a:round/>
              </a:ln>
            </p:spPr>
            <p:txBody>
              <a:bodyPr rtlCol="0" anchor="ctr"/>
              <a:lstStyle/>
              <a:p>
                <a:endParaRPr lang="en-US"/>
              </a:p>
            </p:txBody>
          </p:sp>
          <p:sp>
            <p:nvSpPr>
              <p:cNvPr id="328" name="Freeform: Shape 193">
                <a:extLst>
                  <a:ext uri="{FF2B5EF4-FFF2-40B4-BE49-F238E27FC236}">
                    <a16:creationId xmlns:a16="http://schemas.microsoft.com/office/drawing/2014/main" id="{FA82166C-2743-2EBA-2CD2-85B4AEBB4A96}"/>
                  </a:ext>
                </a:extLst>
              </p:cNvPr>
              <p:cNvSpPr/>
              <p:nvPr/>
            </p:nvSpPr>
            <p:spPr>
              <a:xfrm flipV="1">
                <a:off x="9882169" y="1522698"/>
                <a:ext cx="114441" cy="129645"/>
              </a:xfrm>
              <a:custGeom>
                <a:avLst/>
                <a:gdLst>
                  <a:gd name="connsiteX0" fmla="*/ 114762 w 114441"/>
                  <a:gd name="connsiteY0" fmla="*/ 70055 h 129645"/>
                  <a:gd name="connsiteX1" fmla="*/ 114762 w 114441"/>
                  <a:gd name="connsiteY1" fmla="*/ 60142 h 129645"/>
                  <a:gd name="connsiteX2" fmla="*/ 21488 w 114441"/>
                  <a:gd name="connsiteY2" fmla="*/ 60142 h 129645"/>
                  <a:gd name="connsiteX3" fmla="*/ 34118 w 114441"/>
                  <a:gd name="connsiteY3" fmla="*/ 28216 h 129645"/>
                  <a:gd name="connsiteX4" fmla="*/ 65585 w 114441"/>
                  <a:gd name="connsiteY4" fmla="*/ 17245 h 129645"/>
                  <a:gd name="connsiteX5" fmla="*/ 88234 w 114441"/>
                  <a:gd name="connsiteY5" fmla="*/ 20102 h 129645"/>
                  <a:gd name="connsiteX6" fmla="*/ 110035 w 114441"/>
                  <a:gd name="connsiteY6" fmla="*/ 28710 h 129645"/>
                  <a:gd name="connsiteX7" fmla="*/ 110035 w 114441"/>
                  <a:gd name="connsiteY7" fmla="*/ 9519 h 129645"/>
                  <a:gd name="connsiteX8" fmla="*/ 87634 w 114441"/>
                  <a:gd name="connsiteY8" fmla="*/ 2463 h 129645"/>
                  <a:gd name="connsiteX9" fmla="*/ 64386 w 114441"/>
                  <a:gd name="connsiteY9" fmla="*/ 29 h 129645"/>
                  <a:gd name="connsiteX10" fmla="*/ 17572 w 114441"/>
                  <a:gd name="connsiteY10" fmla="*/ 17209 h 129645"/>
                  <a:gd name="connsiteX11" fmla="*/ 321 w 114441"/>
                  <a:gd name="connsiteY11" fmla="*/ 63776 h 129645"/>
                  <a:gd name="connsiteX12" fmla="*/ 16690 w 114441"/>
                  <a:gd name="connsiteY12" fmla="*/ 111860 h 129645"/>
                  <a:gd name="connsiteX13" fmla="*/ 60858 w 114441"/>
                  <a:gd name="connsiteY13" fmla="*/ 129675 h 129645"/>
                  <a:gd name="connsiteX14" fmla="*/ 100263 w 114441"/>
                  <a:gd name="connsiteY14" fmla="*/ 113623 h 129645"/>
                  <a:gd name="connsiteX15" fmla="*/ 114762 w 114441"/>
                  <a:gd name="connsiteY15" fmla="*/ 70055 h 129645"/>
                  <a:gd name="connsiteX16" fmla="*/ 94478 w 114441"/>
                  <a:gd name="connsiteY16" fmla="*/ 76017 h 129645"/>
                  <a:gd name="connsiteX17" fmla="*/ 85165 w 114441"/>
                  <a:gd name="connsiteY17" fmla="*/ 102546 h 129645"/>
                  <a:gd name="connsiteX18" fmla="*/ 61070 w 114441"/>
                  <a:gd name="connsiteY18" fmla="*/ 112494 h 129645"/>
                  <a:gd name="connsiteX19" fmla="*/ 33906 w 114441"/>
                  <a:gd name="connsiteY19" fmla="*/ 102899 h 129645"/>
                  <a:gd name="connsiteX20" fmla="*/ 22158 w 114441"/>
                  <a:gd name="connsiteY20" fmla="*/ 75876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62" y="70055"/>
                    </a:moveTo>
                    <a:lnTo>
                      <a:pt x="114762" y="60142"/>
                    </a:lnTo>
                    <a:lnTo>
                      <a:pt x="21488" y="60142"/>
                    </a:lnTo>
                    <a:cubicBezTo>
                      <a:pt x="22382" y="46172"/>
                      <a:pt x="26591" y="35530"/>
                      <a:pt x="34118" y="28216"/>
                    </a:cubicBezTo>
                    <a:cubicBezTo>
                      <a:pt x="41643" y="20902"/>
                      <a:pt x="52133" y="17245"/>
                      <a:pt x="65585" y="17245"/>
                    </a:cubicBezTo>
                    <a:cubicBezTo>
                      <a:pt x="73370" y="17245"/>
                      <a:pt x="80919" y="18197"/>
                      <a:pt x="88234" y="20102"/>
                    </a:cubicBezTo>
                    <a:cubicBezTo>
                      <a:pt x="95548" y="22007"/>
                      <a:pt x="102815" y="24876"/>
                      <a:pt x="110035" y="28710"/>
                    </a:cubicBezTo>
                    <a:lnTo>
                      <a:pt x="110035" y="9519"/>
                    </a:lnTo>
                    <a:cubicBezTo>
                      <a:pt x="102744" y="6438"/>
                      <a:pt x="95277" y="4086"/>
                      <a:pt x="87634" y="2463"/>
                    </a:cubicBezTo>
                    <a:cubicBezTo>
                      <a:pt x="79990" y="840"/>
                      <a:pt x="72241" y="29"/>
                      <a:pt x="64386" y="29"/>
                    </a:cubicBezTo>
                    <a:cubicBezTo>
                      <a:pt x="44677" y="29"/>
                      <a:pt x="29073" y="5756"/>
                      <a:pt x="17572" y="17209"/>
                    </a:cubicBezTo>
                    <a:cubicBezTo>
                      <a:pt x="6072" y="28686"/>
                      <a:pt x="321" y="44208"/>
                      <a:pt x="321" y="63776"/>
                    </a:cubicBezTo>
                    <a:cubicBezTo>
                      <a:pt x="321" y="83978"/>
                      <a:pt x="5778" y="100006"/>
                      <a:pt x="16690" y="111860"/>
                    </a:cubicBezTo>
                    <a:cubicBezTo>
                      <a:pt x="27603" y="123736"/>
                      <a:pt x="42325" y="129675"/>
                      <a:pt x="60858" y="129675"/>
                    </a:cubicBezTo>
                    <a:cubicBezTo>
                      <a:pt x="77462" y="129675"/>
                      <a:pt x="90597" y="124324"/>
                      <a:pt x="100263" y="113623"/>
                    </a:cubicBezTo>
                    <a:cubicBezTo>
                      <a:pt x="109929" y="102946"/>
                      <a:pt x="114762" y="88423"/>
                      <a:pt x="114762" y="70055"/>
                    </a:cubicBezTo>
                    <a:close/>
                    <a:moveTo>
                      <a:pt x="94478" y="76017"/>
                    </a:moveTo>
                    <a:cubicBezTo>
                      <a:pt x="94337" y="87094"/>
                      <a:pt x="91232" y="95938"/>
                      <a:pt x="85165" y="102546"/>
                    </a:cubicBezTo>
                    <a:cubicBezTo>
                      <a:pt x="79097" y="109178"/>
                      <a:pt x="71065" y="112494"/>
                      <a:pt x="61070" y="112494"/>
                    </a:cubicBezTo>
                    <a:cubicBezTo>
                      <a:pt x="49757" y="112494"/>
                      <a:pt x="40703" y="109296"/>
                      <a:pt x="33906" y="102899"/>
                    </a:cubicBezTo>
                    <a:cubicBezTo>
                      <a:pt x="27109" y="96502"/>
                      <a:pt x="23193" y="87494"/>
                      <a:pt x="22158" y="75876"/>
                    </a:cubicBezTo>
                    <a:close/>
                  </a:path>
                </a:pathLst>
              </a:custGeom>
              <a:solidFill>
                <a:srgbClr val="000000"/>
              </a:solidFill>
              <a:ln w="2258" cap="flat">
                <a:noFill/>
                <a:prstDash val="solid"/>
                <a:round/>
              </a:ln>
            </p:spPr>
            <p:txBody>
              <a:bodyPr rtlCol="0" anchor="ctr"/>
              <a:lstStyle/>
              <a:p>
                <a:endParaRPr lang="en-US"/>
              </a:p>
            </p:txBody>
          </p:sp>
          <p:sp>
            <p:nvSpPr>
              <p:cNvPr id="329" name="Freeform: Shape 194">
                <a:extLst>
                  <a:ext uri="{FF2B5EF4-FFF2-40B4-BE49-F238E27FC236}">
                    <a16:creationId xmlns:a16="http://schemas.microsoft.com/office/drawing/2014/main" id="{D15F658B-AEC3-0C02-F259-91CDA12F4D88}"/>
                  </a:ext>
                </a:extLst>
              </p:cNvPr>
              <p:cNvSpPr/>
              <p:nvPr/>
            </p:nvSpPr>
            <p:spPr>
              <a:xfrm flipV="1">
                <a:off x="10018112" y="1525662"/>
                <a:ext cx="165699" cy="123472"/>
              </a:xfrm>
              <a:custGeom>
                <a:avLst/>
                <a:gdLst>
                  <a:gd name="connsiteX0" fmla="*/ 317 w 165699"/>
                  <a:gd name="connsiteY0" fmla="*/ 123501 h 123472"/>
                  <a:gd name="connsiteX1" fmla="*/ 20602 w 165699"/>
                  <a:gd name="connsiteY1" fmla="*/ 123501 h 123472"/>
                  <a:gd name="connsiteX2" fmla="*/ 45967 w 165699"/>
                  <a:gd name="connsiteY2" fmla="*/ 27157 h 123472"/>
                  <a:gd name="connsiteX3" fmla="*/ 71190 w 165699"/>
                  <a:gd name="connsiteY3" fmla="*/ 123501 h 123472"/>
                  <a:gd name="connsiteX4" fmla="*/ 95108 w 165699"/>
                  <a:gd name="connsiteY4" fmla="*/ 123501 h 123472"/>
                  <a:gd name="connsiteX5" fmla="*/ 120473 w 165699"/>
                  <a:gd name="connsiteY5" fmla="*/ 27157 h 123472"/>
                  <a:gd name="connsiteX6" fmla="*/ 145732 w 165699"/>
                  <a:gd name="connsiteY6" fmla="*/ 123501 h 123472"/>
                  <a:gd name="connsiteX7" fmla="*/ 166017 w 165699"/>
                  <a:gd name="connsiteY7" fmla="*/ 123501 h 123472"/>
                  <a:gd name="connsiteX8" fmla="*/ 133702 w 165699"/>
                  <a:gd name="connsiteY8" fmla="*/ 29 h 123472"/>
                  <a:gd name="connsiteX9" fmla="*/ 109784 w 165699"/>
                  <a:gd name="connsiteY9" fmla="*/ 29 h 123472"/>
                  <a:gd name="connsiteX10" fmla="*/ 83220 w 165699"/>
                  <a:gd name="connsiteY10" fmla="*/ 101241 h 123472"/>
                  <a:gd name="connsiteX11" fmla="*/ 56550 w 165699"/>
                  <a:gd name="connsiteY11" fmla="*/ 29 h 123472"/>
                  <a:gd name="connsiteX12" fmla="*/ 32596 w 165699"/>
                  <a:gd name="connsiteY12" fmla="*/ 29 h 12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699" h="123472">
                    <a:moveTo>
                      <a:pt x="317" y="123501"/>
                    </a:moveTo>
                    <a:lnTo>
                      <a:pt x="20602" y="123501"/>
                    </a:lnTo>
                    <a:lnTo>
                      <a:pt x="45967" y="27157"/>
                    </a:lnTo>
                    <a:lnTo>
                      <a:pt x="71190" y="123501"/>
                    </a:lnTo>
                    <a:lnTo>
                      <a:pt x="95108" y="123501"/>
                    </a:lnTo>
                    <a:lnTo>
                      <a:pt x="120473" y="27157"/>
                    </a:lnTo>
                    <a:lnTo>
                      <a:pt x="145732" y="123501"/>
                    </a:lnTo>
                    <a:lnTo>
                      <a:pt x="166017" y="123501"/>
                    </a:lnTo>
                    <a:lnTo>
                      <a:pt x="133702" y="29"/>
                    </a:lnTo>
                    <a:lnTo>
                      <a:pt x="109784" y="29"/>
                    </a:lnTo>
                    <a:lnTo>
                      <a:pt x="83220" y="101241"/>
                    </a:lnTo>
                    <a:lnTo>
                      <a:pt x="56550" y="29"/>
                    </a:lnTo>
                    <a:lnTo>
                      <a:pt x="32596" y="29"/>
                    </a:lnTo>
                    <a:close/>
                  </a:path>
                </a:pathLst>
              </a:custGeom>
              <a:solidFill>
                <a:srgbClr val="000000"/>
              </a:solidFill>
              <a:ln w="2258" cap="flat">
                <a:noFill/>
                <a:prstDash val="solid"/>
                <a:round/>
              </a:ln>
            </p:spPr>
            <p:txBody>
              <a:bodyPr rtlCol="0" anchor="ctr"/>
              <a:lstStyle/>
              <a:p>
                <a:endParaRPr lang="en-US"/>
              </a:p>
            </p:txBody>
          </p:sp>
          <p:sp>
            <p:nvSpPr>
              <p:cNvPr id="330" name="Freeform: Shape 195">
                <a:extLst>
                  <a:ext uri="{FF2B5EF4-FFF2-40B4-BE49-F238E27FC236}">
                    <a16:creationId xmlns:a16="http://schemas.microsoft.com/office/drawing/2014/main" id="{7FD37217-7F73-1D50-075F-C7883C1712C3}"/>
                  </a:ext>
                </a:extLst>
              </p:cNvPr>
              <p:cNvSpPr/>
              <p:nvPr/>
            </p:nvSpPr>
            <p:spPr>
              <a:xfrm flipV="1">
                <a:off x="10193279" y="1649134"/>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31" name="Freeform: Shape 196">
                <a:extLst>
                  <a:ext uri="{FF2B5EF4-FFF2-40B4-BE49-F238E27FC236}">
                    <a16:creationId xmlns:a16="http://schemas.microsoft.com/office/drawing/2014/main" id="{A5E79C13-80C3-2E59-7BC5-03AF765028C0}"/>
                  </a:ext>
                </a:extLst>
              </p:cNvPr>
              <p:cNvSpPr/>
              <p:nvPr/>
            </p:nvSpPr>
            <p:spPr>
              <a:xfrm flipV="1">
                <a:off x="10264589" y="1484528"/>
                <a:ext cx="138817" cy="164605"/>
              </a:xfrm>
              <a:custGeom>
                <a:avLst/>
                <a:gdLst>
                  <a:gd name="connsiteX0" fmla="*/ 336 w 138817"/>
                  <a:gd name="connsiteY0" fmla="*/ 164625 h 164605"/>
                  <a:gd name="connsiteX1" fmla="*/ 24289 w 138817"/>
                  <a:gd name="connsiteY1" fmla="*/ 164625 h 164605"/>
                  <a:gd name="connsiteX2" fmla="*/ 69903 w 138817"/>
                  <a:gd name="connsiteY2" fmla="*/ 96927 h 164605"/>
                  <a:gd name="connsiteX3" fmla="*/ 115235 w 138817"/>
                  <a:gd name="connsiteY3" fmla="*/ 164625 h 164605"/>
                  <a:gd name="connsiteX4" fmla="*/ 139154 w 138817"/>
                  <a:gd name="connsiteY4" fmla="*/ 164625 h 164605"/>
                  <a:gd name="connsiteX5" fmla="*/ 80945 w 138817"/>
                  <a:gd name="connsiteY5" fmla="*/ 78406 h 164605"/>
                  <a:gd name="connsiteX6" fmla="*/ 80945 w 138817"/>
                  <a:gd name="connsiteY6" fmla="*/ 19 h 164605"/>
                  <a:gd name="connsiteX7" fmla="*/ 58579 w 138817"/>
                  <a:gd name="connsiteY7" fmla="*/ 19 h 164605"/>
                  <a:gd name="connsiteX8" fmla="*/ 58579 w 138817"/>
                  <a:gd name="connsiteY8" fmla="*/ 78406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17" h="164605">
                    <a:moveTo>
                      <a:pt x="336" y="164625"/>
                    </a:moveTo>
                    <a:lnTo>
                      <a:pt x="24289" y="164625"/>
                    </a:lnTo>
                    <a:lnTo>
                      <a:pt x="69903" y="96927"/>
                    </a:lnTo>
                    <a:lnTo>
                      <a:pt x="115235" y="164625"/>
                    </a:lnTo>
                    <a:lnTo>
                      <a:pt x="139154" y="164625"/>
                    </a:lnTo>
                    <a:lnTo>
                      <a:pt x="80945" y="78406"/>
                    </a:lnTo>
                    <a:lnTo>
                      <a:pt x="80945" y="19"/>
                    </a:lnTo>
                    <a:lnTo>
                      <a:pt x="58579" y="19"/>
                    </a:lnTo>
                    <a:lnTo>
                      <a:pt x="58579" y="78406"/>
                    </a:lnTo>
                    <a:close/>
                  </a:path>
                </a:pathLst>
              </a:custGeom>
              <a:solidFill>
                <a:srgbClr val="000000"/>
              </a:solidFill>
              <a:ln w="2258" cap="flat">
                <a:noFill/>
                <a:prstDash val="solid"/>
                <a:round/>
              </a:ln>
            </p:spPr>
            <p:txBody>
              <a:bodyPr rtlCol="0" anchor="ctr"/>
              <a:lstStyle/>
              <a:p>
                <a:endParaRPr lang="en-US"/>
              </a:p>
            </p:txBody>
          </p:sp>
          <p:sp>
            <p:nvSpPr>
              <p:cNvPr id="332" name="Freeform: Shape 197">
                <a:extLst>
                  <a:ext uri="{FF2B5EF4-FFF2-40B4-BE49-F238E27FC236}">
                    <a16:creationId xmlns:a16="http://schemas.microsoft.com/office/drawing/2014/main" id="{FAC717F8-D4EF-36CE-2170-A898D86EDCEE}"/>
                  </a:ext>
                </a:extLst>
              </p:cNvPr>
              <p:cNvSpPr/>
              <p:nvPr/>
            </p:nvSpPr>
            <p:spPr>
              <a:xfrm flipV="1">
                <a:off x="10385499" y="1522698"/>
                <a:ext cx="113347" cy="129645"/>
              </a:xfrm>
              <a:custGeom>
                <a:avLst/>
                <a:gdLst>
                  <a:gd name="connsiteX0" fmla="*/ 56996 w 113347"/>
                  <a:gd name="connsiteY0" fmla="*/ 112494 h 129645"/>
                  <a:gd name="connsiteX1" fmla="*/ 31207 w 113347"/>
                  <a:gd name="connsiteY1" fmla="*/ 99759 h 129645"/>
                  <a:gd name="connsiteX2" fmla="*/ 21718 w 113347"/>
                  <a:gd name="connsiteY2" fmla="*/ 64870 h 129645"/>
                  <a:gd name="connsiteX3" fmla="*/ 31137 w 113347"/>
                  <a:gd name="connsiteY3" fmla="*/ 29980 h 129645"/>
                  <a:gd name="connsiteX4" fmla="*/ 56996 w 113347"/>
                  <a:gd name="connsiteY4" fmla="*/ 17245 h 129645"/>
                  <a:gd name="connsiteX5" fmla="*/ 82678 w 113347"/>
                  <a:gd name="connsiteY5" fmla="*/ 30015 h 129645"/>
                  <a:gd name="connsiteX6" fmla="*/ 92167 w 113347"/>
                  <a:gd name="connsiteY6" fmla="*/ 64870 h 129645"/>
                  <a:gd name="connsiteX7" fmla="*/ 82678 w 113347"/>
                  <a:gd name="connsiteY7" fmla="*/ 99653 h 129645"/>
                  <a:gd name="connsiteX8" fmla="*/ 56996 w 113347"/>
                  <a:gd name="connsiteY8" fmla="*/ 112494 h 129645"/>
                  <a:gd name="connsiteX9" fmla="*/ 56996 w 113347"/>
                  <a:gd name="connsiteY9" fmla="*/ 129675 h 129645"/>
                  <a:gd name="connsiteX10" fmla="*/ 98553 w 113347"/>
                  <a:gd name="connsiteY10" fmla="*/ 112459 h 129645"/>
                  <a:gd name="connsiteX11" fmla="*/ 113687 w 113347"/>
                  <a:gd name="connsiteY11" fmla="*/ 64870 h 129645"/>
                  <a:gd name="connsiteX12" fmla="*/ 98553 w 113347"/>
                  <a:gd name="connsiteY12" fmla="*/ 17280 h 129645"/>
                  <a:gd name="connsiteX13" fmla="*/ 56996 w 113347"/>
                  <a:gd name="connsiteY13" fmla="*/ 29 h 129645"/>
                  <a:gd name="connsiteX14" fmla="*/ 15368 w 113347"/>
                  <a:gd name="connsiteY14" fmla="*/ 17280 h 129645"/>
                  <a:gd name="connsiteX15" fmla="*/ 339 w 113347"/>
                  <a:gd name="connsiteY15" fmla="*/ 64870 h 129645"/>
                  <a:gd name="connsiteX16" fmla="*/ 15368 w 113347"/>
                  <a:gd name="connsiteY16" fmla="*/ 112459 h 129645"/>
                  <a:gd name="connsiteX17" fmla="*/ 56996 w 113347"/>
                  <a:gd name="connsiteY17" fmla="*/ 129675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96" y="112494"/>
                    </a:moveTo>
                    <a:cubicBezTo>
                      <a:pt x="46130" y="112494"/>
                      <a:pt x="37534" y="108249"/>
                      <a:pt x="31207" y="99759"/>
                    </a:cubicBezTo>
                    <a:cubicBezTo>
                      <a:pt x="24881" y="91269"/>
                      <a:pt x="21718" y="79639"/>
                      <a:pt x="21718" y="64870"/>
                    </a:cubicBezTo>
                    <a:cubicBezTo>
                      <a:pt x="21718" y="50100"/>
                      <a:pt x="24857" y="38470"/>
                      <a:pt x="31137" y="29980"/>
                    </a:cubicBezTo>
                    <a:cubicBezTo>
                      <a:pt x="37440" y="21490"/>
                      <a:pt x="46059" y="17245"/>
                      <a:pt x="56996" y="17245"/>
                    </a:cubicBezTo>
                    <a:cubicBezTo>
                      <a:pt x="67814" y="17245"/>
                      <a:pt x="76375" y="21501"/>
                      <a:pt x="82678" y="30015"/>
                    </a:cubicBezTo>
                    <a:cubicBezTo>
                      <a:pt x="89004" y="38552"/>
                      <a:pt x="92167" y="50171"/>
                      <a:pt x="92167" y="64870"/>
                    </a:cubicBezTo>
                    <a:cubicBezTo>
                      <a:pt x="92167" y="79498"/>
                      <a:pt x="89004" y="91093"/>
                      <a:pt x="82678" y="99653"/>
                    </a:cubicBezTo>
                    <a:cubicBezTo>
                      <a:pt x="76375" y="108214"/>
                      <a:pt x="67814" y="112494"/>
                      <a:pt x="56996" y="112494"/>
                    </a:cubicBezTo>
                    <a:close/>
                    <a:moveTo>
                      <a:pt x="56996" y="129675"/>
                    </a:moveTo>
                    <a:cubicBezTo>
                      <a:pt x="74634" y="129675"/>
                      <a:pt x="88487" y="123936"/>
                      <a:pt x="98553" y="112459"/>
                    </a:cubicBezTo>
                    <a:cubicBezTo>
                      <a:pt x="108642" y="101006"/>
                      <a:pt x="113687" y="85142"/>
                      <a:pt x="113687" y="64870"/>
                    </a:cubicBezTo>
                    <a:cubicBezTo>
                      <a:pt x="113687" y="44667"/>
                      <a:pt x="108642" y="28804"/>
                      <a:pt x="98553" y="17280"/>
                    </a:cubicBezTo>
                    <a:cubicBezTo>
                      <a:pt x="88487" y="5779"/>
                      <a:pt x="74634" y="29"/>
                      <a:pt x="56996" y="29"/>
                    </a:cubicBezTo>
                    <a:cubicBezTo>
                      <a:pt x="39286" y="29"/>
                      <a:pt x="25410" y="5779"/>
                      <a:pt x="15368" y="17280"/>
                    </a:cubicBezTo>
                    <a:cubicBezTo>
                      <a:pt x="5349" y="28804"/>
                      <a:pt x="339" y="44667"/>
                      <a:pt x="339" y="64870"/>
                    </a:cubicBezTo>
                    <a:cubicBezTo>
                      <a:pt x="339" y="85142"/>
                      <a:pt x="5349" y="101006"/>
                      <a:pt x="15368" y="112459"/>
                    </a:cubicBezTo>
                    <a:cubicBezTo>
                      <a:pt x="25410" y="123936"/>
                      <a:pt x="39286" y="129675"/>
                      <a:pt x="56996" y="129675"/>
                    </a:cubicBezTo>
                    <a:close/>
                  </a:path>
                </a:pathLst>
              </a:custGeom>
              <a:solidFill>
                <a:srgbClr val="000000"/>
              </a:solidFill>
              <a:ln w="2258" cap="flat">
                <a:noFill/>
                <a:prstDash val="solid"/>
                <a:round/>
              </a:ln>
            </p:spPr>
            <p:txBody>
              <a:bodyPr rtlCol="0" anchor="ctr"/>
              <a:lstStyle/>
              <a:p>
                <a:endParaRPr lang="en-US"/>
              </a:p>
            </p:txBody>
          </p:sp>
          <p:sp>
            <p:nvSpPr>
              <p:cNvPr id="333" name="Freeform: Shape 198">
                <a:extLst>
                  <a:ext uri="{FF2B5EF4-FFF2-40B4-BE49-F238E27FC236}">
                    <a16:creationId xmlns:a16="http://schemas.microsoft.com/office/drawing/2014/main" id="{E01F16C1-83E3-52EA-F764-9F7BFAB5D9EC}"/>
                  </a:ext>
                </a:extLst>
              </p:cNvPr>
              <p:cNvSpPr/>
              <p:nvPr/>
            </p:nvSpPr>
            <p:spPr>
              <a:xfrm flipV="1">
                <a:off x="10531677" y="1522698"/>
                <a:ext cx="72319" cy="126435"/>
              </a:xfrm>
              <a:custGeom>
                <a:avLst/>
                <a:gdLst>
                  <a:gd name="connsiteX0" fmla="*/ 72669 w 72319"/>
                  <a:gd name="connsiteY0" fmla="*/ 104556 h 126435"/>
                  <a:gd name="connsiteX1" fmla="*/ 65225 w 72319"/>
                  <a:gd name="connsiteY1" fmla="*/ 107449 h 126435"/>
                  <a:gd name="connsiteX2" fmla="*/ 56370 w 72319"/>
                  <a:gd name="connsiteY2" fmla="*/ 108402 h 126435"/>
                  <a:gd name="connsiteX3" fmla="*/ 29947 w 72319"/>
                  <a:gd name="connsiteY3" fmla="*/ 97219 h 126435"/>
                  <a:gd name="connsiteX4" fmla="*/ 20740 w 72319"/>
                  <a:gd name="connsiteY4" fmla="*/ 65080 h 126435"/>
                  <a:gd name="connsiteX5" fmla="*/ 20740 w 72319"/>
                  <a:gd name="connsiteY5" fmla="*/ 28 h 126435"/>
                  <a:gd name="connsiteX6" fmla="*/ 349 w 72319"/>
                  <a:gd name="connsiteY6" fmla="*/ 28 h 126435"/>
                  <a:gd name="connsiteX7" fmla="*/ 349 w 72319"/>
                  <a:gd name="connsiteY7" fmla="*/ 123500 h 126435"/>
                  <a:gd name="connsiteX8" fmla="*/ 20740 w 72319"/>
                  <a:gd name="connsiteY8" fmla="*/ 123500 h 126435"/>
                  <a:gd name="connsiteX9" fmla="*/ 20740 w 72319"/>
                  <a:gd name="connsiteY9" fmla="*/ 104309 h 126435"/>
                  <a:gd name="connsiteX10" fmla="*/ 37391 w 72319"/>
                  <a:gd name="connsiteY10" fmla="*/ 120996 h 126435"/>
                  <a:gd name="connsiteX11" fmla="*/ 62332 w 72319"/>
                  <a:gd name="connsiteY11" fmla="*/ 126464 h 126435"/>
                  <a:gd name="connsiteX12" fmla="*/ 66954 w 72319"/>
                  <a:gd name="connsiteY12" fmla="*/ 126182 h 126435"/>
                  <a:gd name="connsiteX13" fmla="*/ 72563 w 72319"/>
                  <a:gd name="connsiteY13" fmla="*/ 125370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69" y="104556"/>
                    </a:moveTo>
                    <a:cubicBezTo>
                      <a:pt x="70388" y="105873"/>
                      <a:pt x="67906" y="106838"/>
                      <a:pt x="65225" y="107449"/>
                    </a:cubicBezTo>
                    <a:cubicBezTo>
                      <a:pt x="62544" y="108084"/>
                      <a:pt x="59592" y="108402"/>
                      <a:pt x="56370" y="108402"/>
                    </a:cubicBezTo>
                    <a:cubicBezTo>
                      <a:pt x="44893" y="108402"/>
                      <a:pt x="36086" y="104674"/>
                      <a:pt x="29947" y="97219"/>
                    </a:cubicBezTo>
                    <a:cubicBezTo>
                      <a:pt x="23809" y="89763"/>
                      <a:pt x="20740" y="79050"/>
                      <a:pt x="20740" y="65080"/>
                    </a:cubicBezTo>
                    <a:lnTo>
                      <a:pt x="20740" y="28"/>
                    </a:lnTo>
                    <a:lnTo>
                      <a:pt x="349" y="28"/>
                    </a:lnTo>
                    <a:lnTo>
                      <a:pt x="349" y="123500"/>
                    </a:lnTo>
                    <a:lnTo>
                      <a:pt x="20740" y="123500"/>
                    </a:lnTo>
                    <a:lnTo>
                      <a:pt x="20740" y="104309"/>
                    </a:lnTo>
                    <a:cubicBezTo>
                      <a:pt x="25020" y="111812"/>
                      <a:pt x="30571" y="117374"/>
                      <a:pt x="37391" y="120996"/>
                    </a:cubicBezTo>
                    <a:cubicBezTo>
                      <a:pt x="44235" y="124641"/>
                      <a:pt x="52549" y="126464"/>
                      <a:pt x="62332" y="126464"/>
                    </a:cubicBezTo>
                    <a:cubicBezTo>
                      <a:pt x="63720" y="126464"/>
                      <a:pt x="65260" y="126370"/>
                      <a:pt x="66954" y="126182"/>
                    </a:cubicBezTo>
                    <a:cubicBezTo>
                      <a:pt x="68647" y="126017"/>
                      <a:pt x="70517" y="125746"/>
                      <a:pt x="72563" y="125370"/>
                    </a:cubicBezTo>
                    <a:close/>
                  </a:path>
                </a:pathLst>
              </a:custGeom>
              <a:solidFill>
                <a:srgbClr val="000000"/>
              </a:solidFill>
              <a:ln w="2258" cap="flat">
                <a:noFill/>
                <a:prstDash val="solid"/>
                <a:round/>
              </a:ln>
            </p:spPr>
            <p:txBody>
              <a:bodyPr rtlCol="0" anchor="ctr"/>
              <a:lstStyle/>
              <a:p>
                <a:endParaRPr lang="en-US"/>
              </a:p>
            </p:txBody>
          </p:sp>
          <p:sp>
            <p:nvSpPr>
              <p:cNvPr id="334" name="Freeform: Shape 199">
                <a:extLst>
                  <a:ext uri="{FF2B5EF4-FFF2-40B4-BE49-F238E27FC236}">
                    <a16:creationId xmlns:a16="http://schemas.microsoft.com/office/drawing/2014/main" id="{BEA7A644-0B62-F127-B589-E69F630DA781}"/>
                  </a:ext>
                </a:extLst>
              </p:cNvPr>
              <p:cNvSpPr/>
              <p:nvPr/>
            </p:nvSpPr>
            <p:spPr>
              <a:xfrm flipV="1">
                <a:off x="10624501" y="1477578"/>
                <a:ext cx="109608" cy="171555"/>
              </a:xfrm>
              <a:custGeom>
                <a:avLst/>
                <a:gdLst>
                  <a:gd name="connsiteX0" fmla="*/ 345 w 109608"/>
                  <a:gd name="connsiteY0" fmla="*/ 171573 h 171555"/>
                  <a:gd name="connsiteX1" fmla="*/ 20736 w 109608"/>
                  <a:gd name="connsiteY1" fmla="*/ 171573 h 171555"/>
                  <a:gd name="connsiteX2" fmla="*/ 20736 w 109608"/>
                  <a:gd name="connsiteY2" fmla="*/ 70256 h 171555"/>
                  <a:gd name="connsiteX3" fmla="*/ 81272 w 109608"/>
                  <a:gd name="connsiteY3" fmla="*/ 123490 h 171555"/>
                  <a:gd name="connsiteX4" fmla="*/ 107166 w 109608"/>
                  <a:gd name="connsiteY4" fmla="*/ 123490 h 171555"/>
                  <a:gd name="connsiteX5" fmla="*/ 41691 w 109608"/>
                  <a:gd name="connsiteY5" fmla="*/ 65740 h 171555"/>
                  <a:gd name="connsiteX6" fmla="*/ 109953 w 109608"/>
                  <a:gd name="connsiteY6" fmla="*/ 17 h 171555"/>
                  <a:gd name="connsiteX7" fmla="*/ 83495 w 109608"/>
                  <a:gd name="connsiteY7" fmla="*/ 17 h 171555"/>
                  <a:gd name="connsiteX8" fmla="*/ 20736 w 109608"/>
                  <a:gd name="connsiteY8" fmla="*/ 60307 h 171555"/>
                  <a:gd name="connsiteX9" fmla="*/ 20736 w 109608"/>
                  <a:gd name="connsiteY9" fmla="*/ 17 h 171555"/>
                  <a:gd name="connsiteX10" fmla="*/ 345 w 109608"/>
                  <a:gd name="connsiteY10" fmla="*/ 17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608" h="171555">
                    <a:moveTo>
                      <a:pt x="345" y="171573"/>
                    </a:moveTo>
                    <a:lnTo>
                      <a:pt x="20736" y="171573"/>
                    </a:lnTo>
                    <a:lnTo>
                      <a:pt x="20736" y="70256"/>
                    </a:lnTo>
                    <a:lnTo>
                      <a:pt x="81272" y="123490"/>
                    </a:lnTo>
                    <a:lnTo>
                      <a:pt x="107166" y="123490"/>
                    </a:lnTo>
                    <a:lnTo>
                      <a:pt x="41691" y="65740"/>
                    </a:lnTo>
                    <a:lnTo>
                      <a:pt x="109953" y="17"/>
                    </a:lnTo>
                    <a:lnTo>
                      <a:pt x="83495" y="17"/>
                    </a:lnTo>
                    <a:lnTo>
                      <a:pt x="20736" y="60307"/>
                    </a:lnTo>
                    <a:lnTo>
                      <a:pt x="20736" y="17"/>
                    </a:lnTo>
                    <a:lnTo>
                      <a:pt x="345" y="17"/>
                    </a:lnTo>
                    <a:close/>
                  </a:path>
                </a:pathLst>
              </a:custGeom>
              <a:solidFill>
                <a:srgbClr val="000000"/>
              </a:solidFill>
              <a:ln w="2258" cap="flat">
                <a:noFill/>
                <a:prstDash val="solid"/>
                <a:round/>
              </a:ln>
            </p:spPr>
            <p:txBody>
              <a:bodyPr rtlCol="0" anchor="ctr"/>
              <a:lstStyle/>
              <a:p>
                <a:endParaRPr lang="en-US"/>
              </a:p>
            </p:txBody>
          </p:sp>
          <p:sp>
            <p:nvSpPr>
              <p:cNvPr id="335" name="Freeform: Shape 200">
                <a:extLst>
                  <a:ext uri="{FF2B5EF4-FFF2-40B4-BE49-F238E27FC236}">
                    <a16:creationId xmlns:a16="http://schemas.microsoft.com/office/drawing/2014/main" id="{7957222C-0E9F-4CB6-1FCC-7B6D351E9B51}"/>
                  </a:ext>
                </a:extLst>
              </p:cNvPr>
              <p:cNvSpPr/>
              <p:nvPr/>
            </p:nvSpPr>
            <p:spPr>
              <a:xfrm flipV="1">
                <a:off x="10734753" y="1649134"/>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36" name="Freeform: Shape 201">
                <a:extLst>
                  <a:ext uri="{FF2B5EF4-FFF2-40B4-BE49-F238E27FC236}">
                    <a16:creationId xmlns:a16="http://schemas.microsoft.com/office/drawing/2014/main" id="{BDB4C290-AB78-5CDD-ABCB-79E9ADEA2880}"/>
                  </a:ext>
                </a:extLst>
              </p:cNvPr>
              <p:cNvSpPr/>
              <p:nvPr/>
            </p:nvSpPr>
            <p:spPr>
              <a:xfrm flipV="1">
                <a:off x="10819188" y="1481564"/>
                <a:ext cx="132750" cy="170779"/>
              </a:xfrm>
              <a:custGeom>
                <a:avLst/>
                <a:gdLst>
                  <a:gd name="connsiteX0" fmla="*/ 133101 w 132750"/>
                  <a:gd name="connsiteY0" fmla="*/ 155135 h 170779"/>
                  <a:gd name="connsiteX1" fmla="*/ 133101 w 132750"/>
                  <a:gd name="connsiteY1" fmla="*/ 131676 h 170779"/>
                  <a:gd name="connsiteX2" fmla="*/ 109112 w 132750"/>
                  <a:gd name="connsiteY2" fmla="*/ 147304 h 170779"/>
                  <a:gd name="connsiteX3" fmla="*/ 82054 w 132750"/>
                  <a:gd name="connsiteY3" fmla="*/ 152490 h 170779"/>
                  <a:gd name="connsiteX4" fmla="*/ 38839 w 132750"/>
                  <a:gd name="connsiteY4" fmla="*/ 135239 h 170779"/>
                  <a:gd name="connsiteX5" fmla="*/ 23846 w 132750"/>
                  <a:gd name="connsiteY5" fmla="*/ 85356 h 170779"/>
                  <a:gd name="connsiteX6" fmla="*/ 38839 w 132750"/>
                  <a:gd name="connsiteY6" fmla="*/ 35579 h 170779"/>
                  <a:gd name="connsiteX7" fmla="*/ 82054 w 132750"/>
                  <a:gd name="connsiteY7" fmla="*/ 18328 h 170779"/>
                  <a:gd name="connsiteX8" fmla="*/ 109112 w 132750"/>
                  <a:gd name="connsiteY8" fmla="*/ 23514 h 170779"/>
                  <a:gd name="connsiteX9" fmla="*/ 133101 w 132750"/>
                  <a:gd name="connsiteY9" fmla="*/ 39178 h 170779"/>
                  <a:gd name="connsiteX10" fmla="*/ 133101 w 132750"/>
                  <a:gd name="connsiteY10" fmla="*/ 15894 h 170779"/>
                  <a:gd name="connsiteX11" fmla="*/ 108336 w 132750"/>
                  <a:gd name="connsiteY11" fmla="*/ 3970 h 170779"/>
                  <a:gd name="connsiteX12" fmla="*/ 80749 w 132750"/>
                  <a:gd name="connsiteY12" fmla="*/ 19 h 170779"/>
                  <a:gd name="connsiteX13" fmla="*/ 21835 w 132750"/>
                  <a:gd name="connsiteY13" fmla="*/ 22879 h 170779"/>
                  <a:gd name="connsiteX14" fmla="*/ 351 w 132750"/>
                  <a:gd name="connsiteY14" fmla="*/ 85356 h 170779"/>
                  <a:gd name="connsiteX15" fmla="*/ 21835 w 132750"/>
                  <a:gd name="connsiteY15" fmla="*/ 147904 h 170779"/>
                  <a:gd name="connsiteX16" fmla="*/ 80749 w 132750"/>
                  <a:gd name="connsiteY16" fmla="*/ 170799 h 170779"/>
                  <a:gd name="connsiteX17" fmla="*/ 108548 w 132750"/>
                  <a:gd name="connsiteY17" fmla="*/ 166883 h 170779"/>
                  <a:gd name="connsiteX18" fmla="*/ 133101 w 132750"/>
                  <a:gd name="connsiteY18" fmla="*/ 155135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750" h="170779">
                    <a:moveTo>
                      <a:pt x="133101" y="155135"/>
                    </a:moveTo>
                    <a:lnTo>
                      <a:pt x="133101" y="131676"/>
                    </a:lnTo>
                    <a:cubicBezTo>
                      <a:pt x="125598" y="138661"/>
                      <a:pt x="117602" y="143870"/>
                      <a:pt x="109112" y="147304"/>
                    </a:cubicBezTo>
                    <a:cubicBezTo>
                      <a:pt x="100622" y="150761"/>
                      <a:pt x="91602" y="152490"/>
                      <a:pt x="82054" y="152490"/>
                    </a:cubicBezTo>
                    <a:cubicBezTo>
                      <a:pt x="63239" y="152490"/>
                      <a:pt x="48834" y="146739"/>
                      <a:pt x="38839" y="135239"/>
                    </a:cubicBezTo>
                    <a:cubicBezTo>
                      <a:pt x="28843" y="123738"/>
                      <a:pt x="23846" y="107111"/>
                      <a:pt x="23846" y="85356"/>
                    </a:cubicBezTo>
                    <a:cubicBezTo>
                      <a:pt x="23846" y="63672"/>
                      <a:pt x="28843" y="47080"/>
                      <a:pt x="38839" y="35579"/>
                    </a:cubicBezTo>
                    <a:cubicBezTo>
                      <a:pt x="48834" y="24079"/>
                      <a:pt x="63239" y="18328"/>
                      <a:pt x="82054" y="18328"/>
                    </a:cubicBezTo>
                    <a:cubicBezTo>
                      <a:pt x="91602" y="18328"/>
                      <a:pt x="100622" y="20057"/>
                      <a:pt x="109112" y="23514"/>
                    </a:cubicBezTo>
                    <a:cubicBezTo>
                      <a:pt x="117602" y="26971"/>
                      <a:pt x="125598" y="32192"/>
                      <a:pt x="133101" y="39178"/>
                    </a:cubicBezTo>
                    <a:lnTo>
                      <a:pt x="133101" y="15894"/>
                    </a:lnTo>
                    <a:cubicBezTo>
                      <a:pt x="125316" y="10602"/>
                      <a:pt x="117061" y="6628"/>
                      <a:pt x="108336" y="3970"/>
                    </a:cubicBezTo>
                    <a:cubicBezTo>
                      <a:pt x="99634" y="1336"/>
                      <a:pt x="90438" y="19"/>
                      <a:pt x="80749" y="19"/>
                    </a:cubicBezTo>
                    <a:cubicBezTo>
                      <a:pt x="55819" y="19"/>
                      <a:pt x="36181" y="7639"/>
                      <a:pt x="21835" y="22879"/>
                    </a:cubicBezTo>
                    <a:cubicBezTo>
                      <a:pt x="7512" y="38143"/>
                      <a:pt x="351" y="58968"/>
                      <a:pt x="351" y="85356"/>
                    </a:cubicBezTo>
                    <a:cubicBezTo>
                      <a:pt x="351" y="111815"/>
                      <a:pt x="7512" y="132664"/>
                      <a:pt x="21835" y="147904"/>
                    </a:cubicBezTo>
                    <a:cubicBezTo>
                      <a:pt x="36181" y="163167"/>
                      <a:pt x="55819" y="170799"/>
                      <a:pt x="80749" y="170799"/>
                    </a:cubicBezTo>
                    <a:cubicBezTo>
                      <a:pt x="90579" y="170799"/>
                      <a:pt x="99846" y="169494"/>
                      <a:pt x="108548" y="166883"/>
                    </a:cubicBezTo>
                    <a:cubicBezTo>
                      <a:pt x="117273" y="164272"/>
                      <a:pt x="125457" y="160357"/>
                      <a:pt x="133101" y="155135"/>
                    </a:cubicBezTo>
                    <a:close/>
                  </a:path>
                </a:pathLst>
              </a:custGeom>
              <a:solidFill>
                <a:srgbClr val="000000"/>
              </a:solidFill>
              <a:ln w="2258" cap="flat">
                <a:noFill/>
                <a:prstDash val="solid"/>
                <a:round/>
              </a:ln>
            </p:spPr>
            <p:txBody>
              <a:bodyPr rtlCol="0" anchor="ctr"/>
              <a:lstStyle/>
              <a:p>
                <a:endParaRPr lang="en-US"/>
              </a:p>
            </p:txBody>
          </p:sp>
          <p:sp>
            <p:nvSpPr>
              <p:cNvPr id="337" name="Freeform: Shape 202">
                <a:extLst>
                  <a:ext uri="{FF2B5EF4-FFF2-40B4-BE49-F238E27FC236}">
                    <a16:creationId xmlns:a16="http://schemas.microsoft.com/office/drawing/2014/main" id="{B1A0F7B4-FF4D-D81B-E693-415E6C9638DE}"/>
                  </a:ext>
                </a:extLst>
              </p:cNvPr>
              <p:cNvSpPr/>
              <p:nvPr/>
            </p:nvSpPr>
            <p:spPr>
              <a:xfrm flipV="1">
                <a:off x="10985443" y="1477578"/>
                <a:ext cx="20284" cy="171555"/>
              </a:xfrm>
              <a:custGeom>
                <a:avLst/>
                <a:gdLst>
                  <a:gd name="connsiteX0" fmla="*/ 376 w 20284"/>
                  <a:gd name="connsiteY0" fmla="*/ 123490 h 171555"/>
                  <a:gd name="connsiteX1" fmla="*/ 20660 w 20284"/>
                  <a:gd name="connsiteY1" fmla="*/ 123490 h 171555"/>
                  <a:gd name="connsiteX2" fmla="*/ 20660 w 20284"/>
                  <a:gd name="connsiteY2" fmla="*/ 17 h 171555"/>
                  <a:gd name="connsiteX3" fmla="*/ 376 w 20284"/>
                  <a:gd name="connsiteY3" fmla="*/ 17 h 171555"/>
                  <a:gd name="connsiteX4" fmla="*/ 376 w 20284"/>
                  <a:gd name="connsiteY4" fmla="*/ 171573 h 171555"/>
                  <a:gd name="connsiteX5" fmla="*/ 20660 w 20284"/>
                  <a:gd name="connsiteY5" fmla="*/ 171573 h 171555"/>
                  <a:gd name="connsiteX6" fmla="*/ 20660 w 20284"/>
                  <a:gd name="connsiteY6" fmla="*/ 145856 h 171555"/>
                  <a:gd name="connsiteX7" fmla="*/ 376 w 20284"/>
                  <a:gd name="connsiteY7" fmla="*/ 145856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76" y="123490"/>
                    </a:moveTo>
                    <a:lnTo>
                      <a:pt x="20660" y="123490"/>
                    </a:lnTo>
                    <a:lnTo>
                      <a:pt x="20660" y="17"/>
                    </a:lnTo>
                    <a:lnTo>
                      <a:pt x="376" y="17"/>
                    </a:lnTo>
                    <a:close/>
                    <a:moveTo>
                      <a:pt x="376" y="171573"/>
                    </a:moveTo>
                    <a:lnTo>
                      <a:pt x="20660" y="171573"/>
                    </a:lnTo>
                    <a:lnTo>
                      <a:pt x="20660" y="145856"/>
                    </a:lnTo>
                    <a:lnTo>
                      <a:pt x="376" y="145856"/>
                    </a:lnTo>
                    <a:close/>
                  </a:path>
                </a:pathLst>
              </a:custGeom>
              <a:solidFill>
                <a:srgbClr val="000000"/>
              </a:solidFill>
              <a:ln w="2258" cap="flat">
                <a:noFill/>
                <a:prstDash val="solid"/>
                <a:round/>
              </a:ln>
            </p:spPr>
            <p:txBody>
              <a:bodyPr rtlCol="0" anchor="ctr"/>
              <a:lstStyle/>
              <a:p>
                <a:endParaRPr lang="en-US"/>
              </a:p>
            </p:txBody>
          </p:sp>
          <p:sp>
            <p:nvSpPr>
              <p:cNvPr id="338" name="Freeform: Shape 203">
                <a:extLst>
                  <a:ext uri="{FF2B5EF4-FFF2-40B4-BE49-F238E27FC236}">
                    <a16:creationId xmlns:a16="http://schemas.microsoft.com/office/drawing/2014/main" id="{97D1DEC5-B5D8-F524-7CD9-3E6FA554AE94}"/>
                  </a:ext>
                </a:extLst>
              </p:cNvPr>
              <p:cNvSpPr/>
              <p:nvPr/>
            </p:nvSpPr>
            <p:spPr>
              <a:xfrm flipV="1">
                <a:off x="11032966" y="1490596"/>
                <a:ext cx="77046" cy="158538"/>
              </a:xfrm>
              <a:custGeom>
                <a:avLst/>
                <a:gdLst>
                  <a:gd name="connsiteX0" fmla="*/ 35650 w 77046"/>
                  <a:gd name="connsiteY0" fmla="*/ 158559 h 158538"/>
                  <a:gd name="connsiteX1" fmla="*/ 35650 w 77046"/>
                  <a:gd name="connsiteY1" fmla="*/ 123493 h 158538"/>
                  <a:gd name="connsiteX2" fmla="*/ 77419 w 77046"/>
                  <a:gd name="connsiteY2" fmla="*/ 123493 h 158538"/>
                  <a:gd name="connsiteX3" fmla="*/ 77419 w 77046"/>
                  <a:gd name="connsiteY3" fmla="*/ 107724 h 158538"/>
                  <a:gd name="connsiteX4" fmla="*/ 35650 w 77046"/>
                  <a:gd name="connsiteY4" fmla="*/ 107724 h 158538"/>
                  <a:gd name="connsiteX5" fmla="*/ 35650 w 77046"/>
                  <a:gd name="connsiteY5" fmla="*/ 40696 h 158538"/>
                  <a:gd name="connsiteX6" fmla="*/ 39778 w 77046"/>
                  <a:gd name="connsiteY6" fmla="*/ 21293 h 158538"/>
                  <a:gd name="connsiteX7" fmla="*/ 56605 w 77046"/>
                  <a:gd name="connsiteY7" fmla="*/ 16989 h 158538"/>
                  <a:gd name="connsiteX8" fmla="*/ 77419 w 77046"/>
                  <a:gd name="connsiteY8" fmla="*/ 16989 h 158538"/>
                  <a:gd name="connsiteX9" fmla="*/ 77419 w 77046"/>
                  <a:gd name="connsiteY9" fmla="*/ 21 h 158538"/>
                  <a:gd name="connsiteX10" fmla="*/ 56605 w 77046"/>
                  <a:gd name="connsiteY10" fmla="*/ 21 h 158538"/>
                  <a:gd name="connsiteX11" fmla="*/ 24185 w 77046"/>
                  <a:gd name="connsiteY11" fmla="*/ 8769 h 158538"/>
                  <a:gd name="connsiteX12" fmla="*/ 15260 w 77046"/>
                  <a:gd name="connsiteY12" fmla="*/ 40696 h 158538"/>
                  <a:gd name="connsiteX13" fmla="*/ 15260 w 77046"/>
                  <a:gd name="connsiteY13" fmla="*/ 107724 h 158538"/>
                  <a:gd name="connsiteX14" fmla="*/ 373 w 77046"/>
                  <a:gd name="connsiteY14" fmla="*/ 107724 h 158538"/>
                  <a:gd name="connsiteX15" fmla="*/ 373 w 77046"/>
                  <a:gd name="connsiteY15" fmla="*/ 123493 h 158538"/>
                  <a:gd name="connsiteX16" fmla="*/ 15260 w 77046"/>
                  <a:gd name="connsiteY16" fmla="*/ 123493 h 158538"/>
                  <a:gd name="connsiteX17" fmla="*/ 15260 w 77046"/>
                  <a:gd name="connsiteY17" fmla="*/ 158559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50" y="158559"/>
                    </a:moveTo>
                    <a:lnTo>
                      <a:pt x="35650" y="123493"/>
                    </a:lnTo>
                    <a:lnTo>
                      <a:pt x="77419" y="123493"/>
                    </a:lnTo>
                    <a:lnTo>
                      <a:pt x="77419" y="107724"/>
                    </a:lnTo>
                    <a:lnTo>
                      <a:pt x="35650" y="107724"/>
                    </a:lnTo>
                    <a:lnTo>
                      <a:pt x="35650" y="40696"/>
                    </a:lnTo>
                    <a:cubicBezTo>
                      <a:pt x="35650" y="30630"/>
                      <a:pt x="37026" y="24162"/>
                      <a:pt x="39778" y="21293"/>
                    </a:cubicBezTo>
                    <a:cubicBezTo>
                      <a:pt x="42530" y="18424"/>
                      <a:pt x="48139" y="16989"/>
                      <a:pt x="56605" y="16989"/>
                    </a:cubicBezTo>
                    <a:lnTo>
                      <a:pt x="77419" y="16989"/>
                    </a:lnTo>
                    <a:lnTo>
                      <a:pt x="77419" y="21"/>
                    </a:lnTo>
                    <a:lnTo>
                      <a:pt x="56605" y="21"/>
                    </a:lnTo>
                    <a:cubicBezTo>
                      <a:pt x="40942" y="21"/>
                      <a:pt x="30135" y="2937"/>
                      <a:pt x="24185" y="8769"/>
                    </a:cubicBezTo>
                    <a:cubicBezTo>
                      <a:pt x="18235" y="14626"/>
                      <a:pt x="15260" y="25268"/>
                      <a:pt x="15260" y="40696"/>
                    </a:cubicBezTo>
                    <a:lnTo>
                      <a:pt x="15260" y="107724"/>
                    </a:lnTo>
                    <a:lnTo>
                      <a:pt x="373" y="107724"/>
                    </a:lnTo>
                    <a:lnTo>
                      <a:pt x="373" y="123493"/>
                    </a:lnTo>
                    <a:lnTo>
                      <a:pt x="15260" y="123493"/>
                    </a:lnTo>
                    <a:lnTo>
                      <a:pt x="15260" y="158559"/>
                    </a:lnTo>
                    <a:close/>
                  </a:path>
                </a:pathLst>
              </a:custGeom>
              <a:solidFill>
                <a:srgbClr val="000000"/>
              </a:solidFill>
              <a:ln w="2258" cap="flat">
                <a:noFill/>
                <a:prstDash val="solid"/>
                <a:round/>
              </a:ln>
            </p:spPr>
            <p:txBody>
              <a:bodyPr rtlCol="0" anchor="ctr"/>
              <a:lstStyle/>
              <a:p>
                <a:endParaRPr lang="en-US"/>
              </a:p>
            </p:txBody>
          </p:sp>
          <p:sp>
            <p:nvSpPr>
              <p:cNvPr id="339" name="Freeform: Shape 204">
                <a:extLst>
                  <a:ext uri="{FF2B5EF4-FFF2-40B4-BE49-F238E27FC236}">
                    <a16:creationId xmlns:a16="http://schemas.microsoft.com/office/drawing/2014/main" id="{3F4A3F61-0292-6C9B-62D3-07A09B8F8AB9}"/>
                  </a:ext>
                </a:extLst>
              </p:cNvPr>
              <p:cNvSpPr/>
              <p:nvPr/>
            </p:nvSpPr>
            <p:spPr>
              <a:xfrm flipV="1">
                <a:off x="11122161" y="1525662"/>
                <a:ext cx="120156" cy="170427"/>
              </a:xfrm>
              <a:custGeom>
                <a:avLst/>
                <a:gdLst>
                  <a:gd name="connsiteX0" fmla="*/ 66266 w 120156"/>
                  <a:gd name="connsiteY0" fmla="*/ 35530 h 170427"/>
                  <a:gd name="connsiteX1" fmla="*/ 49509 w 120156"/>
                  <a:gd name="connsiteY1" fmla="*/ 6778 h 170427"/>
                  <a:gd name="connsiteX2" fmla="*/ 27707 w 120156"/>
                  <a:gd name="connsiteY2" fmla="*/ 40 h 170427"/>
                  <a:gd name="connsiteX3" fmla="*/ 11479 w 120156"/>
                  <a:gd name="connsiteY3" fmla="*/ 40 h 170427"/>
                  <a:gd name="connsiteX4" fmla="*/ 11479 w 120156"/>
                  <a:gd name="connsiteY4" fmla="*/ 17009 h 170427"/>
                  <a:gd name="connsiteX5" fmla="*/ 23403 w 120156"/>
                  <a:gd name="connsiteY5" fmla="*/ 17009 h 170427"/>
                  <a:gd name="connsiteX6" fmla="*/ 36385 w 120156"/>
                  <a:gd name="connsiteY6" fmla="*/ 20995 h 170427"/>
                  <a:gd name="connsiteX7" fmla="*/ 46651 w 120156"/>
                  <a:gd name="connsiteY7" fmla="*/ 39728 h 170427"/>
                  <a:gd name="connsiteX8" fmla="*/ 50285 w 120156"/>
                  <a:gd name="connsiteY8" fmla="*/ 48970 h 170427"/>
                  <a:gd name="connsiteX9" fmla="*/ 367 w 120156"/>
                  <a:gd name="connsiteY9" fmla="*/ 170467 h 170427"/>
                  <a:gd name="connsiteX10" fmla="*/ 21851 w 120156"/>
                  <a:gd name="connsiteY10" fmla="*/ 170467 h 170427"/>
                  <a:gd name="connsiteX11" fmla="*/ 60445 w 120156"/>
                  <a:gd name="connsiteY11" fmla="*/ 73912 h 170427"/>
                  <a:gd name="connsiteX12" fmla="*/ 99039 w 120156"/>
                  <a:gd name="connsiteY12" fmla="*/ 170467 h 170427"/>
                  <a:gd name="connsiteX13" fmla="*/ 120523 w 120156"/>
                  <a:gd name="connsiteY13" fmla="*/ 170467 h 17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156" h="170427">
                    <a:moveTo>
                      <a:pt x="66266" y="35530"/>
                    </a:moveTo>
                    <a:cubicBezTo>
                      <a:pt x="60550" y="20831"/>
                      <a:pt x="54965" y="11247"/>
                      <a:pt x="49509" y="6778"/>
                    </a:cubicBezTo>
                    <a:cubicBezTo>
                      <a:pt x="44076" y="2286"/>
                      <a:pt x="36809" y="40"/>
                      <a:pt x="27707" y="40"/>
                    </a:cubicBezTo>
                    <a:lnTo>
                      <a:pt x="11479" y="40"/>
                    </a:lnTo>
                    <a:lnTo>
                      <a:pt x="11479" y="17009"/>
                    </a:lnTo>
                    <a:lnTo>
                      <a:pt x="23403" y="17009"/>
                    </a:lnTo>
                    <a:cubicBezTo>
                      <a:pt x="28977" y="17009"/>
                      <a:pt x="33304" y="18338"/>
                      <a:pt x="36385" y="20995"/>
                    </a:cubicBezTo>
                    <a:cubicBezTo>
                      <a:pt x="39490" y="23629"/>
                      <a:pt x="42912" y="29873"/>
                      <a:pt x="46651" y="39728"/>
                    </a:cubicBezTo>
                    <a:lnTo>
                      <a:pt x="50285" y="48970"/>
                    </a:lnTo>
                    <a:lnTo>
                      <a:pt x="367" y="170467"/>
                    </a:lnTo>
                    <a:lnTo>
                      <a:pt x="21851" y="170467"/>
                    </a:lnTo>
                    <a:lnTo>
                      <a:pt x="60445" y="73912"/>
                    </a:lnTo>
                    <a:lnTo>
                      <a:pt x="99039" y="170467"/>
                    </a:lnTo>
                    <a:lnTo>
                      <a:pt x="120523" y="170467"/>
                    </a:lnTo>
                    <a:close/>
                  </a:path>
                </a:pathLst>
              </a:custGeom>
              <a:solidFill>
                <a:srgbClr val="000000"/>
              </a:solidFill>
              <a:ln w="2258" cap="flat">
                <a:noFill/>
                <a:prstDash val="solid"/>
                <a:round/>
              </a:ln>
            </p:spPr>
            <p:txBody>
              <a:bodyPr rtlCol="0" anchor="ctr"/>
              <a:lstStyle/>
              <a:p>
                <a:endParaRPr lang="en-US"/>
              </a:p>
            </p:txBody>
          </p:sp>
        </p:grpSp>
        <p:sp>
          <p:nvSpPr>
            <p:cNvPr id="39" name="Freeform: Shape 205">
              <a:extLst>
                <a:ext uri="{FF2B5EF4-FFF2-40B4-BE49-F238E27FC236}">
                  <a16:creationId xmlns:a16="http://schemas.microsoft.com/office/drawing/2014/main" id="{555F20C7-214B-C03C-F4E3-73A30D9C6A6F}"/>
                </a:ext>
              </a:extLst>
            </p:cNvPr>
            <p:cNvSpPr/>
            <p:nvPr/>
          </p:nvSpPr>
          <p:spPr>
            <a:xfrm>
              <a:off x="9068646" y="2330719"/>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sq">
              <a:solidFill>
                <a:srgbClr val="FFA500"/>
              </a:solidFill>
              <a:prstDash val="solid"/>
              <a:round/>
            </a:ln>
          </p:spPr>
          <p:txBody>
            <a:bodyPr rtlCol="0" anchor="ctr"/>
            <a:lstStyle/>
            <a:p>
              <a:endParaRPr lang="en-US"/>
            </a:p>
          </p:txBody>
        </p:sp>
        <p:grpSp>
          <p:nvGrpSpPr>
            <p:cNvPr id="40" name="Graphic 4">
              <a:extLst>
                <a:ext uri="{FF2B5EF4-FFF2-40B4-BE49-F238E27FC236}">
                  <a16:creationId xmlns:a16="http://schemas.microsoft.com/office/drawing/2014/main" id="{D3964853-9D6A-7209-D56C-DE3EC21E5597}"/>
                </a:ext>
              </a:extLst>
            </p:cNvPr>
            <p:cNvGrpSpPr/>
            <p:nvPr/>
          </p:nvGrpSpPr>
          <p:grpSpPr>
            <a:xfrm>
              <a:off x="9715711" y="2238186"/>
              <a:ext cx="1522980" cy="218510"/>
              <a:chOff x="9715711" y="1808978"/>
              <a:chExt cx="1522980" cy="218510"/>
            </a:xfrm>
            <a:solidFill>
              <a:srgbClr val="000000"/>
            </a:solidFill>
          </p:grpSpPr>
          <p:sp>
            <p:nvSpPr>
              <p:cNvPr id="313" name="Freeform: Shape 207">
                <a:extLst>
                  <a:ext uri="{FF2B5EF4-FFF2-40B4-BE49-F238E27FC236}">
                    <a16:creationId xmlns:a16="http://schemas.microsoft.com/office/drawing/2014/main" id="{62C877D2-A873-FA7A-9474-F9645A2C1F49}"/>
                  </a:ext>
                </a:extLst>
              </p:cNvPr>
              <p:cNvSpPr/>
              <p:nvPr/>
            </p:nvSpPr>
            <p:spPr>
              <a:xfrm flipV="1">
                <a:off x="9715711" y="1812964"/>
                <a:ext cx="115852" cy="170779"/>
              </a:xfrm>
              <a:custGeom>
                <a:avLst/>
                <a:gdLst>
                  <a:gd name="connsiteX0" fmla="*/ 106253 w 115852"/>
                  <a:gd name="connsiteY0" fmla="*/ 162450 h 170779"/>
                  <a:gd name="connsiteX1" fmla="*/ 106253 w 115852"/>
                  <a:gd name="connsiteY1" fmla="*/ 140719 h 170779"/>
                  <a:gd name="connsiteX2" fmla="*/ 82335 w 115852"/>
                  <a:gd name="connsiteY2" fmla="*/ 149750 h 170779"/>
                  <a:gd name="connsiteX3" fmla="*/ 60604 w 115852"/>
                  <a:gd name="connsiteY3" fmla="*/ 152749 h 170779"/>
                  <a:gd name="connsiteX4" fmla="*/ 32558 w 115852"/>
                  <a:gd name="connsiteY4" fmla="*/ 145693 h 170779"/>
                  <a:gd name="connsiteX5" fmla="*/ 22680 w 115852"/>
                  <a:gd name="connsiteY5" fmla="*/ 125620 h 170779"/>
                  <a:gd name="connsiteX6" fmla="*/ 29242 w 115852"/>
                  <a:gd name="connsiteY6" fmla="*/ 109110 h 170779"/>
                  <a:gd name="connsiteX7" fmla="*/ 54113 w 115852"/>
                  <a:gd name="connsiteY7" fmla="*/ 100149 h 170779"/>
                  <a:gd name="connsiteX8" fmla="*/ 67554 w 115852"/>
                  <a:gd name="connsiteY8" fmla="*/ 97397 h 170779"/>
                  <a:gd name="connsiteX9" fmla="*/ 104313 w 115852"/>
                  <a:gd name="connsiteY9" fmla="*/ 80676 h 170779"/>
                  <a:gd name="connsiteX10" fmla="*/ 116166 w 115852"/>
                  <a:gd name="connsiteY10" fmla="*/ 48679 h 170779"/>
                  <a:gd name="connsiteX11" fmla="*/ 100115 w 115852"/>
                  <a:gd name="connsiteY11" fmla="*/ 12378 h 170779"/>
                  <a:gd name="connsiteX12" fmla="*/ 53125 w 115852"/>
                  <a:gd name="connsiteY12" fmla="*/ 31 h 170779"/>
                  <a:gd name="connsiteX13" fmla="*/ 28254 w 115852"/>
                  <a:gd name="connsiteY13" fmla="*/ 2677 h 170779"/>
                  <a:gd name="connsiteX14" fmla="*/ 984 w 115852"/>
                  <a:gd name="connsiteY14" fmla="*/ 10508 h 170779"/>
                  <a:gd name="connsiteX15" fmla="*/ 984 w 115852"/>
                  <a:gd name="connsiteY15" fmla="*/ 33439 h 170779"/>
                  <a:gd name="connsiteX16" fmla="*/ 27548 w 115852"/>
                  <a:gd name="connsiteY16" fmla="*/ 21974 h 170779"/>
                  <a:gd name="connsiteX17" fmla="*/ 53125 w 115852"/>
                  <a:gd name="connsiteY17" fmla="*/ 18128 h 170779"/>
                  <a:gd name="connsiteX18" fmla="*/ 82547 w 115852"/>
                  <a:gd name="connsiteY18" fmla="*/ 25607 h 170779"/>
                  <a:gd name="connsiteX19" fmla="*/ 92918 w 115852"/>
                  <a:gd name="connsiteY19" fmla="*/ 47021 h 170779"/>
                  <a:gd name="connsiteX20" fmla="*/ 85475 w 115852"/>
                  <a:gd name="connsiteY20" fmla="*/ 65965 h 170779"/>
                  <a:gd name="connsiteX21" fmla="*/ 61062 w 115852"/>
                  <a:gd name="connsiteY21" fmla="*/ 76231 h 170779"/>
                  <a:gd name="connsiteX22" fmla="*/ 47481 w 115852"/>
                  <a:gd name="connsiteY22" fmla="*/ 78877 h 170779"/>
                  <a:gd name="connsiteX23" fmla="*/ 11427 w 115852"/>
                  <a:gd name="connsiteY23" fmla="*/ 94399 h 170779"/>
                  <a:gd name="connsiteX24" fmla="*/ 314 w 115852"/>
                  <a:gd name="connsiteY24" fmla="*/ 123856 h 170779"/>
                  <a:gd name="connsiteX25" fmla="*/ 15695 w 115852"/>
                  <a:gd name="connsiteY25" fmla="*/ 158252 h 170779"/>
                  <a:gd name="connsiteX26" fmla="*/ 58064 w 115852"/>
                  <a:gd name="connsiteY26" fmla="*/ 170811 h 170779"/>
                  <a:gd name="connsiteX27" fmla="*/ 81665 w 115852"/>
                  <a:gd name="connsiteY27" fmla="*/ 168694 h 170779"/>
                  <a:gd name="connsiteX28" fmla="*/ 106253 w 115852"/>
                  <a:gd name="connsiteY28" fmla="*/ 162450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852" h="170779">
                    <a:moveTo>
                      <a:pt x="106253" y="162450"/>
                    </a:moveTo>
                    <a:lnTo>
                      <a:pt x="106253" y="140719"/>
                    </a:lnTo>
                    <a:cubicBezTo>
                      <a:pt x="97810" y="144764"/>
                      <a:pt x="89837" y="147774"/>
                      <a:pt x="82335" y="149750"/>
                    </a:cubicBezTo>
                    <a:cubicBezTo>
                      <a:pt x="74833" y="151749"/>
                      <a:pt x="67589" y="152749"/>
                      <a:pt x="60604" y="152749"/>
                    </a:cubicBezTo>
                    <a:cubicBezTo>
                      <a:pt x="48492" y="152749"/>
                      <a:pt x="39143" y="150397"/>
                      <a:pt x="32558" y="145693"/>
                    </a:cubicBezTo>
                    <a:cubicBezTo>
                      <a:pt x="25973" y="140989"/>
                      <a:pt x="22680" y="134298"/>
                      <a:pt x="22680" y="125620"/>
                    </a:cubicBezTo>
                    <a:cubicBezTo>
                      <a:pt x="22680" y="118329"/>
                      <a:pt x="24868" y="112826"/>
                      <a:pt x="29242" y="109110"/>
                    </a:cubicBezTo>
                    <a:cubicBezTo>
                      <a:pt x="33616" y="105417"/>
                      <a:pt x="41907" y="102431"/>
                      <a:pt x="54113" y="100149"/>
                    </a:cubicBezTo>
                    <a:lnTo>
                      <a:pt x="67554" y="97397"/>
                    </a:lnTo>
                    <a:cubicBezTo>
                      <a:pt x="84158" y="94223"/>
                      <a:pt x="96411" y="88649"/>
                      <a:pt x="104313" y="80676"/>
                    </a:cubicBezTo>
                    <a:cubicBezTo>
                      <a:pt x="112215" y="72703"/>
                      <a:pt x="116166" y="62038"/>
                      <a:pt x="116166" y="48679"/>
                    </a:cubicBezTo>
                    <a:cubicBezTo>
                      <a:pt x="116166" y="32710"/>
                      <a:pt x="110816" y="20610"/>
                      <a:pt x="100115" y="12378"/>
                    </a:cubicBezTo>
                    <a:cubicBezTo>
                      <a:pt x="89437" y="4147"/>
                      <a:pt x="73774" y="31"/>
                      <a:pt x="53125" y="31"/>
                    </a:cubicBezTo>
                    <a:cubicBezTo>
                      <a:pt x="45340" y="31"/>
                      <a:pt x="37050" y="913"/>
                      <a:pt x="28254" y="2677"/>
                    </a:cubicBezTo>
                    <a:cubicBezTo>
                      <a:pt x="19482" y="4441"/>
                      <a:pt x="10392" y="7051"/>
                      <a:pt x="984" y="10508"/>
                    </a:cubicBezTo>
                    <a:lnTo>
                      <a:pt x="984" y="33439"/>
                    </a:lnTo>
                    <a:cubicBezTo>
                      <a:pt x="10015" y="28382"/>
                      <a:pt x="18870" y="24561"/>
                      <a:pt x="27548" y="21974"/>
                    </a:cubicBezTo>
                    <a:cubicBezTo>
                      <a:pt x="36227" y="19410"/>
                      <a:pt x="44752" y="18128"/>
                      <a:pt x="53125" y="18128"/>
                    </a:cubicBezTo>
                    <a:cubicBezTo>
                      <a:pt x="65825" y="18128"/>
                      <a:pt x="75632" y="20621"/>
                      <a:pt x="82547" y="25607"/>
                    </a:cubicBezTo>
                    <a:cubicBezTo>
                      <a:pt x="89461" y="30617"/>
                      <a:pt x="92918" y="37755"/>
                      <a:pt x="92918" y="47021"/>
                    </a:cubicBezTo>
                    <a:cubicBezTo>
                      <a:pt x="92918" y="55088"/>
                      <a:pt x="90437" y="61402"/>
                      <a:pt x="85475" y="65965"/>
                    </a:cubicBezTo>
                    <a:cubicBezTo>
                      <a:pt x="80512" y="70528"/>
                      <a:pt x="72375" y="73950"/>
                      <a:pt x="61062" y="76231"/>
                    </a:cubicBezTo>
                    <a:lnTo>
                      <a:pt x="47481" y="78877"/>
                    </a:lnTo>
                    <a:cubicBezTo>
                      <a:pt x="30876" y="82169"/>
                      <a:pt x="18858" y="87343"/>
                      <a:pt x="11427" y="94399"/>
                    </a:cubicBezTo>
                    <a:cubicBezTo>
                      <a:pt x="4018" y="101454"/>
                      <a:pt x="314" y="111274"/>
                      <a:pt x="314" y="123856"/>
                    </a:cubicBezTo>
                    <a:cubicBezTo>
                      <a:pt x="314" y="138414"/>
                      <a:pt x="5441" y="149879"/>
                      <a:pt x="15695" y="158252"/>
                    </a:cubicBezTo>
                    <a:cubicBezTo>
                      <a:pt x="25949" y="166624"/>
                      <a:pt x="40072" y="170811"/>
                      <a:pt x="58064" y="170811"/>
                    </a:cubicBezTo>
                    <a:cubicBezTo>
                      <a:pt x="65801" y="170811"/>
                      <a:pt x="73668" y="170105"/>
                      <a:pt x="81665" y="168694"/>
                    </a:cubicBezTo>
                    <a:cubicBezTo>
                      <a:pt x="89684" y="167306"/>
                      <a:pt x="97881" y="165225"/>
                      <a:pt x="106253" y="162450"/>
                    </a:cubicBezTo>
                    <a:close/>
                  </a:path>
                </a:pathLst>
              </a:custGeom>
              <a:solidFill>
                <a:srgbClr val="000000"/>
              </a:solidFill>
              <a:ln w="2258" cap="flat">
                <a:noFill/>
                <a:prstDash val="solid"/>
                <a:round/>
              </a:ln>
            </p:spPr>
            <p:txBody>
              <a:bodyPr rtlCol="0" anchor="ctr"/>
              <a:lstStyle/>
              <a:p>
                <a:endParaRPr lang="en-US"/>
              </a:p>
            </p:txBody>
          </p:sp>
          <p:sp>
            <p:nvSpPr>
              <p:cNvPr id="314" name="Freeform: Shape 208">
                <a:extLst>
                  <a:ext uri="{FF2B5EF4-FFF2-40B4-BE49-F238E27FC236}">
                    <a16:creationId xmlns:a16="http://schemas.microsoft.com/office/drawing/2014/main" id="{401406DC-D730-30FC-BF91-689B47CAE670}"/>
                  </a:ext>
                </a:extLst>
              </p:cNvPr>
              <p:cNvSpPr/>
              <p:nvPr/>
            </p:nvSpPr>
            <p:spPr>
              <a:xfrm flipV="1">
                <a:off x="9857687" y="1854098"/>
                <a:ext cx="104316" cy="129645"/>
              </a:xfrm>
              <a:custGeom>
                <a:avLst/>
                <a:gdLst>
                  <a:gd name="connsiteX0" fmla="*/ 64175 w 104316"/>
                  <a:gd name="connsiteY0" fmla="*/ 65305 h 129645"/>
                  <a:gd name="connsiteX1" fmla="*/ 30096 w 104316"/>
                  <a:gd name="connsiteY1" fmla="*/ 59695 h 129645"/>
                  <a:gd name="connsiteX2" fmla="*/ 20607 w 104316"/>
                  <a:gd name="connsiteY2" fmla="*/ 40504 h 129645"/>
                  <a:gd name="connsiteX3" fmla="*/ 27733 w 104316"/>
                  <a:gd name="connsiteY3" fmla="*/ 23359 h 129645"/>
                  <a:gd name="connsiteX4" fmla="*/ 47065 w 104316"/>
                  <a:gd name="connsiteY4" fmla="*/ 17045 h 129645"/>
                  <a:gd name="connsiteX5" fmla="*/ 74158 w 104316"/>
                  <a:gd name="connsiteY5" fmla="*/ 29004 h 129645"/>
                  <a:gd name="connsiteX6" fmla="*/ 84354 w 104316"/>
                  <a:gd name="connsiteY6" fmla="*/ 60789 h 129645"/>
                  <a:gd name="connsiteX7" fmla="*/ 84354 w 104316"/>
                  <a:gd name="connsiteY7" fmla="*/ 65305 h 129645"/>
                  <a:gd name="connsiteX8" fmla="*/ 104638 w 104316"/>
                  <a:gd name="connsiteY8" fmla="*/ 73701 h 129645"/>
                  <a:gd name="connsiteX9" fmla="*/ 104638 w 104316"/>
                  <a:gd name="connsiteY9" fmla="*/ 3251 h 129645"/>
                  <a:gd name="connsiteX10" fmla="*/ 84354 w 104316"/>
                  <a:gd name="connsiteY10" fmla="*/ 3251 h 129645"/>
                  <a:gd name="connsiteX11" fmla="*/ 84354 w 104316"/>
                  <a:gd name="connsiteY11" fmla="*/ 21984 h 129645"/>
                  <a:gd name="connsiteX12" fmla="*/ 67032 w 104316"/>
                  <a:gd name="connsiteY12" fmla="*/ 5403 h 129645"/>
                  <a:gd name="connsiteX13" fmla="*/ 41668 w 104316"/>
                  <a:gd name="connsiteY13" fmla="*/ 41 h 129645"/>
                  <a:gd name="connsiteX14" fmla="*/ 11505 w 104316"/>
                  <a:gd name="connsiteY14" fmla="*/ 10695 h 129645"/>
                  <a:gd name="connsiteX15" fmla="*/ 322 w 104316"/>
                  <a:gd name="connsiteY15" fmla="*/ 39199 h 129645"/>
                  <a:gd name="connsiteX16" fmla="*/ 14257 w 104316"/>
                  <a:gd name="connsiteY16" fmla="*/ 70596 h 129645"/>
                  <a:gd name="connsiteX17" fmla="*/ 55885 w 104316"/>
                  <a:gd name="connsiteY17" fmla="*/ 81180 h 129645"/>
                  <a:gd name="connsiteX18" fmla="*/ 84354 w 104316"/>
                  <a:gd name="connsiteY18" fmla="*/ 81180 h 129645"/>
                  <a:gd name="connsiteX19" fmla="*/ 84354 w 104316"/>
                  <a:gd name="connsiteY19" fmla="*/ 83190 h 129645"/>
                  <a:gd name="connsiteX20" fmla="*/ 75146 w 104316"/>
                  <a:gd name="connsiteY20" fmla="*/ 104851 h 129645"/>
                  <a:gd name="connsiteX21" fmla="*/ 49288 w 104316"/>
                  <a:gd name="connsiteY21" fmla="*/ 112506 h 129645"/>
                  <a:gd name="connsiteX22" fmla="*/ 28650 w 104316"/>
                  <a:gd name="connsiteY22" fmla="*/ 109966 h 129645"/>
                  <a:gd name="connsiteX23" fmla="*/ 9388 w 104316"/>
                  <a:gd name="connsiteY23" fmla="*/ 102346 h 129645"/>
                  <a:gd name="connsiteX24" fmla="*/ 9388 w 104316"/>
                  <a:gd name="connsiteY24" fmla="*/ 121114 h 129645"/>
                  <a:gd name="connsiteX25" fmla="*/ 30978 w 104316"/>
                  <a:gd name="connsiteY25" fmla="*/ 127535 h 129645"/>
                  <a:gd name="connsiteX26" fmla="*/ 51369 w 104316"/>
                  <a:gd name="connsiteY26" fmla="*/ 129687 h 129645"/>
                  <a:gd name="connsiteX27" fmla="*/ 91409 w 104316"/>
                  <a:gd name="connsiteY27" fmla="*/ 115787 h 129645"/>
                  <a:gd name="connsiteX28" fmla="*/ 104638 w 104316"/>
                  <a:gd name="connsiteY28" fmla="*/ 73701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75" y="65305"/>
                    </a:moveTo>
                    <a:cubicBezTo>
                      <a:pt x="47782" y="65305"/>
                      <a:pt x="36423" y="63435"/>
                      <a:pt x="30096" y="59695"/>
                    </a:cubicBezTo>
                    <a:cubicBezTo>
                      <a:pt x="23770" y="55956"/>
                      <a:pt x="20607" y="49559"/>
                      <a:pt x="20607" y="40504"/>
                    </a:cubicBezTo>
                    <a:cubicBezTo>
                      <a:pt x="20607" y="33308"/>
                      <a:pt x="22982" y="27593"/>
                      <a:pt x="27733" y="23359"/>
                    </a:cubicBezTo>
                    <a:cubicBezTo>
                      <a:pt x="32484" y="19150"/>
                      <a:pt x="38928" y="17045"/>
                      <a:pt x="47065" y="17045"/>
                    </a:cubicBezTo>
                    <a:cubicBezTo>
                      <a:pt x="58330" y="17045"/>
                      <a:pt x="67362" y="21031"/>
                      <a:pt x="74158" y="29004"/>
                    </a:cubicBezTo>
                    <a:cubicBezTo>
                      <a:pt x="80955" y="36977"/>
                      <a:pt x="84354" y="47572"/>
                      <a:pt x="84354" y="60789"/>
                    </a:cubicBezTo>
                    <a:lnTo>
                      <a:pt x="84354" y="65305"/>
                    </a:lnTo>
                    <a:close/>
                    <a:moveTo>
                      <a:pt x="104638" y="73701"/>
                    </a:moveTo>
                    <a:lnTo>
                      <a:pt x="104638" y="3251"/>
                    </a:lnTo>
                    <a:lnTo>
                      <a:pt x="84354" y="3251"/>
                    </a:lnTo>
                    <a:lnTo>
                      <a:pt x="84354" y="21984"/>
                    </a:lnTo>
                    <a:cubicBezTo>
                      <a:pt x="79721" y="14505"/>
                      <a:pt x="73947" y="8978"/>
                      <a:pt x="67032" y="5403"/>
                    </a:cubicBezTo>
                    <a:cubicBezTo>
                      <a:pt x="60118" y="1828"/>
                      <a:pt x="51663" y="41"/>
                      <a:pt x="41668" y="41"/>
                    </a:cubicBezTo>
                    <a:cubicBezTo>
                      <a:pt x="29038" y="41"/>
                      <a:pt x="18984" y="3592"/>
                      <a:pt x="11505" y="10695"/>
                    </a:cubicBezTo>
                    <a:cubicBezTo>
                      <a:pt x="4050" y="17797"/>
                      <a:pt x="322" y="27299"/>
                      <a:pt x="322" y="39199"/>
                    </a:cubicBezTo>
                    <a:cubicBezTo>
                      <a:pt x="322" y="53075"/>
                      <a:pt x="4967" y="63541"/>
                      <a:pt x="14257" y="70596"/>
                    </a:cubicBezTo>
                    <a:cubicBezTo>
                      <a:pt x="23570" y="77652"/>
                      <a:pt x="37446" y="81180"/>
                      <a:pt x="55885" y="81180"/>
                    </a:cubicBezTo>
                    <a:lnTo>
                      <a:pt x="84354" y="81180"/>
                    </a:lnTo>
                    <a:lnTo>
                      <a:pt x="84354" y="83190"/>
                    </a:lnTo>
                    <a:cubicBezTo>
                      <a:pt x="84354" y="92527"/>
                      <a:pt x="81285" y="99748"/>
                      <a:pt x="75146" y="104851"/>
                    </a:cubicBezTo>
                    <a:cubicBezTo>
                      <a:pt x="69008" y="109954"/>
                      <a:pt x="60388" y="112506"/>
                      <a:pt x="49288" y="112506"/>
                    </a:cubicBezTo>
                    <a:cubicBezTo>
                      <a:pt x="42232" y="112506"/>
                      <a:pt x="35353" y="111660"/>
                      <a:pt x="28650" y="109966"/>
                    </a:cubicBezTo>
                    <a:cubicBezTo>
                      <a:pt x="21971" y="108273"/>
                      <a:pt x="15550" y="105733"/>
                      <a:pt x="9388" y="102346"/>
                    </a:cubicBezTo>
                    <a:lnTo>
                      <a:pt x="9388" y="121114"/>
                    </a:lnTo>
                    <a:cubicBezTo>
                      <a:pt x="16797" y="123983"/>
                      <a:pt x="23993" y="126124"/>
                      <a:pt x="30978" y="127535"/>
                    </a:cubicBezTo>
                    <a:cubicBezTo>
                      <a:pt x="37963" y="128969"/>
                      <a:pt x="44760" y="129687"/>
                      <a:pt x="51369" y="129687"/>
                    </a:cubicBezTo>
                    <a:cubicBezTo>
                      <a:pt x="69243" y="129687"/>
                      <a:pt x="82590" y="125053"/>
                      <a:pt x="91409" y="115787"/>
                    </a:cubicBezTo>
                    <a:cubicBezTo>
                      <a:pt x="100229" y="106544"/>
                      <a:pt x="104638" y="92516"/>
                      <a:pt x="104638" y="73701"/>
                    </a:cubicBezTo>
                    <a:close/>
                  </a:path>
                </a:pathLst>
              </a:custGeom>
              <a:solidFill>
                <a:srgbClr val="000000"/>
              </a:solidFill>
              <a:ln w="2258" cap="flat">
                <a:noFill/>
                <a:prstDash val="solid"/>
                <a:round/>
              </a:ln>
            </p:spPr>
            <p:txBody>
              <a:bodyPr rtlCol="0" anchor="ctr"/>
              <a:lstStyle/>
              <a:p>
                <a:endParaRPr lang="en-US"/>
              </a:p>
            </p:txBody>
          </p:sp>
          <p:sp>
            <p:nvSpPr>
              <p:cNvPr id="315" name="Freeform: Shape 209">
                <a:extLst>
                  <a:ext uri="{FF2B5EF4-FFF2-40B4-BE49-F238E27FC236}">
                    <a16:creationId xmlns:a16="http://schemas.microsoft.com/office/drawing/2014/main" id="{1C11B9C0-367B-E92F-CC99-0E48E999EAA0}"/>
                  </a:ext>
                </a:extLst>
              </p:cNvPr>
              <p:cNvSpPr/>
              <p:nvPr/>
            </p:nvSpPr>
            <p:spPr>
              <a:xfrm flipV="1">
                <a:off x="10003768" y="1808978"/>
                <a:ext cx="20284" cy="171555"/>
              </a:xfrm>
              <a:custGeom>
                <a:avLst/>
                <a:gdLst>
                  <a:gd name="connsiteX0" fmla="*/ 341 w 20284"/>
                  <a:gd name="connsiteY0" fmla="*/ 171585 h 171555"/>
                  <a:gd name="connsiteX1" fmla="*/ 20626 w 20284"/>
                  <a:gd name="connsiteY1" fmla="*/ 171585 h 171555"/>
                  <a:gd name="connsiteX2" fmla="*/ 20626 w 20284"/>
                  <a:gd name="connsiteY2" fmla="*/ 29 h 171555"/>
                  <a:gd name="connsiteX3" fmla="*/ 341 w 20284"/>
                  <a:gd name="connsiteY3" fmla="*/ 29 h 171555"/>
                </a:gdLst>
                <a:ahLst/>
                <a:cxnLst>
                  <a:cxn ang="0">
                    <a:pos x="connsiteX0" y="connsiteY0"/>
                  </a:cxn>
                  <a:cxn ang="0">
                    <a:pos x="connsiteX1" y="connsiteY1"/>
                  </a:cxn>
                  <a:cxn ang="0">
                    <a:pos x="connsiteX2" y="connsiteY2"/>
                  </a:cxn>
                  <a:cxn ang="0">
                    <a:pos x="connsiteX3" y="connsiteY3"/>
                  </a:cxn>
                </a:cxnLst>
                <a:rect l="l" t="t" r="r" b="b"/>
                <a:pathLst>
                  <a:path w="20284" h="171555">
                    <a:moveTo>
                      <a:pt x="341" y="171585"/>
                    </a:moveTo>
                    <a:lnTo>
                      <a:pt x="20626" y="171585"/>
                    </a:lnTo>
                    <a:lnTo>
                      <a:pt x="20626" y="29"/>
                    </a:lnTo>
                    <a:lnTo>
                      <a:pt x="341" y="29"/>
                    </a:lnTo>
                    <a:close/>
                  </a:path>
                </a:pathLst>
              </a:custGeom>
              <a:solidFill>
                <a:srgbClr val="000000"/>
              </a:solidFill>
              <a:ln w="2258" cap="flat">
                <a:noFill/>
                <a:prstDash val="solid"/>
                <a:round/>
              </a:ln>
            </p:spPr>
            <p:txBody>
              <a:bodyPr rtlCol="0" anchor="ctr"/>
              <a:lstStyle/>
              <a:p>
                <a:endParaRPr lang="en-US"/>
              </a:p>
            </p:txBody>
          </p:sp>
          <p:sp>
            <p:nvSpPr>
              <p:cNvPr id="316" name="Freeform: Shape 210">
                <a:extLst>
                  <a:ext uri="{FF2B5EF4-FFF2-40B4-BE49-F238E27FC236}">
                    <a16:creationId xmlns:a16="http://schemas.microsoft.com/office/drawing/2014/main" id="{EC057E45-715F-58C0-D109-0B490641D049}"/>
                  </a:ext>
                </a:extLst>
              </p:cNvPr>
              <p:cNvSpPr/>
              <p:nvPr/>
            </p:nvSpPr>
            <p:spPr>
              <a:xfrm flipV="1">
                <a:off x="10051291" y="1821995"/>
                <a:ext cx="77046" cy="158538"/>
              </a:xfrm>
              <a:custGeom>
                <a:avLst/>
                <a:gdLst>
                  <a:gd name="connsiteX0" fmla="*/ 35616 w 77046"/>
                  <a:gd name="connsiteY0" fmla="*/ 158571 h 158538"/>
                  <a:gd name="connsiteX1" fmla="*/ 35616 w 77046"/>
                  <a:gd name="connsiteY1" fmla="*/ 123504 h 158538"/>
                  <a:gd name="connsiteX2" fmla="*/ 77384 w 77046"/>
                  <a:gd name="connsiteY2" fmla="*/ 123504 h 158538"/>
                  <a:gd name="connsiteX3" fmla="*/ 77384 w 77046"/>
                  <a:gd name="connsiteY3" fmla="*/ 107735 h 158538"/>
                  <a:gd name="connsiteX4" fmla="*/ 35616 w 77046"/>
                  <a:gd name="connsiteY4" fmla="*/ 107735 h 158538"/>
                  <a:gd name="connsiteX5" fmla="*/ 35616 w 77046"/>
                  <a:gd name="connsiteY5" fmla="*/ 40707 h 158538"/>
                  <a:gd name="connsiteX6" fmla="*/ 39743 w 77046"/>
                  <a:gd name="connsiteY6" fmla="*/ 21305 h 158538"/>
                  <a:gd name="connsiteX7" fmla="*/ 56571 w 77046"/>
                  <a:gd name="connsiteY7" fmla="*/ 17001 h 158538"/>
                  <a:gd name="connsiteX8" fmla="*/ 77384 w 77046"/>
                  <a:gd name="connsiteY8" fmla="*/ 17001 h 158538"/>
                  <a:gd name="connsiteX9" fmla="*/ 77384 w 77046"/>
                  <a:gd name="connsiteY9" fmla="*/ 32 h 158538"/>
                  <a:gd name="connsiteX10" fmla="*/ 56571 w 77046"/>
                  <a:gd name="connsiteY10" fmla="*/ 32 h 158538"/>
                  <a:gd name="connsiteX11" fmla="*/ 24150 w 77046"/>
                  <a:gd name="connsiteY11" fmla="*/ 8781 h 158538"/>
                  <a:gd name="connsiteX12" fmla="*/ 15225 w 77046"/>
                  <a:gd name="connsiteY12" fmla="*/ 40707 h 158538"/>
                  <a:gd name="connsiteX13" fmla="*/ 15225 w 77046"/>
                  <a:gd name="connsiteY13" fmla="*/ 107735 h 158538"/>
                  <a:gd name="connsiteX14" fmla="*/ 338 w 77046"/>
                  <a:gd name="connsiteY14" fmla="*/ 107735 h 158538"/>
                  <a:gd name="connsiteX15" fmla="*/ 338 w 77046"/>
                  <a:gd name="connsiteY15" fmla="*/ 123504 h 158538"/>
                  <a:gd name="connsiteX16" fmla="*/ 15225 w 77046"/>
                  <a:gd name="connsiteY16" fmla="*/ 123504 h 158538"/>
                  <a:gd name="connsiteX17" fmla="*/ 15225 w 77046"/>
                  <a:gd name="connsiteY17" fmla="*/ 158571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16" y="158571"/>
                    </a:moveTo>
                    <a:lnTo>
                      <a:pt x="35616" y="123504"/>
                    </a:lnTo>
                    <a:lnTo>
                      <a:pt x="77384" y="123504"/>
                    </a:lnTo>
                    <a:lnTo>
                      <a:pt x="77384" y="107735"/>
                    </a:lnTo>
                    <a:lnTo>
                      <a:pt x="35616" y="107735"/>
                    </a:lnTo>
                    <a:lnTo>
                      <a:pt x="35616" y="40707"/>
                    </a:lnTo>
                    <a:cubicBezTo>
                      <a:pt x="35616" y="30642"/>
                      <a:pt x="36991" y="24174"/>
                      <a:pt x="39743" y="21305"/>
                    </a:cubicBezTo>
                    <a:cubicBezTo>
                      <a:pt x="42495" y="18435"/>
                      <a:pt x="48104" y="17001"/>
                      <a:pt x="56571" y="17001"/>
                    </a:cubicBezTo>
                    <a:lnTo>
                      <a:pt x="77384" y="17001"/>
                    </a:lnTo>
                    <a:lnTo>
                      <a:pt x="77384" y="32"/>
                    </a:lnTo>
                    <a:lnTo>
                      <a:pt x="56571" y="32"/>
                    </a:lnTo>
                    <a:cubicBezTo>
                      <a:pt x="40907" y="32"/>
                      <a:pt x="30100" y="2949"/>
                      <a:pt x="24150" y="8781"/>
                    </a:cubicBezTo>
                    <a:cubicBezTo>
                      <a:pt x="18200" y="14637"/>
                      <a:pt x="15225" y="25279"/>
                      <a:pt x="15225" y="40707"/>
                    </a:cubicBezTo>
                    <a:lnTo>
                      <a:pt x="15225" y="107735"/>
                    </a:lnTo>
                    <a:lnTo>
                      <a:pt x="338" y="107735"/>
                    </a:lnTo>
                    <a:lnTo>
                      <a:pt x="338" y="123504"/>
                    </a:lnTo>
                    <a:lnTo>
                      <a:pt x="15225" y="123504"/>
                    </a:lnTo>
                    <a:lnTo>
                      <a:pt x="15225" y="158571"/>
                    </a:lnTo>
                    <a:close/>
                  </a:path>
                </a:pathLst>
              </a:custGeom>
              <a:solidFill>
                <a:srgbClr val="000000"/>
              </a:solidFill>
              <a:ln w="2258" cap="flat">
                <a:noFill/>
                <a:prstDash val="solid"/>
                <a:round/>
              </a:ln>
            </p:spPr>
            <p:txBody>
              <a:bodyPr rtlCol="0" anchor="ctr"/>
              <a:lstStyle/>
              <a:p>
                <a:endParaRPr lang="en-US"/>
              </a:p>
            </p:txBody>
          </p:sp>
          <p:sp>
            <p:nvSpPr>
              <p:cNvPr id="317" name="Freeform: Shape 211">
                <a:extLst>
                  <a:ext uri="{FF2B5EF4-FFF2-40B4-BE49-F238E27FC236}">
                    <a16:creationId xmlns:a16="http://schemas.microsoft.com/office/drawing/2014/main" id="{7F3C18DD-D0A5-0481-151F-5AEABCC7009C}"/>
                  </a:ext>
                </a:extLst>
              </p:cNvPr>
              <p:cNvSpPr/>
              <p:nvPr/>
            </p:nvSpPr>
            <p:spPr>
              <a:xfrm flipV="1">
                <a:off x="10133748" y="1980533"/>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18" name="Freeform: Shape 212">
                <a:extLst>
                  <a:ext uri="{FF2B5EF4-FFF2-40B4-BE49-F238E27FC236}">
                    <a16:creationId xmlns:a16="http://schemas.microsoft.com/office/drawing/2014/main" id="{817FD4B0-D517-BE56-3948-B1C27EC83C3E}"/>
                  </a:ext>
                </a:extLst>
              </p:cNvPr>
              <p:cNvSpPr/>
              <p:nvPr/>
            </p:nvSpPr>
            <p:spPr>
              <a:xfrm flipV="1">
                <a:off x="10227671" y="1815927"/>
                <a:ext cx="102411" cy="164605"/>
              </a:xfrm>
              <a:custGeom>
                <a:avLst/>
                <a:gdLst>
                  <a:gd name="connsiteX0" fmla="*/ 332 w 102411"/>
                  <a:gd name="connsiteY0" fmla="*/ 164637 h 164605"/>
                  <a:gd name="connsiteX1" fmla="*/ 22592 w 102411"/>
                  <a:gd name="connsiteY1" fmla="*/ 164637 h 164605"/>
                  <a:gd name="connsiteX2" fmla="*/ 22592 w 102411"/>
                  <a:gd name="connsiteY2" fmla="*/ 18763 h 164605"/>
                  <a:gd name="connsiteX3" fmla="*/ 102743 w 102411"/>
                  <a:gd name="connsiteY3" fmla="*/ 18763 h 164605"/>
                  <a:gd name="connsiteX4" fmla="*/ 102743 w 102411"/>
                  <a:gd name="connsiteY4" fmla="*/ 31 h 164605"/>
                  <a:gd name="connsiteX5" fmla="*/ 332 w 102411"/>
                  <a:gd name="connsiteY5" fmla="*/ 31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11" h="164605">
                    <a:moveTo>
                      <a:pt x="332" y="164637"/>
                    </a:moveTo>
                    <a:lnTo>
                      <a:pt x="22592" y="164637"/>
                    </a:lnTo>
                    <a:lnTo>
                      <a:pt x="22592" y="18763"/>
                    </a:lnTo>
                    <a:lnTo>
                      <a:pt x="102743" y="18763"/>
                    </a:lnTo>
                    <a:lnTo>
                      <a:pt x="102743" y="31"/>
                    </a:lnTo>
                    <a:lnTo>
                      <a:pt x="332" y="31"/>
                    </a:lnTo>
                    <a:close/>
                  </a:path>
                </a:pathLst>
              </a:custGeom>
              <a:solidFill>
                <a:srgbClr val="000000"/>
              </a:solidFill>
              <a:ln w="2258" cap="flat">
                <a:noFill/>
                <a:prstDash val="solid"/>
                <a:round/>
              </a:ln>
            </p:spPr>
            <p:txBody>
              <a:bodyPr rtlCol="0" anchor="ctr"/>
              <a:lstStyle/>
              <a:p>
                <a:endParaRPr lang="en-US"/>
              </a:p>
            </p:txBody>
          </p:sp>
          <p:sp>
            <p:nvSpPr>
              <p:cNvPr id="319" name="Freeform: Shape 213">
                <a:extLst>
                  <a:ext uri="{FF2B5EF4-FFF2-40B4-BE49-F238E27FC236}">
                    <a16:creationId xmlns:a16="http://schemas.microsoft.com/office/drawing/2014/main" id="{19F0D1CB-1494-2F78-8A33-6F67A01A5791}"/>
                  </a:ext>
                </a:extLst>
              </p:cNvPr>
              <p:cNvSpPr/>
              <p:nvPr/>
            </p:nvSpPr>
            <p:spPr>
              <a:xfrm flipV="1">
                <a:off x="10344851" y="1854098"/>
                <a:ext cx="104316" cy="129645"/>
              </a:xfrm>
              <a:custGeom>
                <a:avLst/>
                <a:gdLst>
                  <a:gd name="connsiteX0" fmla="*/ 64192 w 104316"/>
                  <a:gd name="connsiteY0" fmla="*/ 65305 h 129645"/>
                  <a:gd name="connsiteX1" fmla="*/ 30114 w 104316"/>
                  <a:gd name="connsiteY1" fmla="*/ 59695 h 129645"/>
                  <a:gd name="connsiteX2" fmla="*/ 20624 w 104316"/>
                  <a:gd name="connsiteY2" fmla="*/ 40504 h 129645"/>
                  <a:gd name="connsiteX3" fmla="*/ 27750 w 104316"/>
                  <a:gd name="connsiteY3" fmla="*/ 23359 h 129645"/>
                  <a:gd name="connsiteX4" fmla="*/ 47082 w 104316"/>
                  <a:gd name="connsiteY4" fmla="*/ 17045 h 129645"/>
                  <a:gd name="connsiteX5" fmla="*/ 74176 w 104316"/>
                  <a:gd name="connsiteY5" fmla="*/ 29004 h 129645"/>
                  <a:gd name="connsiteX6" fmla="*/ 84371 w 104316"/>
                  <a:gd name="connsiteY6" fmla="*/ 60789 h 129645"/>
                  <a:gd name="connsiteX7" fmla="*/ 84371 w 104316"/>
                  <a:gd name="connsiteY7" fmla="*/ 65305 h 129645"/>
                  <a:gd name="connsiteX8" fmla="*/ 104656 w 104316"/>
                  <a:gd name="connsiteY8" fmla="*/ 73701 h 129645"/>
                  <a:gd name="connsiteX9" fmla="*/ 104656 w 104316"/>
                  <a:gd name="connsiteY9" fmla="*/ 3251 h 129645"/>
                  <a:gd name="connsiteX10" fmla="*/ 84371 w 104316"/>
                  <a:gd name="connsiteY10" fmla="*/ 3251 h 129645"/>
                  <a:gd name="connsiteX11" fmla="*/ 84371 w 104316"/>
                  <a:gd name="connsiteY11" fmla="*/ 21984 h 129645"/>
                  <a:gd name="connsiteX12" fmla="*/ 67050 w 104316"/>
                  <a:gd name="connsiteY12" fmla="*/ 5403 h 129645"/>
                  <a:gd name="connsiteX13" fmla="*/ 41685 w 104316"/>
                  <a:gd name="connsiteY13" fmla="*/ 41 h 129645"/>
                  <a:gd name="connsiteX14" fmla="*/ 11522 w 104316"/>
                  <a:gd name="connsiteY14" fmla="*/ 10695 h 129645"/>
                  <a:gd name="connsiteX15" fmla="*/ 339 w 104316"/>
                  <a:gd name="connsiteY15" fmla="*/ 39199 h 129645"/>
                  <a:gd name="connsiteX16" fmla="*/ 14274 w 104316"/>
                  <a:gd name="connsiteY16" fmla="*/ 70596 h 129645"/>
                  <a:gd name="connsiteX17" fmla="*/ 55902 w 104316"/>
                  <a:gd name="connsiteY17" fmla="*/ 81180 h 129645"/>
                  <a:gd name="connsiteX18" fmla="*/ 84371 w 104316"/>
                  <a:gd name="connsiteY18" fmla="*/ 81180 h 129645"/>
                  <a:gd name="connsiteX19" fmla="*/ 84371 w 104316"/>
                  <a:gd name="connsiteY19" fmla="*/ 83190 h 129645"/>
                  <a:gd name="connsiteX20" fmla="*/ 75163 w 104316"/>
                  <a:gd name="connsiteY20" fmla="*/ 104851 h 129645"/>
                  <a:gd name="connsiteX21" fmla="*/ 49305 w 104316"/>
                  <a:gd name="connsiteY21" fmla="*/ 112506 h 129645"/>
                  <a:gd name="connsiteX22" fmla="*/ 28667 w 104316"/>
                  <a:gd name="connsiteY22" fmla="*/ 109966 h 129645"/>
                  <a:gd name="connsiteX23" fmla="*/ 9406 w 104316"/>
                  <a:gd name="connsiteY23" fmla="*/ 102346 h 129645"/>
                  <a:gd name="connsiteX24" fmla="*/ 9406 w 104316"/>
                  <a:gd name="connsiteY24" fmla="*/ 121114 h 129645"/>
                  <a:gd name="connsiteX25" fmla="*/ 30996 w 104316"/>
                  <a:gd name="connsiteY25" fmla="*/ 127535 h 129645"/>
                  <a:gd name="connsiteX26" fmla="*/ 51386 w 104316"/>
                  <a:gd name="connsiteY26" fmla="*/ 129687 h 129645"/>
                  <a:gd name="connsiteX27" fmla="*/ 91427 w 104316"/>
                  <a:gd name="connsiteY27" fmla="*/ 115787 h 129645"/>
                  <a:gd name="connsiteX28" fmla="*/ 104656 w 104316"/>
                  <a:gd name="connsiteY28" fmla="*/ 73701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92" y="65305"/>
                    </a:moveTo>
                    <a:cubicBezTo>
                      <a:pt x="47800" y="65305"/>
                      <a:pt x="36440" y="63435"/>
                      <a:pt x="30114" y="59695"/>
                    </a:cubicBezTo>
                    <a:cubicBezTo>
                      <a:pt x="23787" y="55956"/>
                      <a:pt x="20624" y="49559"/>
                      <a:pt x="20624" y="40504"/>
                    </a:cubicBezTo>
                    <a:cubicBezTo>
                      <a:pt x="20624" y="33308"/>
                      <a:pt x="22999" y="27593"/>
                      <a:pt x="27750" y="23359"/>
                    </a:cubicBezTo>
                    <a:cubicBezTo>
                      <a:pt x="32501" y="19150"/>
                      <a:pt x="38945" y="17045"/>
                      <a:pt x="47082" y="17045"/>
                    </a:cubicBezTo>
                    <a:cubicBezTo>
                      <a:pt x="58348" y="17045"/>
                      <a:pt x="67379" y="21031"/>
                      <a:pt x="74176" y="29004"/>
                    </a:cubicBezTo>
                    <a:cubicBezTo>
                      <a:pt x="80972" y="36977"/>
                      <a:pt x="84371" y="47572"/>
                      <a:pt x="84371" y="60789"/>
                    </a:cubicBezTo>
                    <a:lnTo>
                      <a:pt x="84371" y="65305"/>
                    </a:lnTo>
                    <a:close/>
                    <a:moveTo>
                      <a:pt x="104656" y="73701"/>
                    </a:moveTo>
                    <a:lnTo>
                      <a:pt x="104656" y="3251"/>
                    </a:lnTo>
                    <a:lnTo>
                      <a:pt x="84371" y="3251"/>
                    </a:lnTo>
                    <a:lnTo>
                      <a:pt x="84371" y="21984"/>
                    </a:lnTo>
                    <a:cubicBezTo>
                      <a:pt x="79738" y="14505"/>
                      <a:pt x="73964" y="8978"/>
                      <a:pt x="67050" y="5403"/>
                    </a:cubicBezTo>
                    <a:cubicBezTo>
                      <a:pt x="60135" y="1828"/>
                      <a:pt x="51680" y="41"/>
                      <a:pt x="41685" y="41"/>
                    </a:cubicBezTo>
                    <a:cubicBezTo>
                      <a:pt x="29056" y="41"/>
                      <a:pt x="19001" y="3592"/>
                      <a:pt x="11522" y="10695"/>
                    </a:cubicBezTo>
                    <a:cubicBezTo>
                      <a:pt x="4067" y="17797"/>
                      <a:pt x="339" y="27299"/>
                      <a:pt x="339" y="39199"/>
                    </a:cubicBezTo>
                    <a:cubicBezTo>
                      <a:pt x="339" y="53075"/>
                      <a:pt x="4984" y="63541"/>
                      <a:pt x="14274" y="70596"/>
                    </a:cubicBezTo>
                    <a:cubicBezTo>
                      <a:pt x="23587" y="77652"/>
                      <a:pt x="37463" y="81180"/>
                      <a:pt x="55902" y="81180"/>
                    </a:cubicBezTo>
                    <a:lnTo>
                      <a:pt x="84371" y="81180"/>
                    </a:lnTo>
                    <a:lnTo>
                      <a:pt x="84371" y="83190"/>
                    </a:lnTo>
                    <a:cubicBezTo>
                      <a:pt x="84371" y="92527"/>
                      <a:pt x="81302" y="99748"/>
                      <a:pt x="75163" y="104851"/>
                    </a:cubicBezTo>
                    <a:cubicBezTo>
                      <a:pt x="69025" y="109954"/>
                      <a:pt x="60406" y="112506"/>
                      <a:pt x="49305" y="112506"/>
                    </a:cubicBezTo>
                    <a:cubicBezTo>
                      <a:pt x="42249" y="112506"/>
                      <a:pt x="35370" y="111660"/>
                      <a:pt x="28667" y="109966"/>
                    </a:cubicBezTo>
                    <a:cubicBezTo>
                      <a:pt x="21988" y="108273"/>
                      <a:pt x="15568" y="105733"/>
                      <a:pt x="9406" y="102346"/>
                    </a:cubicBezTo>
                    <a:lnTo>
                      <a:pt x="9406" y="121114"/>
                    </a:lnTo>
                    <a:cubicBezTo>
                      <a:pt x="16814" y="123983"/>
                      <a:pt x="24011" y="126124"/>
                      <a:pt x="30996" y="127535"/>
                    </a:cubicBezTo>
                    <a:cubicBezTo>
                      <a:pt x="37981" y="128969"/>
                      <a:pt x="44778" y="129687"/>
                      <a:pt x="51386" y="129687"/>
                    </a:cubicBezTo>
                    <a:cubicBezTo>
                      <a:pt x="69260" y="129687"/>
                      <a:pt x="82607" y="125053"/>
                      <a:pt x="91427" y="115787"/>
                    </a:cubicBezTo>
                    <a:cubicBezTo>
                      <a:pt x="100246" y="106544"/>
                      <a:pt x="104656" y="92516"/>
                      <a:pt x="104656" y="73701"/>
                    </a:cubicBezTo>
                    <a:close/>
                  </a:path>
                </a:pathLst>
              </a:custGeom>
              <a:solidFill>
                <a:srgbClr val="000000"/>
              </a:solidFill>
              <a:ln w="2258" cap="flat">
                <a:noFill/>
                <a:prstDash val="solid"/>
                <a:round/>
              </a:ln>
            </p:spPr>
            <p:txBody>
              <a:bodyPr rtlCol="0" anchor="ctr"/>
              <a:lstStyle/>
              <a:p>
                <a:endParaRPr lang="en-US"/>
              </a:p>
            </p:txBody>
          </p:sp>
          <p:sp>
            <p:nvSpPr>
              <p:cNvPr id="320" name="Freeform: Shape 214">
                <a:extLst>
                  <a:ext uri="{FF2B5EF4-FFF2-40B4-BE49-F238E27FC236}">
                    <a16:creationId xmlns:a16="http://schemas.microsoft.com/office/drawing/2014/main" id="{40DEDB99-DD2C-CC8C-3D84-6D2F6036EDF8}"/>
                  </a:ext>
                </a:extLst>
              </p:cNvPr>
              <p:cNvSpPr/>
              <p:nvPr/>
            </p:nvSpPr>
            <p:spPr>
              <a:xfrm flipV="1">
                <a:off x="10490155" y="1808978"/>
                <a:ext cx="109608" cy="171555"/>
              </a:xfrm>
              <a:custGeom>
                <a:avLst/>
                <a:gdLst>
                  <a:gd name="connsiteX0" fmla="*/ 340 w 109608"/>
                  <a:gd name="connsiteY0" fmla="*/ 171585 h 171555"/>
                  <a:gd name="connsiteX1" fmla="*/ 20731 w 109608"/>
                  <a:gd name="connsiteY1" fmla="*/ 171585 h 171555"/>
                  <a:gd name="connsiteX2" fmla="*/ 20731 w 109608"/>
                  <a:gd name="connsiteY2" fmla="*/ 70267 h 171555"/>
                  <a:gd name="connsiteX3" fmla="*/ 81268 w 109608"/>
                  <a:gd name="connsiteY3" fmla="*/ 123501 h 171555"/>
                  <a:gd name="connsiteX4" fmla="*/ 107161 w 109608"/>
                  <a:gd name="connsiteY4" fmla="*/ 123501 h 171555"/>
                  <a:gd name="connsiteX5" fmla="*/ 41686 w 109608"/>
                  <a:gd name="connsiteY5" fmla="*/ 65752 h 171555"/>
                  <a:gd name="connsiteX6" fmla="*/ 109948 w 109608"/>
                  <a:gd name="connsiteY6" fmla="*/ 29 h 171555"/>
                  <a:gd name="connsiteX7" fmla="*/ 83490 w 109608"/>
                  <a:gd name="connsiteY7" fmla="*/ 29 h 171555"/>
                  <a:gd name="connsiteX8" fmla="*/ 20731 w 109608"/>
                  <a:gd name="connsiteY8" fmla="*/ 60319 h 171555"/>
                  <a:gd name="connsiteX9" fmla="*/ 20731 w 109608"/>
                  <a:gd name="connsiteY9" fmla="*/ 29 h 171555"/>
                  <a:gd name="connsiteX10" fmla="*/ 340 w 109608"/>
                  <a:gd name="connsiteY10" fmla="*/ 29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608" h="171555">
                    <a:moveTo>
                      <a:pt x="340" y="171585"/>
                    </a:moveTo>
                    <a:lnTo>
                      <a:pt x="20731" y="171585"/>
                    </a:lnTo>
                    <a:lnTo>
                      <a:pt x="20731" y="70267"/>
                    </a:lnTo>
                    <a:lnTo>
                      <a:pt x="81268" y="123501"/>
                    </a:lnTo>
                    <a:lnTo>
                      <a:pt x="107161" y="123501"/>
                    </a:lnTo>
                    <a:lnTo>
                      <a:pt x="41686" y="65752"/>
                    </a:lnTo>
                    <a:lnTo>
                      <a:pt x="109948" y="29"/>
                    </a:lnTo>
                    <a:lnTo>
                      <a:pt x="83490" y="29"/>
                    </a:lnTo>
                    <a:lnTo>
                      <a:pt x="20731" y="60319"/>
                    </a:lnTo>
                    <a:lnTo>
                      <a:pt x="20731" y="29"/>
                    </a:lnTo>
                    <a:lnTo>
                      <a:pt x="340" y="29"/>
                    </a:lnTo>
                    <a:close/>
                  </a:path>
                </a:pathLst>
              </a:custGeom>
              <a:solidFill>
                <a:srgbClr val="000000"/>
              </a:solidFill>
              <a:ln w="2258" cap="flat">
                <a:noFill/>
                <a:prstDash val="solid"/>
                <a:round/>
              </a:ln>
            </p:spPr>
            <p:txBody>
              <a:bodyPr rtlCol="0" anchor="ctr"/>
              <a:lstStyle/>
              <a:p>
                <a:endParaRPr lang="en-US"/>
              </a:p>
            </p:txBody>
          </p:sp>
          <p:sp>
            <p:nvSpPr>
              <p:cNvPr id="321" name="Freeform: Shape 215">
                <a:extLst>
                  <a:ext uri="{FF2B5EF4-FFF2-40B4-BE49-F238E27FC236}">
                    <a16:creationId xmlns:a16="http://schemas.microsoft.com/office/drawing/2014/main" id="{E2BF8EC8-196E-E060-6C31-3565A1D0BD15}"/>
                  </a:ext>
                </a:extLst>
              </p:cNvPr>
              <p:cNvSpPr/>
              <p:nvPr/>
            </p:nvSpPr>
            <p:spPr>
              <a:xfrm flipV="1">
                <a:off x="10604675" y="1854098"/>
                <a:ext cx="114441" cy="129645"/>
              </a:xfrm>
              <a:custGeom>
                <a:avLst/>
                <a:gdLst>
                  <a:gd name="connsiteX0" fmla="*/ 114788 w 114441"/>
                  <a:gd name="connsiteY0" fmla="*/ 70067 h 129645"/>
                  <a:gd name="connsiteX1" fmla="*/ 114788 w 114441"/>
                  <a:gd name="connsiteY1" fmla="*/ 60154 h 129645"/>
                  <a:gd name="connsiteX2" fmla="*/ 21514 w 114441"/>
                  <a:gd name="connsiteY2" fmla="*/ 60154 h 129645"/>
                  <a:gd name="connsiteX3" fmla="*/ 34143 w 114441"/>
                  <a:gd name="connsiteY3" fmla="*/ 28228 h 129645"/>
                  <a:gd name="connsiteX4" fmla="*/ 65611 w 114441"/>
                  <a:gd name="connsiteY4" fmla="*/ 17256 h 129645"/>
                  <a:gd name="connsiteX5" fmla="*/ 88259 w 114441"/>
                  <a:gd name="connsiteY5" fmla="*/ 20114 h 129645"/>
                  <a:gd name="connsiteX6" fmla="*/ 110061 w 114441"/>
                  <a:gd name="connsiteY6" fmla="*/ 28721 h 129645"/>
                  <a:gd name="connsiteX7" fmla="*/ 110061 w 114441"/>
                  <a:gd name="connsiteY7" fmla="*/ 9530 h 129645"/>
                  <a:gd name="connsiteX8" fmla="*/ 87659 w 114441"/>
                  <a:gd name="connsiteY8" fmla="*/ 2475 h 129645"/>
                  <a:gd name="connsiteX9" fmla="*/ 64411 w 114441"/>
                  <a:gd name="connsiteY9" fmla="*/ 41 h 129645"/>
                  <a:gd name="connsiteX10" fmla="*/ 17598 w 114441"/>
                  <a:gd name="connsiteY10" fmla="*/ 17221 h 129645"/>
                  <a:gd name="connsiteX11" fmla="*/ 347 w 114441"/>
                  <a:gd name="connsiteY11" fmla="*/ 63788 h 129645"/>
                  <a:gd name="connsiteX12" fmla="*/ 16716 w 114441"/>
                  <a:gd name="connsiteY12" fmla="*/ 111871 h 129645"/>
                  <a:gd name="connsiteX13" fmla="*/ 60884 w 114441"/>
                  <a:gd name="connsiteY13" fmla="*/ 129687 h 129645"/>
                  <a:gd name="connsiteX14" fmla="*/ 100289 w 114441"/>
                  <a:gd name="connsiteY14" fmla="*/ 113635 h 129645"/>
                  <a:gd name="connsiteX15" fmla="*/ 114788 w 114441"/>
                  <a:gd name="connsiteY15" fmla="*/ 70067 h 129645"/>
                  <a:gd name="connsiteX16" fmla="*/ 94503 w 114441"/>
                  <a:gd name="connsiteY16" fmla="*/ 76029 h 129645"/>
                  <a:gd name="connsiteX17" fmla="*/ 85190 w 114441"/>
                  <a:gd name="connsiteY17" fmla="*/ 102558 h 129645"/>
                  <a:gd name="connsiteX18" fmla="*/ 61095 w 114441"/>
                  <a:gd name="connsiteY18" fmla="*/ 112506 h 129645"/>
                  <a:gd name="connsiteX19" fmla="*/ 33931 w 114441"/>
                  <a:gd name="connsiteY19" fmla="*/ 102911 h 129645"/>
                  <a:gd name="connsiteX20" fmla="*/ 22184 w 114441"/>
                  <a:gd name="connsiteY20" fmla="*/ 75888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88" y="70067"/>
                    </a:moveTo>
                    <a:lnTo>
                      <a:pt x="114788" y="60154"/>
                    </a:lnTo>
                    <a:lnTo>
                      <a:pt x="21514" y="60154"/>
                    </a:lnTo>
                    <a:cubicBezTo>
                      <a:pt x="22407" y="46184"/>
                      <a:pt x="26617" y="35542"/>
                      <a:pt x="34143" y="28228"/>
                    </a:cubicBezTo>
                    <a:cubicBezTo>
                      <a:pt x="41669" y="20913"/>
                      <a:pt x="52158" y="17256"/>
                      <a:pt x="65611" y="17256"/>
                    </a:cubicBezTo>
                    <a:cubicBezTo>
                      <a:pt x="73395" y="17256"/>
                      <a:pt x="80945" y="18209"/>
                      <a:pt x="88259" y="20114"/>
                    </a:cubicBezTo>
                    <a:cubicBezTo>
                      <a:pt x="95573" y="22019"/>
                      <a:pt x="102841" y="24888"/>
                      <a:pt x="110061" y="28721"/>
                    </a:cubicBezTo>
                    <a:lnTo>
                      <a:pt x="110061" y="9530"/>
                    </a:lnTo>
                    <a:cubicBezTo>
                      <a:pt x="102770" y="6450"/>
                      <a:pt x="95303" y="4098"/>
                      <a:pt x="87659" y="2475"/>
                    </a:cubicBezTo>
                    <a:cubicBezTo>
                      <a:pt x="80016" y="852"/>
                      <a:pt x="72267" y="41"/>
                      <a:pt x="64411" y="41"/>
                    </a:cubicBezTo>
                    <a:cubicBezTo>
                      <a:pt x="44703" y="41"/>
                      <a:pt x="29098" y="5767"/>
                      <a:pt x="17598" y="17221"/>
                    </a:cubicBezTo>
                    <a:cubicBezTo>
                      <a:pt x="6097" y="28698"/>
                      <a:pt x="347" y="44220"/>
                      <a:pt x="347" y="63788"/>
                    </a:cubicBezTo>
                    <a:cubicBezTo>
                      <a:pt x="347" y="83990"/>
                      <a:pt x="5803" y="100018"/>
                      <a:pt x="16716" y="111871"/>
                    </a:cubicBezTo>
                    <a:cubicBezTo>
                      <a:pt x="27629" y="123748"/>
                      <a:pt x="42351" y="129687"/>
                      <a:pt x="60884" y="129687"/>
                    </a:cubicBezTo>
                    <a:cubicBezTo>
                      <a:pt x="77488" y="129687"/>
                      <a:pt x="90623" y="124336"/>
                      <a:pt x="100289" y="113635"/>
                    </a:cubicBezTo>
                    <a:cubicBezTo>
                      <a:pt x="109955" y="102958"/>
                      <a:pt x="114788" y="88435"/>
                      <a:pt x="114788" y="70067"/>
                    </a:cubicBezTo>
                    <a:close/>
                    <a:moveTo>
                      <a:pt x="94503" y="76029"/>
                    </a:moveTo>
                    <a:cubicBezTo>
                      <a:pt x="94362" y="87106"/>
                      <a:pt x="91258" y="95949"/>
                      <a:pt x="85190" y="102558"/>
                    </a:cubicBezTo>
                    <a:cubicBezTo>
                      <a:pt x="79122" y="109190"/>
                      <a:pt x="71091" y="112506"/>
                      <a:pt x="61095" y="112506"/>
                    </a:cubicBezTo>
                    <a:cubicBezTo>
                      <a:pt x="49783" y="112506"/>
                      <a:pt x="40728" y="109308"/>
                      <a:pt x="33931" y="102911"/>
                    </a:cubicBezTo>
                    <a:cubicBezTo>
                      <a:pt x="27135" y="96514"/>
                      <a:pt x="23219" y="87506"/>
                      <a:pt x="22184" y="75888"/>
                    </a:cubicBezTo>
                    <a:close/>
                  </a:path>
                </a:pathLst>
              </a:custGeom>
              <a:solidFill>
                <a:srgbClr val="000000"/>
              </a:solidFill>
              <a:ln w="2258" cap="flat">
                <a:noFill/>
                <a:prstDash val="solid"/>
                <a:round/>
              </a:ln>
            </p:spPr>
            <p:txBody>
              <a:bodyPr rtlCol="0" anchor="ctr"/>
              <a:lstStyle/>
              <a:p>
                <a:endParaRPr lang="en-US"/>
              </a:p>
            </p:txBody>
          </p:sp>
          <p:sp>
            <p:nvSpPr>
              <p:cNvPr id="322" name="Freeform: Shape 216">
                <a:extLst>
                  <a:ext uri="{FF2B5EF4-FFF2-40B4-BE49-F238E27FC236}">
                    <a16:creationId xmlns:a16="http://schemas.microsoft.com/office/drawing/2014/main" id="{744DA1EE-B8F7-5D2A-6FBA-A91F757FF72B}"/>
                  </a:ext>
                </a:extLst>
              </p:cNvPr>
              <p:cNvSpPr/>
              <p:nvPr/>
            </p:nvSpPr>
            <p:spPr>
              <a:xfrm flipV="1">
                <a:off x="10731129" y="1980533"/>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23" name="Freeform: Shape 217">
                <a:extLst>
                  <a:ext uri="{FF2B5EF4-FFF2-40B4-BE49-F238E27FC236}">
                    <a16:creationId xmlns:a16="http://schemas.microsoft.com/office/drawing/2014/main" id="{8ED5D6B4-258A-63E5-E599-D20A6D032F6B}"/>
                  </a:ext>
                </a:extLst>
              </p:cNvPr>
              <p:cNvSpPr/>
              <p:nvPr/>
            </p:nvSpPr>
            <p:spPr>
              <a:xfrm flipV="1">
                <a:off x="10815562" y="1812964"/>
                <a:ext cx="132750" cy="170779"/>
              </a:xfrm>
              <a:custGeom>
                <a:avLst/>
                <a:gdLst>
                  <a:gd name="connsiteX0" fmla="*/ 133101 w 132750"/>
                  <a:gd name="connsiteY0" fmla="*/ 155147 h 170779"/>
                  <a:gd name="connsiteX1" fmla="*/ 133101 w 132750"/>
                  <a:gd name="connsiteY1" fmla="*/ 131687 h 170779"/>
                  <a:gd name="connsiteX2" fmla="*/ 109112 w 132750"/>
                  <a:gd name="connsiteY2" fmla="*/ 147316 h 170779"/>
                  <a:gd name="connsiteX3" fmla="*/ 82054 w 132750"/>
                  <a:gd name="connsiteY3" fmla="*/ 152501 h 170779"/>
                  <a:gd name="connsiteX4" fmla="*/ 38839 w 132750"/>
                  <a:gd name="connsiteY4" fmla="*/ 135251 h 170779"/>
                  <a:gd name="connsiteX5" fmla="*/ 23846 w 132750"/>
                  <a:gd name="connsiteY5" fmla="*/ 85368 h 170779"/>
                  <a:gd name="connsiteX6" fmla="*/ 38839 w 132750"/>
                  <a:gd name="connsiteY6" fmla="*/ 35591 h 170779"/>
                  <a:gd name="connsiteX7" fmla="*/ 82054 w 132750"/>
                  <a:gd name="connsiteY7" fmla="*/ 18340 h 170779"/>
                  <a:gd name="connsiteX8" fmla="*/ 109112 w 132750"/>
                  <a:gd name="connsiteY8" fmla="*/ 23526 h 170779"/>
                  <a:gd name="connsiteX9" fmla="*/ 133101 w 132750"/>
                  <a:gd name="connsiteY9" fmla="*/ 39189 h 170779"/>
                  <a:gd name="connsiteX10" fmla="*/ 133101 w 132750"/>
                  <a:gd name="connsiteY10" fmla="*/ 15906 h 170779"/>
                  <a:gd name="connsiteX11" fmla="*/ 108336 w 132750"/>
                  <a:gd name="connsiteY11" fmla="*/ 3982 h 170779"/>
                  <a:gd name="connsiteX12" fmla="*/ 80749 w 132750"/>
                  <a:gd name="connsiteY12" fmla="*/ 31 h 170779"/>
                  <a:gd name="connsiteX13" fmla="*/ 21835 w 132750"/>
                  <a:gd name="connsiteY13" fmla="*/ 22891 h 170779"/>
                  <a:gd name="connsiteX14" fmla="*/ 351 w 132750"/>
                  <a:gd name="connsiteY14" fmla="*/ 85368 h 170779"/>
                  <a:gd name="connsiteX15" fmla="*/ 21835 w 132750"/>
                  <a:gd name="connsiteY15" fmla="*/ 147915 h 170779"/>
                  <a:gd name="connsiteX16" fmla="*/ 80749 w 132750"/>
                  <a:gd name="connsiteY16" fmla="*/ 170811 h 170779"/>
                  <a:gd name="connsiteX17" fmla="*/ 108547 w 132750"/>
                  <a:gd name="connsiteY17" fmla="*/ 166895 h 170779"/>
                  <a:gd name="connsiteX18" fmla="*/ 133101 w 132750"/>
                  <a:gd name="connsiteY18" fmla="*/ 155147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750" h="170779">
                    <a:moveTo>
                      <a:pt x="133101" y="155147"/>
                    </a:moveTo>
                    <a:lnTo>
                      <a:pt x="133101" y="131687"/>
                    </a:lnTo>
                    <a:cubicBezTo>
                      <a:pt x="125598" y="138673"/>
                      <a:pt x="117602" y="143882"/>
                      <a:pt x="109112" y="147316"/>
                    </a:cubicBezTo>
                    <a:cubicBezTo>
                      <a:pt x="100622" y="150773"/>
                      <a:pt x="91602" y="152501"/>
                      <a:pt x="82054" y="152501"/>
                    </a:cubicBezTo>
                    <a:cubicBezTo>
                      <a:pt x="63239" y="152501"/>
                      <a:pt x="48834" y="146751"/>
                      <a:pt x="38839" y="135251"/>
                    </a:cubicBezTo>
                    <a:cubicBezTo>
                      <a:pt x="28843" y="123750"/>
                      <a:pt x="23846" y="107122"/>
                      <a:pt x="23846" y="85368"/>
                    </a:cubicBezTo>
                    <a:cubicBezTo>
                      <a:pt x="23846" y="63684"/>
                      <a:pt x="28843" y="47091"/>
                      <a:pt x="38839" y="35591"/>
                    </a:cubicBezTo>
                    <a:cubicBezTo>
                      <a:pt x="48834" y="24090"/>
                      <a:pt x="63239" y="18340"/>
                      <a:pt x="82054" y="18340"/>
                    </a:cubicBezTo>
                    <a:cubicBezTo>
                      <a:pt x="91602" y="18340"/>
                      <a:pt x="100622" y="20069"/>
                      <a:pt x="109112" y="23526"/>
                    </a:cubicBezTo>
                    <a:cubicBezTo>
                      <a:pt x="117602" y="26983"/>
                      <a:pt x="125598" y="32204"/>
                      <a:pt x="133101" y="39189"/>
                    </a:cubicBezTo>
                    <a:lnTo>
                      <a:pt x="133101" y="15906"/>
                    </a:lnTo>
                    <a:cubicBezTo>
                      <a:pt x="125316" y="10614"/>
                      <a:pt x="117061" y="6640"/>
                      <a:pt x="108336" y="3982"/>
                    </a:cubicBezTo>
                    <a:cubicBezTo>
                      <a:pt x="99634" y="1348"/>
                      <a:pt x="90438" y="31"/>
                      <a:pt x="80749" y="31"/>
                    </a:cubicBezTo>
                    <a:cubicBezTo>
                      <a:pt x="55819" y="31"/>
                      <a:pt x="36181" y="7651"/>
                      <a:pt x="21835" y="22891"/>
                    </a:cubicBezTo>
                    <a:cubicBezTo>
                      <a:pt x="7512" y="38154"/>
                      <a:pt x="351" y="58980"/>
                      <a:pt x="351" y="85368"/>
                    </a:cubicBezTo>
                    <a:cubicBezTo>
                      <a:pt x="351" y="111826"/>
                      <a:pt x="7512" y="132675"/>
                      <a:pt x="21835" y="147915"/>
                    </a:cubicBezTo>
                    <a:cubicBezTo>
                      <a:pt x="36181" y="163179"/>
                      <a:pt x="55819" y="170811"/>
                      <a:pt x="80749" y="170811"/>
                    </a:cubicBezTo>
                    <a:cubicBezTo>
                      <a:pt x="90579" y="170811"/>
                      <a:pt x="99846" y="169505"/>
                      <a:pt x="108547" y="166895"/>
                    </a:cubicBezTo>
                    <a:cubicBezTo>
                      <a:pt x="117273" y="164284"/>
                      <a:pt x="125457" y="160369"/>
                      <a:pt x="133101" y="155147"/>
                    </a:cubicBezTo>
                    <a:close/>
                  </a:path>
                </a:pathLst>
              </a:custGeom>
              <a:solidFill>
                <a:srgbClr val="000000"/>
              </a:solidFill>
              <a:ln w="2258" cap="flat">
                <a:noFill/>
                <a:prstDash val="solid"/>
                <a:round/>
              </a:ln>
            </p:spPr>
            <p:txBody>
              <a:bodyPr rtlCol="0" anchor="ctr"/>
              <a:lstStyle/>
              <a:p>
                <a:endParaRPr lang="en-US"/>
              </a:p>
            </p:txBody>
          </p:sp>
          <p:sp>
            <p:nvSpPr>
              <p:cNvPr id="324" name="Freeform: Shape 218">
                <a:extLst>
                  <a:ext uri="{FF2B5EF4-FFF2-40B4-BE49-F238E27FC236}">
                    <a16:creationId xmlns:a16="http://schemas.microsoft.com/office/drawing/2014/main" id="{175C9DCA-C5B3-BC1F-F25A-C7EF64D9C551}"/>
                  </a:ext>
                </a:extLst>
              </p:cNvPr>
              <p:cNvSpPr/>
              <p:nvPr/>
            </p:nvSpPr>
            <p:spPr>
              <a:xfrm flipV="1">
                <a:off x="10981817" y="1808978"/>
                <a:ext cx="20284" cy="171555"/>
              </a:xfrm>
              <a:custGeom>
                <a:avLst/>
                <a:gdLst>
                  <a:gd name="connsiteX0" fmla="*/ 376 w 20284"/>
                  <a:gd name="connsiteY0" fmla="*/ 123501 h 171555"/>
                  <a:gd name="connsiteX1" fmla="*/ 20660 w 20284"/>
                  <a:gd name="connsiteY1" fmla="*/ 123501 h 171555"/>
                  <a:gd name="connsiteX2" fmla="*/ 20660 w 20284"/>
                  <a:gd name="connsiteY2" fmla="*/ 29 h 171555"/>
                  <a:gd name="connsiteX3" fmla="*/ 376 w 20284"/>
                  <a:gd name="connsiteY3" fmla="*/ 29 h 171555"/>
                  <a:gd name="connsiteX4" fmla="*/ 376 w 20284"/>
                  <a:gd name="connsiteY4" fmla="*/ 171585 h 171555"/>
                  <a:gd name="connsiteX5" fmla="*/ 20660 w 20284"/>
                  <a:gd name="connsiteY5" fmla="*/ 171585 h 171555"/>
                  <a:gd name="connsiteX6" fmla="*/ 20660 w 20284"/>
                  <a:gd name="connsiteY6" fmla="*/ 145868 h 171555"/>
                  <a:gd name="connsiteX7" fmla="*/ 376 w 20284"/>
                  <a:gd name="connsiteY7" fmla="*/ 145868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76" y="123501"/>
                    </a:moveTo>
                    <a:lnTo>
                      <a:pt x="20660" y="123501"/>
                    </a:lnTo>
                    <a:lnTo>
                      <a:pt x="20660" y="29"/>
                    </a:lnTo>
                    <a:lnTo>
                      <a:pt x="376" y="29"/>
                    </a:lnTo>
                    <a:close/>
                    <a:moveTo>
                      <a:pt x="376" y="171585"/>
                    </a:moveTo>
                    <a:lnTo>
                      <a:pt x="20660" y="171585"/>
                    </a:lnTo>
                    <a:lnTo>
                      <a:pt x="20660" y="145868"/>
                    </a:lnTo>
                    <a:lnTo>
                      <a:pt x="376" y="145868"/>
                    </a:lnTo>
                    <a:close/>
                  </a:path>
                </a:pathLst>
              </a:custGeom>
              <a:solidFill>
                <a:srgbClr val="000000"/>
              </a:solidFill>
              <a:ln w="2258" cap="flat">
                <a:noFill/>
                <a:prstDash val="solid"/>
                <a:round/>
              </a:ln>
            </p:spPr>
            <p:txBody>
              <a:bodyPr rtlCol="0" anchor="ctr"/>
              <a:lstStyle/>
              <a:p>
                <a:endParaRPr lang="en-US"/>
              </a:p>
            </p:txBody>
          </p:sp>
          <p:sp>
            <p:nvSpPr>
              <p:cNvPr id="325" name="Freeform: Shape 219">
                <a:extLst>
                  <a:ext uri="{FF2B5EF4-FFF2-40B4-BE49-F238E27FC236}">
                    <a16:creationId xmlns:a16="http://schemas.microsoft.com/office/drawing/2014/main" id="{12F1E97E-993D-748D-1C21-93E2D0FC904C}"/>
                  </a:ext>
                </a:extLst>
              </p:cNvPr>
              <p:cNvSpPr/>
              <p:nvPr/>
            </p:nvSpPr>
            <p:spPr>
              <a:xfrm flipV="1">
                <a:off x="11029340" y="1821995"/>
                <a:ext cx="77046" cy="158538"/>
              </a:xfrm>
              <a:custGeom>
                <a:avLst/>
                <a:gdLst>
                  <a:gd name="connsiteX0" fmla="*/ 35650 w 77046"/>
                  <a:gd name="connsiteY0" fmla="*/ 158571 h 158538"/>
                  <a:gd name="connsiteX1" fmla="*/ 35650 w 77046"/>
                  <a:gd name="connsiteY1" fmla="*/ 123504 h 158538"/>
                  <a:gd name="connsiteX2" fmla="*/ 77419 w 77046"/>
                  <a:gd name="connsiteY2" fmla="*/ 123504 h 158538"/>
                  <a:gd name="connsiteX3" fmla="*/ 77419 w 77046"/>
                  <a:gd name="connsiteY3" fmla="*/ 107735 h 158538"/>
                  <a:gd name="connsiteX4" fmla="*/ 35650 w 77046"/>
                  <a:gd name="connsiteY4" fmla="*/ 107735 h 158538"/>
                  <a:gd name="connsiteX5" fmla="*/ 35650 w 77046"/>
                  <a:gd name="connsiteY5" fmla="*/ 40707 h 158538"/>
                  <a:gd name="connsiteX6" fmla="*/ 39778 w 77046"/>
                  <a:gd name="connsiteY6" fmla="*/ 21305 h 158538"/>
                  <a:gd name="connsiteX7" fmla="*/ 56605 w 77046"/>
                  <a:gd name="connsiteY7" fmla="*/ 17001 h 158538"/>
                  <a:gd name="connsiteX8" fmla="*/ 77419 w 77046"/>
                  <a:gd name="connsiteY8" fmla="*/ 17001 h 158538"/>
                  <a:gd name="connsiteX9" fmla="*/ 77419 w 77046"/>
                  <a:gd name="connsiteY9" fmla="*/ 32 h 158538"/>
                  <a:gd name="connsiteX10" fmla="*/ 56605 w 77046"/>
                  <a:gd name="connsiteY10" fmla="*/ 32 h 158538"/>
                  <a:gd name="connsiteX11" fmla="*/ 24185 w 77046"/>
                  <a:gd name="connsiteY11" fmla="*/ 8781 h 158538"/>
                  <a:gd name="connsiteX12" fmla="*/ 15260 w 77046"/>
                  <a:gd name="connsiteY12" fmla="*/ 40707 h 158538"/>
                  <a:gd name="connsiteX13" fmla="*/ 15260 w 77046"/>
                  <a:gd name="connsiteY13" fmla="*/ 107735 h 158538"/>
                  <a:gd name="connsiteX14" fmla="*/ 372 w 77046"/>
                  <a:gd name="connsiteY14" fmla="*/ 107735 h 158538"/>
                  <a:gd name="connsiteX15" fmla="*/ 372 w 77046"/>
                  <a:gd name="connsiteY15" fmla="*/ 123504 h 158538"/>
                  <a:gd name="connsiteX16" fmla="*/ 15260 w 77046"/>
                  <a:gd name="connsiteY16" fmla="*/ 123504 h 158538"/>
                  <a:gd name="connsiteX17" fmla="*/ 15260 w 77046"/>
                  <a:gd name="connsiteY17" fmla="*/ 158571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50" y="158571"/>
                    </a:moveTo>
                    <a:lnTo>
                      <a:pt x="35650" y="123504"/>
                    </a:lnTo>
                    <a:lnTo>
                      <a:pt x="77419" y="123504"/>
                    </a:lnTo>
                    <a:lnTo>
                      <a:pt x="77419" y="107735"/>
                    </a:lnTo>
                    <a:lnTo>
                      <a:pt x="35650" y="107735"/>
                    </a:lnTo>
                    <a:lnTo>
                      <a:pt x="35650" y="40707"/>
                    </a:lnTo>
                    <a:cubicBezTo>
                      <a:pt x="35650" y="30642"/>
                      <a:pt x="37026" y="24174"/>
                      <a:pt x="39778" y="21305"/>
                    </a:cubicBezTo>
                    <a:cubicBezTo>
                      <a:pt x="42529" y="18435"/>
                      <a:pt x="48139" y="17001"/>
                      <a:pt x="56605" y="17001"/>
                    </a:cubicBezTo>
                    <a:lnTo>
                      <a:pt x="77419" y="17001"/>
                    </a:lnTo>
                    <a:lnTo>
                      <a:pt x="77419" y="32"/>
                    </a:lnTo>
                    <a:lnTo>
                      <a:pt x="56605" y="32"/>
                    </a:lnTo>
                    <a:cubicBezTo>
                      <a:pt x="40942" y="32"/>
                      <a:pt x="30135" y="2949"/>
                      <a:pt x="24185" y="8781"/>
                    </a:cubicBezTo>
                    <a:cubicBezTo>
                      <a:pt x="18235" y="14637"/>
                      <a:pt x="15260" y="25279"/>
                      <a:pt x="15260" y="40707"/>
                    </a:cubicBezTo>
                    <a:lnTo>
                      <a:pt x="15260" y="107735"/>
                    </a:lnTo>
                    <a:lnTo>
                      <a:pt x="372" y="107735"/>
                    </a:lnTo>
                    <a:lnTo>
                      <a:pt x="372" y="123504"/>
                    </a:lnTo>
                    <a:lnTo>
                      <a:pt x="15260" y="123504"/>
                    </a:lnTo>
                    <a:lnTo>
                      <a:pt x="15260" y="158571"/>
                    </a:lnTo>
                    <a:close/>
                  </a:path>
                </a:pathLst>
              </a:custGeom>
              <a:solidFill>
                <a:srgbClr val="000000"/>
              </a:solidFill>
              <a:ln w="2258" cap="flat">
                <a:noFill/>
                <a:prstDash val="solid"/>
                <a:round/>
              </a:ln>
            </p:spPr>
            <p:txBody>
              <a:bodyPr rtlCol="0" anchor="ctr"/>
              <a:lstStyle/>
              <a:p>
                <a:endParaRPr lang="en-US"/>
              </a:p>
            </p:txBody>
          </p:sp>
          <p:sp>
            <p:nvSpPr>
              <p:cNvPr id="326" name="Freeform: Shape 220">
                <a:extLst>
                  <a:ext uri="{FF2B5EF4-FFF2-40B4-BE49-F238E27FC236}">
                    <a16:creationId xmlns:a16="http://schemas.microsoft.com/office/drawing/2014/main" id="{AA8D3047-A04E-A3E9-40D8-50808D49E7E8}"/>
                  </a:ext>
                </a:extLst>
              </p:cNvPr>
              <p:cNvSpPr/>
              <p:nvPr/>
            </p:nvSpPr>
            <p:spPr>
              <a:xfrm flipV="1">
                <a:off x="11118535" y="1857061"/>
                <a:ext cx="120156" cy="170427"/>
              </a:xfrm>
              <a:custGeom>
                <a:avLst/>
                <a:gdLst>
                  <a:gd name="connsiteX0" fmla="*/ 66265 w 120156"/>
                  <a:gd name="connsiteY0" fmla="*/ 35541 h 170427"/>
                  <a:gd name="connsiteX1" fmla="*/ 49508 w 120156"/>
                  <a:gd name="connsiteY1" fmla="*/ 6790 h 170427"/>
                  <a:gd name="connsiteX2" fmla="*/ 27707 w 120156"/>
                  <a:gd name="connsiteY2" fmla="*/ 52 h 170427"/>
                  <a:gd name="connsiteX3" fmla="*/ 11479 w 120156"/>
                  <a:gd name="connsiteY3" fmla="*/ 52 h 170427"/>
                  <a:gd name="connsiteX4" fmla="*/ 11479 w 120156"/>
                  <a:gd name="connsiteY4" fmla="*/ 17021 h 170427"/>
                  <a:gd name="connsiteX5" fmla="*/ 23403 w 120156"/>
                  <a:gd name="connsiteY5" fmla="*/ 17021 h 170427"/>
                  <a:gd name="connsiteX6" fmla="*/ 36385 w 120156"/>
                  <a:gd name="connsiteY6" fmla="*/ 21007 h 170427"/>
                  <a:gd name="connsiteX7" fmla="*/ 46651 w 120156"/>
                  <a:gd name="connsiteY7" fmla="*/ 39739 h 170427"/>
                  <a:gd name="connsiteX8" fmla="*/ 50285 w 120156"/>
                  <a:gd name="connsiteY8" fmla="*/ 48982 h 170427"/>
                  <a:gd name="connsiteX9" fmla="*/ 366 w 120156"/>
                  <a:gd name="connsiteY9" fmla="*/ 170479 h 170427"/>
                  <a:gd name="connsiteX10" fmla="*/ 21851 w 120156"/>
                  <a:gd name="connsiteY10" fmla="*/ 170479 h 170427"/>
                  <a:gd name="connsiteX11" fmla="*/ 60445 w 120156"/>
                  <a:gd name="connsiteY11" fmla="*/ 73924 h 170427"/>
                  <a:gd name="connsiteX12" fmla="*/ 99038 w 120156"/>
                  <a:gd name="connsiteY12" fmla="*/ 170479 h 170427"/>
                  <a:gd name="connsiteX13" fmla="*/ 120523 w 120156"/>
                  <a:gd name="connsiteY13" fmla="*/ 170479 h 17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156" h="170427">
                    <a:moveTo>
                      <a:pt x="66265" y="35541"/>
                    </a:moveTo>
                    <a:cubicBezTo>
                      <a:pt x="60550" y="20842"/>
                      <a:pt x="54965" y="11259"/>
                      <a:pt x="49508" y="6790"/>
                    </a:cubicBezTo>
                    <a:cubicBezTo>
                      <a:pt x="44076" y="2298"/>
                      <a:pt x="36808" y="52"/>
                      <a:pt x="27707" y="52"/>
                    </a:cubicBezTo>
                    <a:lnTo>
                      <a:pt x="11479" y="52"/>
                    </a:lnTo>
                    <a:lnTo>
                      <a:pt x="11479" y="17021"/>
                    </a:lnTo>
                    <a:lnTo>
                      <a:pt x="23403" y="17021"/>
                    </a:lnTo>
                    <a:cubicBezTo>
                      <a:pt x="28977" y="17021"/>
                      <a:pt x="33304" y="18349"/>
                      <a:pt x="36385" y="21007"/>
                    </a:cubicBezTo>
                    <a:cubicBezTo>
                      <a:pt x="39490" y="23641"/>
                      <a:pt x="42911" y="29885"/>
                      <a:pt x="46651" y="39739"/>
                    </a:cubicBezTo>
                    <a:lnTo>
                      <a:pt x="50285" y="48982"/>
                    </a:lnTo>
                    <a:lnTo>
                      <a:pt x="366" y="170479"/>
                    </a:lnTo>
                    <a:lnTo>
                      <a:pt x="21851" y="170479"/>
                    </a:lnTo>
                    <a:lnTo>
                      <a:pt x="60445" y="73924"/>
                    </a:lnTo>
                    <a:lnTo>
                      <a:pt x="99038" y="170479"/>
                    </a:lnTo>
                    <a:lnTo>
                      <a:pt x="120523" y="170479"/>
                    </a:lnTo>
                    <a:close/>
                  </a:path>
                </a:pathLst>
              </a:custGeom>
              <a:solidFill>
                <a:srgbClr val="000000"/>
              </a:solidFill>
              <a:ln w="2258" cap="flat">
                <a:noFill/>
                <a:prstDash val="solid"/>
                <a:round/>
              </a:ln>
            </p:spPr>
            <p:txBody>
              <a:bodyPr rtlCol="0" anchor="ctr"/>
              <a:lstStyle/>
              <a:p>
                <a:endParaRPr lang="en-US"/>
              </a:p>
            </p:txBody>
          </p:sp>
        </p:grpSp>
        <p:sp>
          <p:nvSpPr>
            <p:cNvPr id="41" name="Freeform: Shape 221">
              <a:extLst>
                <a:ext uri="{FF2B5EF4-FFF2-40B4-BE49-F238E27FC236}">
                  <a16:creationId xmlns:a16="http://schemas.microsoft.com/office/drawing/2014/main" id="{23773D49-E42D-7986-2343-0B9AC179DDED}"/>
                </a:ext>
              </a:extLst>
            </p:cNvPr>
            <p:cNvSpPr/>
            <p:nvPr/>
          </p:nvSpPr>
          <p:spPr>
            <a:xfrm>
              <a:off x="9068646" y="2662119"/>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sq">
              <a:solidFill>
                <a:srgbClr val="FF0000"/>
              </a:solidFill>
              <a:prstDash val="solid"/>
              <a:round/>
            </a:ln>
          </p:spPr>
          <p:txBody>
            <a:bodyPr rtlCol="0" anchor="ctr"/>
            <a:lstStyle/>
            <a:p>
              <a:endParaRPr lang="en-US"/>
            </a:p>
          </p:txBody>
        </p:sp>
        <p:grpSp>
          <p:nvGrpSpPr>
            <p:cNvPr id="42" name="Graphic 4">
              <a:extLst>
                <a:ext uri="{FF2B5EF4-FFF2-40B4-BE49-F238E27FC236}">
                  <a16:creationId xmlns:a16="http://schemas.microsoft.com/office/drawing/2014/main" id="{DFFFCD67-3C62-4F43-7148-13DFA6AA0D09}"/>
                </a:ext>
              </a:extLst>
            </p:cNvPr>
            <p:cNvGrpSpPr/>
            <p:nvPr/>
          </p:nvGrpSpPr>
          <p:grpSpPr>
            <a:xfrm>
              <a:off x="9715711" y="2569585"/>
              <a:ext cx="1523846" cy="199778"/>
              <a:chOff x="9715711" y="2140377"/>
              <a:chExt cx="1523846" cy="199778"/>
            </a:xfrm>
            <a:solidFill>
              <a:srgbClr val="000000"/>
            </a:solidFill>
          </p:grpSpPr>
          <p:sp>
            <p:nvSpPr>
              <p:cNvPr id="300" name="Freeform: Shape 223">
                <a:extLst>
                  <a:ext uri="{FF2B5EF4-FFF2-40B4-BE49-F238E27FC236}">
                    <a16:creationId xmlns:a16="http://schemas.microsoft.com/office/drawing/2014/main" id="{D4C3FE8E-19DE-CBB0-16BC-29B1BA699799}"/>
                  </a:ext>
                </a:extLst>
              </p:cNvPr>
              <p:cNvSpPr/>
              <p:nvPr/>
            </p:nvSpPr>
            <p:spPr>
              <a:xfrm flipV="1">
                <a:off x="9715711" y="2144363"/>
                <a:ext cx="115852" cy="170779"/>
              </a:xfrm>
              <a:custGeom>
                <a:avLst/>
                <a:gdLst>
                  <a:gd name="connsiteX0" fmla="*/ 106253 w 115852"/>
                  <a:gd name="connsiteY0" fmla="*/ 162461 h 170779"/>
                  <a:gd name="connsiteX1" fmla="*/ 106253 w 115852"/>
                  <a:gd name="connsiteY1" fmla="*/ 140730 h 170779"/>
                  <a:gd name="connsiteX2" fmla="*/ 82335 w 115852"/>
                  <a:gd name="connsiteY2" fmla="*/ 149761 h 170779"/>
                  <a:gd name="connsiteX3" fmla="*/ 60604 w 115852"/>
                  <a:gd name="connsiteY3" fmla="*/ 152760 h 170779"/>
                  <a:gd name="connsiteX4" fmla="*/ 32558 w 115852"/>
                  <a:gd name="connsiteY4" fmla="*/ 145705 h 170779"/>
                  <a:gd name="connsiteX5" fmla="*/ 22680 w 115852"/>
                  <a:gd name="connsiteY5" fmla="*/ 125631 h 170779"/>
                  <a:gd name="connsiteX6" fmla="*/ 29242 w 115852"/>
                  <a:gd name="connsiteY6" fmla="*/ 109121 h 170779"/>
                  <a:gd name="connsiteX7" fmla="*/ 54113 w 115852"/>
                  <a:gd name="connsiteY7" fmla="*/ 100161 h 170779"/>
                  <a:gd name="connsiteX8" fmla="*/ 67554 w 115852"/>
                  <a:gd name="connsiteY8" fmla="*/ 97409 h 170779"/>
                  <a:gd name="connsiteX9" fmla="*/ 104313 w 115852"/>
                  <a:gd name="connsiteY9" fmla="*/ 80688 h 170779"/>
                  <a:gd name="connsiteX10" fmla="*/ 116166 w 115852"/>
                  <a:gd name="connsiteY10" fmla="*/ 48691 h 170779"/>
                  <a:gd name="connsiteX11" fmla="*/ 100115 w 115852"/>
                  <a:gd name="connsiteY11" fmla="*/ 12390 h 170779"/>
                  <a:gd name="connsiteX12" fmla="*/ 53125 w 115852"/>
                  <a:gd name="connsiteY12" fmla="*/ 43 h 170779"/>
                  <a:gd name="connsiteX13" fmla="*/ 28254 w 115852"/>
                  <a:gd name="connsiteY13" fmla="*/ 2688 h 170779"/>
                  <a:gd name="connsiteX14" fmla="*/ 984 w 115852"/>
                  <a:gd name="connsiteY14" fmla="*/ 10520 h 170779"/>
                  <a:gd name="connsiteX15" fmla="*/ 984 w 115852"/>
                  <a:gd name="connsiteY15" fmla="*/ 33451 h 170779"/>
                  <a:gd name="connsiteX16" fmla="*/ 27548 w 115852"/>
                  <a:gd name="connsiteY16" fmla="*/ 21985 h 170779"/>
                  <a:gd name="connsiteX17" fmla="*/ 53125 w 115852"/>
                  <a:gd name="connsiteY17" fmla="*/ 18140 h 170779"/>
                  <a:gd name="connsiteX18" fmla="*/ 82547 w 115852"/>
                  <a:gd name="connsiteY18" fmla="*/ 25619 h 170779"/>
                  <a:gd name="connsiteX19" fmla="*/ 92918 w 115852"/>
                  <a:gd name="connsiteY19" fmla="*/ 47033 h 170779"/>
                  <a:gd name="connsiteX20" fmla="*/ 85475 w 115852"/>
                  <a:gd name="connsiteY20" fmla="*/ 65977 h 170779"/>
                  <a:gd name="connsiteX21" fmla="*/ 61062 w 115852"/>
                  <a:gd name="connsiteY21" fmla="*/ 76243 h 170779"/>
                  <a:gd name="connsiteX22" fmla="*/ 47481 w 115852"/>
                  <a:gd name="connsiteY22" fmla="*/ 78888 h 170779"/>
                  <a:gd name="connsiteX23" fmla="*/ 11427 w 115852"/>
                  <a:gd name="connsiteY23" fmla="*/ 94411 h 170779"/>
                  <a:gd name="connsiteX24" fmla="*/ 314 w 115852"/>
                  <a:gd name="connsiteY24" fmla="*/ 123868 h 170779"/>
                  <a:gd name="connsiteX25" fmla="*/ 15695 w 115852"/>
                  <a:gd name="connsiteY25" fmla="*/ 158263 h 170779"/>
                  <a:gd name="connsiteX26" fmla="*/ 58064 w 115852"/>
                  <a:gd name="connsiteY26" fmla="*/ 170822 h 170779"/>
                  <a:gd name="connsiteX27" fmla="*/ 81665 w 115852"/>
                  <a:gd name="connsiteY27" fmla="*/ 168706 h 170779"/>
                  <a:gd name="connsiteX28" fmla="*/ 106253 w 115852"/>
                  <a:gd name="connsiteY28" fmla="*/ 162461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852" h="170779">
                    <a:moveTo>
                      <a:pt x="106253" y="162461"/>
                    </a:moveTo>
                    <a:lnTo>
                      <a:pt x="106253" y="140730"/>
                    </a:lnTo>
                    <a:cubicBezTo>
                      <a:pt x="97810" y="144776"/>
                      <a:pt x="89837" y="147786"/>
                      <a:pt x="82335" y="149761"/>
                    </a:cubicBezTo>
                    <a:cubicBezTo>
                      <a:pt x="74833" y="151760"/>
                      <a:pt x="67589" y="152760"/>
                      <a:pt x="60604" y="152760"/>
                    </a:cubicBezTo>
                    <a:cubicBezTo>
                      <a:pt x="48492" y="152760"/>
                      <a:pt x="39143" y="150408"/>
                      <a:pt x="32558" y="145705"/>
                    </a:cubicBezTo>
                    <a:cubicBezTo>
                      <a:pt x="25973" y="141001"/>
                      <a:pt x="22680" y="134310"/>
                      <a:pt x="22680" y="125631"/>
                    </a:cubicBezTo>
                    <a:cubicBezTo>
                      <a:pt x="22680" y="118341"/>
                      <a:pt x="24868" y="112838"/>
                      <a:pt x="29242" y="109121"/>
                    </a:cubicBezTo>
                    <a:cubicBezTo>
                      <a:pt x="33616" y="105429"/>
                      <a:pt x="41907" y="102442"/>
                      <a:pt x="54113" y="100161"/>
                    </a:cubicBezTo>
                    <a:lnTo>
                      <a:pt x="67554" y="97409"/>
                    </a:lnTo>
                    <a:cubicBezTo>
                      <a:pt x="84158" y="94234"/>
                      <a:pt x="96411" y="88660"/>
                      <a:pt x="104313" y="80688"/>
                    </a:cubicBezTo>
                    <a:cubicBezTo>
                      <a:pt x="112215" y="72715"/>
                      <a:pt x="116166" y="62049"/>
                      <a:pt x="116166" y="48691"/>
                    </a:cubicBezTo>
                    <a:cubicBezTo>
                      <a:pt x="116166" y="32722"/>
                      <a:pt x="110816" y="20621"/>
                      <a:pt x="100115" y="12390"/>
                    </a:cubicBezTo>
                    <a:cubicBezTo>
                      <a:pt x="89437" y="4158"/>
                      <a:pt x="73774" y="43"/>
                      <a:pt x="53125" y="43"/>
                    </a:cubicBezTo>
                    <a:cubicBezTo>
                      <a:pt x="45340" y="43"/>
                      <a:pt x="37050" y="925"/>
                      <a:pt x="28254" y="2688"/>
                    </a:cubicBezTo>
                    <a:cubicBezTo>
                      <a:pt x="19482" y="4452"/>
                      <a:pt x="10392" y="7063"/>
                      <a:pt x="984" y="10520"/>
                    </a:cubicBezTo>
                    <a:lnTo>
                      <a:pt x="984" y="33451"/>
                    </a:lnTo>
                    <a:cubicBezTo>
                      <a:pt x="10015" y="28394"/>
                      <a:pt x="18870" y="24572"/>
                      <a:pt x="27548" y="21985"/>
                    </a:cubicBezTo>
                    <a:cubicBezTo>
                      <a:pt x="36227" y="19422"/>
                      <a:pt x="44752" y="18140"/>
                      <a:pt x="53125" y="18140"/>
                    </a:cubicBezTo>
                    <a:cubicBezTo>
                      <a:pt x="65825" y="18140"/>
                      <a:pt x="75632" y="20633"/>
                      <a:pt x="82547" y="25619"/>
                    </a:cubicBezTo>
                    <a:cubicBezTo>
                      <a:pt x="89461" y="30628"/>
                      <a:pt x="92918" y="37766"/>
                      <a:pt x="92918" y="47033"/>
                    </a:cubicBezTo>
                    <a:cubicBezTo>
                      <a:pt x="92918" y="55099"/>
                      <a:pt x="90437" y="61414"/>
                      <a:pt x="85475" y="65977"/>
                    </a:cubicBezTo>
                    <a:cubicBezTo>
                      <a:pt x="80512" y="70539"/>
                      <a:pt x="72375" y="73961"/>
                      <a:pt x="61062" y="76243"/>
                    </a:cubicBezTo>
                    <a:lnTo>
                      <a:pt x="47481" y="78888"/>
                    </a:lnTo>
                    <a:cubicBezTo>
                      <a:pt x="30876" y="82181"/>
                      <a:pt x="18858" y="87355"/>
                      <a:pt x="11427" y="94411"/>
                    </a:cubicBezTo>
                    <a:cubicBezTo>
                      <a:pt x="4018" y="101466"/>
                      <a:pt x="314" y="111285"/>
                      <a:pt x="314" y="123868"/>
                    </a:cubicBezTo>
                    <a:cubicBezTo>
                      <a:pt x="314" y="138426"/>
                      <a:pt x="5441" y="149891"/>
                      <a:pt x="15695" y="158263"/>
                    </a:cubicBezTo>
                    <a:cubicBezTo>
                      <a:pt x="25949" y="166636"/>
                      <a:pt x="40072" y="170822"/>
                      <a:pt x="58064" y="170822"/>
                    </a:cubicBezTo>
                    <a:cubicBezTo>
                      <a:pt x="65801" y="170822"/>
                      <a:pt x="73668" y="170117"/>
                      <a:pt x="81665" y="168706"/>
                    </a:cubicBezTo>
                    <a:cubicBezTo>
                      <a:pt x="89684" y="167318"/>
                      <a:pt x="97881" y="165237"/>
                      <a:pt x="106253" y="162461"/>
                    </a:cubicBezTo>
                    <a:close/>
                  </a:path>
                </a:pathLst>
              </a:custGeom>
              <a:solidFill>
                <a:srgbClr val="000000"/>
              </a:solidFill>
              <a:ln w="2258" cap="flat">
                <a:noFill/>
                <a:prstDash val="solid"/>
                <a:round/>
              </a:ln>
            </p:spPr>
            <p:txBody>
              <a:bodyPr rtlCol="0" anchor="ctr"/>
              <a:lstStyle/>
              <a:p>
                <a:endParaRPr lang="en-US"/>
              </a:p>
            </p:txBody>
          </p:sp>
          <p:sp>
            <p:nvSpPr>
              <p:cNvPr id="301" name="Freeform: Shape 224">
                <a:extLst>
                  <a:ext uri="{FF2B5EF4-FFF2-40B4-BE49-F238E27FC236}">
                    <a16:creationId xmlns:a16="http://schemas.microsoft.com/office/drawing/2014/main" id="{3FBA1F8B-4A0F-E1B9-2B55-349387D26E63}"/>
                  </a:ext>
                </a:extLst>
              </p:cNvPr>
              <p:cNvSpPr/>
              <p:nvPr/>
            </p:nvSpPr>
            <p:spPr>
              <a:xfrm flipV="1">
                <a:off x="9857687" y="2185497"/>
                <a:ext cx="104316" cy="129645"/>
              </a:xfrm>
              <a:custGeom>
                <a:avLst/>
                <a:gdLst>
                  <a:gd name="connsiteX0" fmla="*/ 64175 w 104316"/>
                  <a:gd name="connsiteY0" fmla="*/ 65316 h 129645"/>
                  <a:gd name="connsiteX1" fmla="*/ 30096 w 104316"/>
                  <a:gd name="connsiteY1" fmla="*/ 59707 h 129645"/>
                  <a:gd name="connsiteX2" fmla="*/ 20607 w 104316"/>
                  <a:gd name="connsiteY2" fmla="*/ 40516 h 129645"/>
                  <a:gd name="connsiteX3" fmla="*/ 27733 w 104316"/>
                  <a:gd name="connsiteY3" fmla="*/ 23371 h 129645"/>
                  <a:gd name="connsiteX4" fmla="*/ 47065 w 104316"/>
                  <a:gd name="connsiteY4" fmla="*/ 17056 h 129645"/>
                  <a:gd name="connsiteX5" fmla="*/ 74158 w 104316"/>
                  <a:gd name="connsiteY5" fmla="*/ 29015 h 129645"/>
                  <a:gd name="connsiteX6" fmla="*/ 84354 w 104316"/>
                  <a:gd name="connsiteY6" fmla="*/ 60801 h 129645"/>
                  <a:gd name="connsiteX7" fmla="*/ 84354 w 104316"/>
                  <a:gd name="connsiteY7" fmla="*/ 65316 h 129645"/>
                  <a:gd name="connsiteX8" fmla="*/ 104638 w 104316"/>
                  <a:gd name="connsiteY8" fmla="*/ 73712 h 129645"/>
                  <a:gd name="connsiteX9" fmla="*/ 104638 w 104316"/>
                  <a:gd name="connsiteY9" fmla="*/ 3263 h 129645"/>
                  <a:gd name="connsiteX10" fmla="*/ 84354 w 104316"/>
                  <a:gd name="connsiteY10" fmla="*/ 3263 h 129645"/>
                  <a:gd name="connsiteX11" fmla="*/ 84354 w 104316"/>
                  <a:gd name="connsiteY11" fmla="*/ 21995 h 129645"/>
                  <a:gd name="connsiteX12" fmla="*/ 67032 w 104316"/>
                  <a:gd name="connsiteY12" fmla="*/ 5415 h 129645"/>
                  <a:gd name="connsiteX13" fmla="*/ 41668 w 104316"/>
                  <a:gd name="connsiteY13" fmla="*/ 52 h 129645"/>
                  <a:gd name="connsiteX14" fmla="*/ 11505 w 104316"/>
                  <a:gd name="connsiteY14" fmla="*/ 10706 h 129645"/>
                  <a:gd name="connsiteX15" fmla="*/ 322 w 104316"/>
                  <a:gd name="connsiteY15" fmla="*/ 39211 h 129645"/>
                  <a:gd name="connsiteX16" fmla="*/ 14257 w 104316"/>
                  <a:gd name="connsiteY16" fmla="*/ 70608 h 129645"/>
                  <a:gd name="connsiteX17" fmla="*/ 55885 w 104316"/>
                  <a:gd name="connsiteY17" fmla="*/ 81191 h 129645"/>
                  <a:gd name="connsiteX18" fmla="*/ 84354 w 104316"/>
                  <a:gd name="connsiteY18" fmla="*/ 81191 h 129645"/>
                  <a:gd name="connsiteX19" fmla="*/ 84354 w 104316"/>
                  <a:gd name="connsiteY19" fmla="*/ 83202 h 129645"/>
                  <a:gd name="connsiteX20" fmla="*/ 75146 w 104316"/>
                  <a:gd name="connsiteY20" fmla="*/ 104863 h 129645"/>
                  <a:gd name="connsiteX21" fmla="*/ 49288 w 104316"/>
                  <a:gd name="connsiteY21" fmla="*/ 112518 h 129645"/>
                  <a:gd name="connsiteX22" fmla="*/ 28650 w 104316"/>
                  <a:gd name="connsiteY22" fmla="*/ 109978 h 129645"/>
                  <a:gd name="connsiteX23" fmla="*/ 9388 w 104316"/>
                  <a:gd name="connsiteY23" fmla="*/ 102358 h 129645"/>
                  <a:gd name="connsiteX24" fmla="*/ 9388 w 104316"/>
                  <a:gd name="connsiteY24" fmla="*/ 121126 h 129645"/>
                  <a:gd name="connsiteX25" fmla="*/ 30978 w 104316"/>
                  <a:gd name="connsiteY25" fmla="*/ 127546 h 129645"/>
                  <a:gd name="connsiteX26" fmla="*/ 51369 w 104316"/>
                  <a:gd name="connsiteY26" fmla="*/ 129698 h 129645"/>
                  <a:gd name="connsiteX27" fmla="*/ 91409 w 104316"/>
                  <a:gd name="connsiteY27" fmla="*/ 115799 h 129645"/>
                  <a:gd name="connsiteX28" fmla="*/ 104638 w 104316"/>
                  <a:gd name="connsiteY28" fmla="*/ 7371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75" y="65316"/>
                    </a:moveTo>
                    <a:cubicBezTo>
                      <a:pt x="47782" y="65316"/>
                      <a:pt x="36423" y="63447"/>
                      <a:pt x="30096" y="59707"/>
                    </a:cubicBezTo>
                    <a:cubicBezTo>
                      <a:pt x="23770" y="55968"/>
                      <a:pt x="20607" y="49571"/>
                      <a:pt x="20607" y="40516"/>
                    </a:cubicBezTo>
                    <a:cubicBezTo>
                      <a:pt x="20607" y="33319"/>
                      <a:pt x="22982" y="27604"/>
                      <a:pt x="27733" y="23371"/>
                    </a:cubicBezTo>
                    <a:cubicBezTo>
                      <a:pt x="32484" y="19161"/>
                      <a:pt x="38928" y="17056"/>
                      <a:pt x="47065" y="17056"/>
                    </a:cubicBezTo>
                    <a:cubicBezTo>
                      <a:pt x="58330" y="17056"/>
                      <a:pt x="67362" y="21043"/>
                      <a:pt x="74158" y="29015"/>
                    </a:cubicBezTo>
                    <a:cubicBezTo>
                      <a:pt x="80955" y="36988"/>
                      <a:pt x="84354" y="47583"/>
                      <a:pt x="84354" y="60801"/>
                    </a:cubicBezTo>
                    <a:lnTo>
                      <a:pt x="84354" y="65316"/>
                    </a:lnTo>
                    <a:close/>
                    <a:moveTo>
                      <a:pt x="104638" y="73712"/>
                    </a:moveTo>
                    <a:lnTo>
                      <a:pt x="104638" y="3263"/>
                    </a:lnTo>
                    <a:lnTo>
                      <a:pt x="84354" y="3263"/>
                    </a:lnTo>
                    <a:lnTo>
                      <a:pt x="84354" y="21995"/>
                    </a:lnTo>
                    <a:cubicBezTo>
                      <a:pt x="79721" y="14516"/>
                      <a:pt x="73947" y="8989"/>
                      <a:pt x="67032" y="5415"/>
                    </a:cubicBezTo>
                    <a:cubicBezTo>
                      <a:pt x="60118" y="1840"/>
                      <a:pt x="51663" y="52"/>
                      <a:pt x="41668" y="52"/>
                    </a:cubicBezTo>
                    <a:cubicBezTo>
                      <a:pt x="29038" y="52"/>
                      <a:pt x="18984" y="3604"/>
                      <a:pt x="11505" y="10706"/>
                    </a:cubicBezTo>
                    <a:cubicBezTo>
                      <a:pt x="4050" y="17809"/>
                      <a:pt x="322" y="27310"/>
                      <a:pt x="322" y="39211"/>
                    </a:cubicBezTo>
                    <a:cubicBezTo>
                      <a:pt x="322" y="53087"/>
                      <a:pt x="4967" y="63552"/>
                      <a:pt x="14257" y="70608"/>
                    </a:cubicBezTo>
                    <a:cubicBezTo>
                      <a:pt x="23570" y="77664"/>
                      <a:pt x="37446" y="81191"/>
                      <a:pt x="55885" y="81191"/>
                    </a:cubicBezTo>
                    <a:lnTo>
                      <a:pt x="84354" y="81191"/>
                    </a:lnTo>
                    <a:lnTo>
                      <a:pt x="84354" y="83202"/>
                    </a:lnTo>
                    <a:cubicBezTo>
                      <a:pt x="84354" y="92539"/>
                      <a:pt x="81285" y="99759"/>
                      <a:pt x="75146" y="104863"/>
                    </a:cubicBezTo>
                    <a:cubicBezTo>
                      <a:pt x="69008" y="109966"/>
                      <a:pt x="60388" y="112518"/>
                      <a:pt x="49288" y="112518"/>
                    </a:cubicBezTo>
                    <a:cubicBezTo>
                      <a:pt x="42232" y="112518"/>
                      <a:pt x="35353" y="111671"/>
                      <a:pt x="28650" y="109978"/>
                    </a:cubicBezTo>
                    <a:cubicBezTo>
                      <a:pt x="21971" y="108285"/>
                      <a:pt x="15550" y="105745"/>
                      <a:pt x="9388" y="102358"/>
                    </a:cubicBezTo>
                    <a:lnTo>
                      <a:pt x="9388" y="121126"/>
                    </a:lnTo>
                    <a:cubicBezTo>
                      <a:pt x="16797" y="123995"/>
                      <a:pt x="23993" y="126135"/>
                      <a:pt x="30978" y="127546"/>
                    </a:cubicBezTo>
                    <a:cubicBezTo>
                      <a:pt x="37963" y="128981"/>
                      <a:pt x="44760" y="129698"/>
                      <a:pt x="51369" y="129698"/>
                    </a:cubicBezTo>
                    <a:cubicBezTo>
                      <a:pt x="69243" y="129698"/>
                      <a:pt x="82590" y="125065"/>
                      <a:pt x="91409" y="115799"/>
                    </a:cubicBezTo>
                    <a:cubicBezTo>
                      <a:pt x="100229" y="106556"/>
                      <a:pt x="104638" y="92527"/>
                      <a:pt x="104638" y="73712"/>
                    </a:cubicBezTo>
                    <a:close/>
                  </a:path>
                </a:pathLst>
              </a:custGeom>
              <a:solidFill>
                <a:srgbClr val="000000"/>
              </a:solidFill>
              <a:ln w="2258" cap="flat">
                <a:noFill/>
                <a:prstDash val="solid"/>
                <a:round/>
              </a:ln>
            </p:spPr>
            <p:txBody>
              <a:bodyPr rtlCol="0" anchor="ctr"/>
              <a:lstStyle/>
              <a:p>
                <a:endParaRPr lang="en-US"/>
              </a:p>
            </p:txBody>
          </p:sp>
          <p:sp>
            <p:nvSpPr>
              <p:cNvPr id="302" name="Freeform: Shape 225">
                <a:extLst>
                  <a:ext uri="{FF2B5EF4-FFF2-40B4-BE49-F238E27FC236}">
                    <a16:creationId xmlns:a16="http://schemas.microsoft.com/office/drawing/2014/main" id="{82BB67E0-CEFF-2CB0-C12B-1520407D034C}"/>
                  </a:ext>
                </a:extLst>
              </p:cNvPr>
              <p:cNvSpPr/>
              <p:nvPr/>
            </p:nvSpPr>
            <p:spPr>
              <a:xfrm flipV="1">
                <a:off x="10002992" y="2185497"/>
                <a:ext cx="103434" cy="126435"/>
              </a:xfrm>
              <a:custGeom>
                <a:avLst/>
                <a:gdLst>
                  <a:gd name="connsiteX0" fmla="*/ 103759 w 103434"/>
                  <a:gd name="connsiteY0" fmla="*/ 74594 h 126435"/>
                  <a:gd name="connsiteX1" fmla="*/ 103759 w 103434"/>
                  <a:gd name="connsiteY1" fmla="*/ 52 h 126435"/>
                  <a:gd name="connsiteX2" fmla="*/ 83474 w 103434"/>
                  <a:gd name="connsiteY2" fmla="*/ 52 h 126435"/>
                  <a:gd name="connsiteX3" fmla="*/ 83474 w 103434"/>
                  <a:gd name="connsiteY3" fmla="*/ 73923 h 126435"/>
                  <a:gd name="connsiteX4" fmla="*/ 76630 w 103434"/>
                  <a:gd name="connsiteY4" fmla="*/ 100135 h 126435"/>
                  <a:gd name="connsiteX5" fmla="*/ 56134 w 103434"/>
                  <a:gd name="connsiteY5" fmla="*/ 108848 h 126435"/>
                  <a:gd name="connsiteX6" fmla="*/ 30205 w 103434"/>
                  <a:gd name="connsiteY6" fmla="*/ 98371 h 126435"/>
                  <a:gd name="connsiteX7" fmla="*/ 20715 w 103434"/>
                  <a:gd name="connsiteY7" fmla="*/ 69831 h 126435"/>
                  <a:gd name="connsiteX8" fmla="*/ 20715 w 103434"/>
                  <a:gd name="connsiteY8" fmla="*/ 52 h 126435"/>
                  <a:gd name="connsiteX9" fmla="*/ 324 w 103434"/>
                  <a:gd name="connsiteY9" fmla="*/ 52 h 126435"/>
                  <a:gd name="connsiteX10" fmla="*/ 324 w 103434"/>
                  <a:gd name="connsiteY10" fmla="*/ 123524 h 126435"/>
                  <a:gd name="connsiteX11" fmla="*/ 20715 w 103434"/>
                  <a:gd name="connsiteY11" fmla="*/ 123524 h 126435"/>
                  <a:gd name="connsiteX12" fmla="*/ 20715 w 103434"/>
                  <a:gd name="connsiteY12" fmla="*/ 104333 h 126435"/>
                  <a:gd name="connsiteX13" fmla="*/ 37860 w 103434"/>
                  <a:gd name="connsiteY13" fmla="*/ 120984 h 126435"/>
                  <a:gd name="connsiteX14" fmla="*/ 60649 w 103434"/>
                  <a:gd name="connsiteY14" fmla="*/ 126487 h 126435"/>
                  <a:gd name="connsiteX15" fmla="*/ 92823 w 103434"/>
                  <a:gd name="connsiteY15" fmla="*/ 113329 h 126435"/>
                  <a:gd name="connsiteX16" fmla="*/ 103759 w 103434"/>
                  <a:gd name="connsiteY16" fmla="*/ 74594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59" y="74594"/>
                    </a:moveTo>
                    <a:lnTo>
                      <a:pt x="103759" y="52"/>
                    </a:lnTo>
                    <a:lnTo>
                      <a:pt x="83474" y="52"/>
                    </a:lnTo>
                    <a:lnTo>
                      <a:pt x="83474" y="73923"/>
                    </a:lnTo>
                    <a:cubicBezTo>
                      <a:pt x="83474" y="85612"/>
                      <a:pt x="81193" y="94349"/>
                      <a:pt x="76630" y="100135"/>
                    </a:cubicBezTo>
                    <a:cubicBezTo>
                      <a:pt x="72068" y="105944"/>
                      <a:pt x="65235" y="108848"/>
                      <a:pt x="56134" y="108848"/>
                    </a:cubicBezTo>
                    <a:cubicBezTo>
                      <a:pt x="45174" y="108848"/>
                      <a:pt x="36531" y="105356"/>
                      <a:pt x="30205" y="98371"/>
                    </a:cubicBezTo>
                    <a:cubicBezTo>
                      <a:pt x="23878" y="91409"/>
                      <a:pt x="20715" y="81896"/>
                      <a:pt x="20715" y="69831"/>
                    </a:cubicBezTo>
                    <a:lnTo>
                      <a:pt x="20715" y="52"/>
                    </a:lnTo>
                    <a:lnTo>
                      <a:pt x="324" y="52"/>
                    </a:lnTo>
                    <a:lnTo>
                      <a:pt x="324" y="123524"/>
                    </a:lnTo>
                    <a:lnTo>
                      <a:pt x="20715" y="123524"/>
                    </a:lnTo>
                    <a:lnTo>
                      <a:pt x="20715" y="104333"/>
                    </a:lnTo>
                    <a:cubicBezTo>
                      <a:pt x="25583" y="111765"/>
                      <a:pt x="31298" y="117315"/>
                      <a:pt x="37860" y="120984"/>
                    </a:cubicBezTo>
                    <a:cubicBezTo>
                      <a:pt x="44445" y="124653"/>
                      <a:pt x="52042" y="126487"/>
                      <a:pt x="60649" y="126487"/>
                    </a:cubicBezTo>
                    <a:cubicBezTo>
                      <a:pt x="74831" y="126487"/>
                      <a:pt x="85555" y="122101"/>
                      <a:pt x="92823" y="113329"/>
                    </a:cubicBezTo>
                    <a:cubicBezTo>
                      <a:pt x="100113" y="104556"/>
                      <a:pt x="103759" y="91645"/>
                      <a:pt x="103759" y="74594"/>
                    </a:cubicBezTo>
                    <a:close/>
                  </a:path>
                </a:pathLst>
              </a:custGeom>
              <a:solidFill>
                <a:srgbClr val="000000"/>
              </a:solidFill>
              <a:ln w="2258" cap="flat">
                <a:noFill/>
                <a:prstDash val="solid"/>
                <a:round/>
              </a:ln>
            </p:spPr>
            <p:txBody>
              <a:bodyPr rtlCol="0" anchor="ctr"/>
              <a:lstStyle/>
              <a:p>
                <a:endParaRPr lang="en-US"/>
              </a:p>
            </p:txBody>
          </p:sp>
          <p:sp>
            <p:nvSpPr>
              <p:cNvPr id="303" name="Freeform: Shape 226">
                <a:extLst>
                  <a:ext uri="{FF2B5EF4-FFF2-40B4-BE49-F238E27FC236}">
                    <a16:creationId xmlns:a16="http://schemas.microsoft.com/office/drawing/2014/main" id="{FA596060-61FF-6BB4-CEC2-0DC9146A4DF1}"/>
                  </a:ext>
                </a:extLst>
              </p:cNvPr>
              <p:cNvSpPr/>
              <p:nvPr/>
            </p:nvSpPr>
            <p:spPr>
              <a:xfrm flipV="1">
                <a:off x="10125591" y="2311933"/>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304" name="Freeform: Shape 227">
                <a:extLst>
                  <a:ext uri="{FF2B5EF4-FFF2-40B4-BE49-F238E27FC236}">
                    <a16:creationId xmlns:a16="http://schemas.microsoft.com/office/drawing/2014/main" id="{D9B6DF43-48BA-F53A-1974-3C38263B51C5}"/>
                  </a:ext>
                </a:extLst>
              </p:cNvPr>
              <p:cNvSpPr/>
              <p:nvPr/>
            </p:nvSpPr>
            <p:spPr>
              <a:xfrm flipV="1">
                <a:off x="10219513" y="2147327"/>
                <a:ext cx="94579" cy="164605"/>
              </a:xfrm>
              <a:custGeom>
                <a:avLst/>
                <a:gdLst>
                  <a:gd name="connsiteX0" fmla="*/ 333 w 94579"/>
                  <a:gd name="connsiteY0" fmla="*/ 164649 h 164605"/>
                  <a:gd name="connsiteX1" fmla="*/ 94913 w 94579"/>
                  <a:gd name="connsiteY1" fmla="*/ 164649 h 164605"/>
                  <a:gd name="connsiteX2" fmla="*/ 94913 w 94579"/>
                  <a:gd name="connsiteY2" fmla="*/ 145881 h 164605"/>
                  <a:gd name="connsiteX3" fmla="*/ 22593 w 94579"/>
                  <a:gd name="connsiteY3" fmla="*/ 145881 h 164605"/>
                  <a:gd name="connsiteX4" fmla="*/ 22593 w 94579"/>
                  <a:gd name="connsiteY4" fmla="*/ 97374 h 164605"/>
                  <a:gd name="connsiteX5" fmla="*/ 87857 w 94579"/>
                  <a:gd name="connsiteY5" fmla="*/ 97374 h 164605"/>
                  <a:gd name="connsiteX6" fmla="*/ 87857 w 94579"/>
                  <a:gd name="connsiteY6" fmla="*/ 78641 h 164605"/>
                  <a:gd name="connsiteX7" fmla="*/ 22593 w 94579"/>
                  <a:gd name="connsiteY7" fmla="*/ 78641 h 164605"/>
                  <a:gd name="connsiteX8" fmla="*/ 22593 w 94579"/>
                  <a:gd name="connsiteY8" fmla="*/ 43 h 164605"/>
                  <a:gd name="connsiteX9" fmla="*/ 333 w 94579"/>
                  <a:gd name="connsiteY9" fmla="*/ 43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79" h="164605">
                    <a:moveTo>
                      <a:pt x="333" y="164649"/>
                    </a:moveTo>
                    <a:lnTo>
                      <a:pt x="94913" y="164649"/>
                    </a:lnTo>
                    <a:lnTo>
                      <a:pt x="94913" y="145881"/>
                    </a:lnTo>
                    <a:lnTo>
                      <a:pt x="22593" y="145881"/>
                    </a:lnTo>
                    <a:lnTo>
                      <a:pt x="22593" y="97374"/>
                    </a:lnTo>
                    <a:lnTo>
                      <a:pt x="87857" y="97374"/>
                    </a:lnTo>
                    <a:lnTo>
                      <a:pt x="87857" y="78641"/>
                    </a:lnTo>
                    <a:lnTo>
                      <a:pt x="22593" y="78641"/>
                    </a:lnTo>
                    <a:lnTo>
                      <a:pt x="22593" y="43"/>
                    </a:lnTo>
                    <a:lnTo>
                      <a:pt x="333" y="43"/>
                    </a:lnTo>
                    <a:close/>
                  </a:path>
                </a:pathLst>
              </a:custGeom>
              <a:solidFill>
                <a:srgbClr val="000000"/>
              </a:solidFill>
              <a:ln w="2258" cap="flat">
                <a:noFill/>
                <a:prstDash val="solid"/>
                <a:round/>
              </a:ln>
            </p:spPr>
            <p:txBody>
              <a:bodyPr rtlCol="0" anchor="ctr"/>
              <a:lstStyle/>
              <a:p>
                <a:endParaRPr lang="en-US"/>
              </a:p>
            </p:txBody>
          </p:sp>
          <p:sp>
            <p:nvSpPr>
              <p:cNvPr id="305" name="Freeform: Shape 228">
                <a:extLst>
                  <a:ext uri="{FF2B5EF4-FFF2-40B4-BE49-F238E27FC236}">
                    <a16:creationId xmlns:a16="http://schemas.microsoft.com/office/drawing/2014/main" id="{D07ABE30-D9FA-6756-E107-73FEA773D5A1}"/>
                  </a:ext>
                </a:extLst>
              </p:cNvPr>
              <p:cNvSpPr/>
              <p:nvPr/>
            </p:nvSpPr>
            <p:spPr>
              <a:xfrm flipV="1">
                <a:off x="10331352" y="2185497"/>
                <a:ext cx="72319" cy="126435"/>
              </a:xfrm>
              <a:custGeom>
                <a:avLst/>
                <a:gdLst>
                  <a:gd name="connsiteX0" fmla="*/ 72662 w 72319"/>
                  <a:gd name="connsiteY0" fmla="*/ 104580 h 126435"/>
                  <a:gd name="connsiteX1" fmla="*/ 65218 w 72319"/>
                  <a:gd name="connsiteY1" fmla="*/ 107472 h 126435"/>
                  <a:gd name="connsiteX2" fmla="*/ 56363 w 72319"/>
                  <a:gd name="connsiteY2" fmla="*/ 108425 h 126435"/>
                  <a:gd name="connsiteX3" fmla="*/ 29940 w 72319"/>
                  <a:gd name="connsiteY3" fmla="*/ 97242 h 126435"/>
                  <a:gd name="connsiteX4" fmla="*/ 20733 w 72319"/>
                  <a:gd name="connsiteY4" fmla="*/ 65104 h 126435"/>
                  <a:gd name="connsiteX5" fmla="*/ 20733 w 72319"/>
                  <a:gd name="connsiteY5" fmla="*/ 52 h 126435"/>
                  <a:gd name="connsiteX6" fmla="*/ 342 w 72319"/>
                  <a:gd name="connsiteY6" fmla="*/ 52 h 126435"/>
                  <a:gd name="connsiteX7" fmla="*/ 342 w 72319"/>
                  <a:gd name="connsiteY7" fmla="*/ 123524 h 126435"/>
                  <a:gd name="connsiteX8" fmla="*/ 20733 w 72319"/>
                  <a:gd name="connsiteY8" fmla="*/ 123524 h 126435"/>
                  <a:gd name="connsiteX9" fmla="*/ 20733 w 72319"/>
                  <a:gd name="connsiteY9" fmla="*/ 104333 h 126435"/>
                  <a:gd name="connsiteX10" fmla="*/ 37384 w 72319"/>
                  <a:gd name="connsiteY10" fmla="*/ 121019 h 126435"/>
                  <a:gd name="connsiteX11" fmla="*/ 62325 w 72319"/>
                  <a:gd name="connsiteY11" fmla="*/ 126487 h 126435"/>
                  <a:gd name="connsiteX12" fmla="*/ 66947 w 72319"/>
                  <a:gd name="connsiteY12" fmla="*/ 126205 h 126435"/>
                  <a:gd name="connsiteX13" fmla="*/ 72556 w 72319"/>
                  <a:gd name="connsiteY13" fmla="*/ 125394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62" y="104580"/>
                    </a:moveTo>
                    <a:cubicBezTo>
                      <a:pt x="70381" y="105897"/>
                      <a:pt x="67899" y="106861"/>
                      <a:pt x="65218" y="107472"/>
                    </a:cubicBezTo>
                    <a:cubicBezTo>
                      <a:pt x="62537" y="108108"/>
                      <a:pt x="59585" y="108425"/>
                      <a:pt x="56363" y="108425"/>
                    </a:cubicBezTo>
                    <a:cubicBezTo>
                      <a:pt x="44886" y="108425"/>
                      <a:pt x="36079" y="104697"/>
                      <a:pt x="29940" y="97242"/>
                    </a:cubicBezTo>
                    <a:cubicBezTo>
                      <a:pt x="23802" y="89787"/>
                      <a:pt x="20733" y="79074"/>
                      <a:pt x="20733" y="65104"/>
                    </a:cubicBezTo>
                    <a:lnTo>
                      <a:pt x="20733" y="52"/>
                    </a:lnTo>
                    <a:lnTo>
                      <a:pt x="342" y="52"/>
                    </a:lnTo>
                    <a:lnTo>
                      <a:pt x="342" y="123524"/>
                    </a:lnTo>
                    <a:lnTo>
                      <a:pt x="20733" y="123524"/>
                    </a:lnTo>
                    <a:lnTo>
                      <a:pt x="20733" y="104333"/>
                    </a:lnTo>
                    <a:cubicBezTo>
                      <a:pt x="25013" y="111835"/>
                      <a:pt x="30563" y="117397"/>
                      <a:pt x="37384" y="121019"/>
                    </a:cubicBezTo>
                    <a:cubicBezTo>
                      <a:pt x="44228" y="124665"/>
                      <a:pt x="52542" y="126487"/>
                      <a:pt x="62325" y="126487"/>
                    </a:cubicBezTo>
                    <a:cubicBezTo>
                      <a:pt x="63713" y="126487"/>
                      <a:pt x="65253" y="126393"/>
                      <a:pt x="66947" y="126205"/>
                    </a:cubicBezTo>
                    <a:cubicBezTo>
                      <a:pt x="68640" y="126040"/>
                      <a:pt x="70510" y="125770"/>
                      <a:pt x="72556" y="125394"/>
                    </a:cubicBezTo>
                    <a:close/>
                  </a:path>
                </a:pathLst>
              </a:custGeom>
              <a:solidFill>
                <a:srgbClr val="000000"/>
              </a:solidFill>
              <a:ln w="2258" cap="flat">
                <a:noFill/>
                <a:prstDash val="solid"/>
                <a:round/>
              </a:ln>
            </p:spPr>
            <p:txBody>
              <a:bodyPr rtlCol="0" anchor="ctr"/>
              <a:lstStyle/>
              <a:p>
                <a:endParaRPr lang="en-US"/>
              </a:p>
            </p:txBody>
          </p:sp>
          <p:sp>
            <p:nvSpPr>
              <p:cNvPr id="306" name="Freeform: Shape 229">
                <a:extLst>
                  <a:ext uri="{FF2B5EF4-FFF2-40B4-BE49-F238E27FC236}">
                    <a16:creationId xmlns:a16="http://schemas.microsoft.com/office/drawing/2014/main" id="{2325A1CE-751F-430A-68E3-551D035A531C}"/>
                  </a:ext>
                </a:extLst>
              </p:cNvPr>
              <p:cNvSpPr/>
              <p:nvPr/>
            </p:nvSpPr>
            <p:spPr>
              <a:xfrm flipV="1">
                <a:off x="10417228" y="2185497"/>
                <a:ext cx="104316" cy="129645"/>
              </a:xfrm>
              <a:custGeom>
                <a:avLst/>
                <a:gdLst>
                  <a:gd name="connsiteX0" fmla="*/ 64195 w 104316"/>
                  <a:gd name="connsiteY0" fmla="*/ 65316 h 129645"/>
                  <a:gd name="connsiteX1" fmla="*/ 30116 w 104316"/>
                  <a:gd name="connsiteY1" fmla="*/ 59707 h 129645"/>
                  <a:gd name="connsiteX2" fmla="*/ 20627 w 104316"/>
                  <a:gd name="connsiteY2" fmla="*/ 40516 h 129645"/>
                  <a:gd name="connsiteX3" fmla="*/ 27753 w 104316"/>
                  <a:gd name="connsiteY3" fmla="*/ 23371 h 129645"/>
                  <a:gd name="connsiteX4" fmla="*/ 47085 w 104316"/>
                  <a:gd name="connsiteY4" fmla="*/ 17056 h 129645"/>
                  <a:gd name="connsiteX5" fmla="*/ 74178 w 104316"/>
                  <a:gd name="connsiteY5" fmla="*/ 29015 h 129645"/>
                  <a:gd name="connsiteX6" fmla="*/ 84374 w 104316"/>
                  <a:gd name="connsiteY6" fmla="*/ 60801 h 129645"/>
                  <a:gd name="connsiteX7" fmla="*/ 84374 w 104316"/>
                  <a:gd name="connsiteY7" fmla="*/ 65316 h 129645"/>
                  <a:gd name="connsiteX8" fmla="*/ 104658 w 104316"/>
                  <a:gd name="connsiteY8" fmla="*/ 73712 h 129645"/>
                  <a:gd name="connsiteX9" fmla="*/ 104658 w 104316"/>
                  <a:gd name="connsiteY9" fmla="*/ 3263 h 129645"/>
                  <a:gd name="connsiteX10" fmla="*/ 84374 w 104316"/>
                  <a:gd name="connsiteY10" fmla="*/ 3263 h 129645"/>
                  <a:gd name="connsiteX11" fmla="*/ 84374 w 104316"/>
                  <a:gd name="connsiteY11" fmla="*/ 21995 h 129645"/>
                  <a:gd name="connsiteX12" fmla="*/ 67052 w 104316"/>
                  <a:gd name="connsiteY12" fmla="*/ 5415 h 129645"/>
                  <a:gd name="connsiteX13" fmla="*/ 41687 w 104316"/>
                  <a:gd name="connsiteY13" fmla="*/ 52 h 129645"/>
                  <a:gd name="connsiteX14" fmla="*/ 11525 w 104316"/>
                  <a:gd name="connsiteY14" fmla="*/ 10706 h 129645"/>
                  <a:gd name="connsiteX15" fmla="*/ 342 w 104316"/>
                  <a:gd name="connsiteY15" fmla="*/ 39211 h 129645"/>
                  <a:gd name="connsiteX16" fmla="*/ 14277 w 104316"/>
                  <a:gd name="connsiteY16" fmla="*/ 70608 h 129645"/>
                  <a:gd name="connsiteX17" fmla="*/ 55904 w 104316"/>
                  <a:gd name="connsiteY17" fmla="*/ 81191 h 129645"/>
                  <a:gd name="connsiteX18" fmla="*/ 84374 w 104316"/>
                  <a:gd name="connsiteY18" fmla="*/ 81191 h 129645"/>
                  <a:gd name="connsiteX19" fmla="*/ 84374 w 104316"/>
                  <a:gd name="connsiteY19" fmla="*/ 83202 h 129645"/>
                  <a:gd name="connsiteX20" fmla="*/ 75166 w 104316"/>
                  <a:gd name="connsiteY20" fmla="*/ 104863 h 129645"/>
                  <a:gd name="connsiteX21" fmla="*/ 49307 w 104316"/>
                  <a:gd name="connsiteY21" fmla="*/ 112518 h 129645"/>
                  <a:gd name="connsiteX22" fmla="*/ 28670 w 104316"/>
                  <a:gd name="connsiteY22" fmla="*/ 109978 h 129645"/>
                  <a:gd name="connsiteX23" fmla="*/ 9408 w 104316"/>
                  <a:gd name="connsiteY23" fmla="*/ 102358 h 129645"/>
                  <a:gd name="connsiteX24" fmla="*/ 9408 w 104316"/>
                  <a:gd name="connsiteY24" fmla="*/ 121126 h 129645"/>
                  <a:gd name="connsiteX25" fmla="*/ 30998 w 104316"/>
                  <a:gd name="connsiteY25" fmla="*/ 127546 h 129645"/>
                  <a:gd name="connsiteX26" fmla="*/ 51389 w 104316"/>
                  <a:gd name="connsiteY26" fmla="*/ 129698 h 129645"/>
                  <a:gd name="connsiteX27" fmla="*/ 91429 w 104316"/>
                  <a:gd name="connsiteY27" fmla="*/ 115799 h 129645"/>
                  <a:gd name="connsiteX28" fmla="*/ 104658 w 104316"/>
                  <a:gd name="connsiteY28" fmla="*/ 7371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95" y="65316"/>
                    </a:moveTo>
                    <a:cubicBezTo>
                      <a:pt x="47802" y="65316"/>
                      <a:pt x="36443" y="63447"/>
                      <a:pt x="30116" y="59707"/>
                    </a:cubicBezTo>
                    <a:cubicBezTo>
                      <a:pt x="23790" y="55968"/>
                      <a:pt x="20627" y="49571"/>
                      <a:pt x="20627" y="40516"/>
                    </a:cubicBezTo>
                    <a:cubicBezTo>
                      <a:pt x="20627" y="33319"/>
                      <a:pt x="23002" y="27604"/>
                      <a:pt x="27753" y="23371"/>
                    </a:cubicBezTo>
                    <a:cubicBezTo>
                      <a:pt x="32503" y="19161"/>
                      <a:pt x="38948" y="17056"/>
                      <a:pt x="47085" y="17056"/>
                    </a:cubicBezTo>
                    <a:cubicBezTo>
                      <a:pt x="58350" y="17056"/>
                      <a:pt x="67381" y="21043"/>
                      <a:pt x="74178" y="29015"/>
                    </a:cubicBezTo>
                    <a:cubicBezTo>
                      <a:pt x="80975" y="36988"/>
                      <a:pt x="84374" y="47583"/>
                      <a:pt x="84374" y="60801"/>
                    </a:cubicBezTo>
                    <a:lnTo>
                      <a:pt x="84374" y="65316"/>
                    </a:lnTo>
                    <a:close/>
                    <a:moveTo>
                      <a:pt x="104658" y="73712"/>
                    </a:moveTo>
                    <a:lnTo>
                      <a:pt x="104658" y="3263"/>
                    </a:lnTo>
                    <a:lnTo>
                      <a:pt x="84374" y="3263"/>
                    </a:lnTo>
                    <a:lnTo>
                      <a:pt x="84374" y="21995"/>
                    </a:lnTo>
                    <a:cubicBezTo>
                      <a:pt x="79740" y="14516"/>
                      <a:pt x="73967" y="8989"/>
                      <a:pt x="67052" y="5415"/>
                    </a:cubicBezTo>
                    <a:cubicBezTo>
                      <a:pt x="60138" y="1840"/>
                      <a:pt x="51683" y="52"/>
                      <a:pt x="41687" y="52"/>
                    </a:cubicBezTo>
                    <a:cubicBezTo>
                      <a:pt x="29058" y="52"/>
                      <a:pt x="19004" y="3604"/>
                      <a:pt x="11525" y="10706"/>
                    </a:cubicBezTo>
                    <a:cubicBezTo>
                      <a:pt x="4070" y="17809"/>
                      <a:pt x="342" y="27310"/>
                      <a:pt x="342" y="39211"/>
                    </a:cubicBezTo>
                    <a:cubicBezTo>
                      <a:pt x="342" y="53087"/>
                      <a:pt x="4987" y="63552"/>
                      <a:pt x="14277" y="70608"/>
                    </a:cubicBezTo>
                    <a:cubicBezTo>
                      <a:pt x="23590" y="77664"/>
                      <a:pt x="37466" y="81191"/>
                      <a:pt x="55904" y="81191"/>
                    </a:cubicBezTo>
                    <a:lnTo>
                      <a:pt x="84374" y="81191"/>
                    </a:lnTo>
                    <a:lnTo>
                      <a:pt x="84374" y="83202"/>
                    </a:lnTo>
                    <a:cubicBezTo>
                      <a:pt x="84374" y="92539"/>
                      <a:pt x="81304" y="99759"/>
                      <a:pt x="75166" y="104863"/>
                    </a:cubicBezTo>
                    <a:cubicBezTo>
                      <a:pt x="69028" y="109966"/>
                      <a:pt x="60408" y="112518"/>
                      <a:pt x="49307" y="112518"/>
                    </a:cubicBezTo>
                    <a:cubicBezTo>
                      <a:pt x="42252" y="112518"/>
                      <a:pt x="35373" y="111671"/>
                      <a:pt x="28670" y="109978"/>
                    </a:cubicBezTo>
                    <a:cubicBezTo>
                      <a:pt x="21991" y="108285"/>
                      <a:pt x="15570" y="105745"/>
                      <a:pt x="9408" y="102358"/>
                    </a:cubicBezTo>
                    <a:lnTo>
                      <a:pt x="9408" y="121126"/>
                    </a:lnTo>
                    <a:cubicBezTo>
                      <a:pt x="16817" y="123995"/>
                      <a:pt x="24013" y="126135"/>
                      <a:pt x="30998" y="127546"/>
                    </a:cubicBezTo>
                    <a:cubicBezTo>
                      <a:pt x="37983" y="128981"/>
                      <a:pt x="44780" y="129698"/>
                      <a:pt x="51389" y="129698"/>
                    </a:cubicBezTo>
                    <a:cubicBezTo>
                      <a:pt x="69263" y="129698"/>
                      <a:pt x="82610" y="125065"/>
                      <a:pt x="91429" y="115799"/>
                    </a:cubicBezTo>
                    <a:cubicBezTo>
                      <a:pt x="100249" y="106556"/>
                      <a:pt x="104658" y="92527"/>
                      <a:pt x="104658" y="73712"/>
                    </a:cubicBezTo>
                    <a:close/>
                  </a:path>
                </a:pathLst>
              </a:custGeom>
              <a:solidFill>
                <a:srgbClr val="000000"/>
              </a:solidFill>
              <a:ln w="2258" cap="flat">
                <a:noFill/>
                <a:prstDash val="solid"/>
                <a:round/>
              </a:ln>
            </p:spPr>
            <p:txBody>
              <a:bodyPr rtlCol="0" anchor="ctr"/>
              <a:lstStyle/>
              <a:p>
                <a:endParaRPr lang="en-US"/>
              </a:p>
            </p:txBody>
          </p:sp>
          <p:sp>
            <p:nvSpPr>
              <p:cNvPr id="307" name="Freeform: Shape 230">
                <a:extLst>
                  <a:ext uri="{FF2B5EF4-FFF2-40B4-BE49-F238E27FC236}">
                    <a16:creationId xmlns:a16="http://schemas.microsoft.com/office/drawing/2014/main" id="{859F8763-87B5-8443-2ABA-23D489E00A6C}"/>
                  </a:ext>
                </a:extLst>
              </p:cNvPr>
              <p:cNvSpPr/>
              <p:nvPr/>
            </p:nvSpPr>
            <p:spPr>
              <a:xfrm flipV="1">
                <a:off x="10562532" y="2185497"/>
                <a:ext cx="103434" cy="126435"/>
              </a:xfrm>
              <a:custGeom>
                <a:avLst/>
                <a:gdLst>
                  <a:gd name="connsiteX0" fmla="*/ 103779 w 103434"/>
                  <a:gd name="connsiteY0" fmla="*/ 74594 h 126435"/>
                  <a:gd name="connsiteX1" fmla="*/ 103779 w 103434"/>
                  <a:gd name="connsiteY1" fmla="*/ 52 h 126435"/>
                  <a:gd name="connsiteX2" fmla="*/ 83494 w 103434"/>
                  <a:gd name="connsiteY2" fmla="*/ 52 h 126435"/>
                  <a:gd name="connsiteX3" fmla="*/ 83494 w 103434"/>
                  <a:gd name="connsiteY3" fmla="*/ 73923 h 126435"/>
                  <a:gd name="connsiteX4" fmla="*/ 76650 w 103434"/>
                  <a:gd name="connsiteY4" fmla="*/ 100135 h 126435"/>
                  <a:gd name="connsiteX5" fmla="*/ 56154 w 103434"/>
                  <a:gd name="connsiteY5" fmla="*/ 108848 h 126435"/>
                  <a:gd name="connsiteX6" fmla="*/ 30224 w 103434"/>
                  <a:gd name="connsiteY6" fmla="*/ 98371 h 126435"/>
                  <a:gd name="connsiteX7" fmla="*/ 20735 w 103434"/>
                  <a:gd name="connsiteY7" fmla="*/ 69831 h 126435"/>
                  <a:gd name="connsiteX8" fmla="*/ 20735 w 103434"/>
                  <a:gd name="connsiteY8" fmla="*/ 52 h 126435"/>
                  <a:gd name="connsiteX9" fmla="*/ 344 w 103434"/>
                  <a:gd name="connsiteY9" fmla="*/ 52 h 126435"/>
                  <a:gd name="connsiteX10" fmla="*/ 344 w 103434"/>
                  <a:gd name="connsiteY10" fmla="*/ 123524 h 126435"/>
                  <a:gd name="connsiteX11" fmla="*/ 20735 w 103434"/>
                  <a:gd name="connsiteY11" fmla="*/ 123524 h 126435"/>
                  <a:gd name="connsiteX12" fmla="*/ 20735 w 103434"/>
                  <a:gd name="connsiteY12" fmla="*/ 104333 h 126435"/>
                  <a:gd name="connsiteX13" fmla="*/ 37880 w 103434"/>
                  <a:gd name="connsiteY13" fmla="*/ 120984 h 126435"/>
                  <a:gd name="connsiteX14" fmla="*/ 60669 w 103434"/>
                  <a:gd name="connsiteY14" fmla="*/ 126487 h 126435"/>
                  <a:gd name="connsiteX15" fmla="*/ 92843 w 103434"/>
                  <a:gd name="connsiteY15" fmla="*/ 113329 h 126435"/>
                  <a:gd name="connsiteX16" fmla="*/ 103779 w 103434"/>
                  <a:gd name="connsiteY16" fmla="*/ 74594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79" y="74594"/>
                    </a:moveTo>
                    <a:lnTo>
                      <a:pt x="103779" y="52"/>
                    </a:lnTo>
                    <a:lnTo>
                      <a:pt x="83494" y="52"/>
                    </a:lnTo>
                    <a:lnTo>
                      <a:pt x="83494" y="73923"/>
                    </a:lnTo>
                    <a:cubicBezTo>
                      <a:pt x="83494" y="85612"/>
                      <a:pt x="81212" y="94349"/>
                      <a:pt x="76650" y="100135"/>
                    </a:cubicBezTo>
                    <a:cubicBezTo>
                      <a:pt x="72087" y="105944"/>
                      <a:pt x="65255" y="108848"/>
                      <a:pt x="56154" y="108848"/>
                    </a:cubicBezTo>
                    <a:cubicBezTo>
                      <a:pt x="45194" y="108848"/>
                      <a:pt x="36551" y="105356"/>
                      <a:pt x="30224" y="98371"/>
                    </a:cubicBezTo>
                    <a:cubicBezTo>
                      <a:pt x="23898" y="91409"/>
                      <a:pt x="20735" y="81896"/>
                      <a:pt x="20735" y="69831"/>
                    </a:cubicBezTo>
                    <a:lnTo>
                      <a:pt x="20735" y="52"/>
                    </a:lnTo>
                    <a:lnTo>
                      <a:pt x="344" y="52"/>
                    </a:lnTo>
                    <a:lnTo>
                      <a:pt x="344" y="123524"/>
                    </a:lnTo>
                    <a:lnTo>
                      <a:pt x="20735" y="123524"/>
                    </a:lnTo>
                    <a:lnTo>
                      <a:pt x="20735" y="104333"/>
                    </a:lnTo>
                    <a:cubicBezTo>
                      <a:pt x="25603" y="111765"/>
                      <a:pt x="31318" y="117315"/>
                      <a:pt x="37880" y="120984"/>
                    </a:cubicBezTo>
                    <a:cubicBezTo>
                      <a:pt x="44465" y="124653"/>
                      <a:pt x="52061" y="126487"/>
                      <a:pt x="60669" y="126487"/>
                    </a:cubicBezTo>
                    <a:cubicBezTo>
                      <a:pt x="74851" y="126487"/>
                      <a:pt x="85575" y="122101"/>
                      <a:pt x="92843" y="113329"/>
                    </a:cubicBezTo>
                    <a:cubicBezTo>
                      <a:pt x="100133" y="104556"/>
                      <a:pt x="103779" y="91645"/>
                      <a:pt x="103779" y="74594"/>
                    </a:cubicBezTo>
                    <a:close/>
                  </a:path>
                </a:pathLst>
              </a:custGeom>
              <a:solidFill>
                <a:srgbClr val="000000"/>
              </a:solidFill>
              <a:ln w="2258" cap="flat">
                <a:noFill/>
                <a:prstDash val="solid"/>
                <a:round/>
              </a:ln>
            </p:spPr>
            <p:txBody>
              <a:bodyPr rtlCol="0" anchor="ctr"/>
              <a:lstStyle/>
              <a:p>
                <a:endParaRPr lang="en-US"/>
              </a:p>
            </p:txBody>
          </p:sp>
          <p:sp>
            <p:nvSpPr>
              <p:cNvPr id="308" name="Freeform: Shape 231">
                <a:extLst>
                  <a:ext uri="{FF2B5EF4-FFF2-40B4-BE49-F238E27FC236}">
                    <a16:creationId xmlns:a16="http://schemas.microsoft.com/office/drawing/2014/main" id="{417DAC1C-607C-E744-6DBB-32D4786B7B4B}"/>
                  </a:ext>
                </a:extLst>
              </p:cNvPr>
              <p:cNvSpPr/>
              <p:nvPr/>
            </p:nvSpPr>
            <p:spPr>
              <a:xfrm flipV="1">
                <a:off x="10697585" y="2185497"/>
                <a:ext cx="97684" cy="129645"/>
              </a:xfrm>
              <a:custGeom>
                <a:avLst/>
                <a:gdLst>
                  <a:gd name="connsiteX0" fmla="*/ 98038 w 97684"/>
                  <a:gd name="connsiteY0" fmla="*/ 122008 h 129645"/>
                  <a:gd name="connsiteX1" fmla="*/ 98038 w 97684"/>
                  <a:gd name="connsiteY1" fmla="*/ 103028 h 129645"/>
                  <a:gd name="connsiteX2" fmla="*/ 80787 w 97684"/>
                  <a:gd name="connsiteY2" fmla="*/ 110155 h 129645"/>
                  <a:gd name="connsiteX3" fmla="*/ 63324 w 97684"/>
                  <a:gd name="connsiteY3" fmla="*/ 112518 h 129645"/>
                  <a:gd name="connsiteX4" fmla="*/ 32633 w 97684"/>
                  <a:gd name="connsiteY4" fmla="*/ 99995 h 129645"/>
                  <a:gd name="connsiteX5" fmla="*/ 21732 w 97684"/>
                  <a:gd name="connsiteY5" fmla="*/ 64893 h 129645"/>
                  <a:gd name="connsiteX6" fmla="*/ 32633 w 97684"/>
                  <a:gd name="connsiteY6" fmla="*/ 29756 h 129645"/>
                  <a:gd name="connsiteX7" fmla="*/ 63324 w 97684"/>
                  <a:gd name="connsiteY7" fmla="*/ 17268 h 129645"/>
                  <a:gd name="connsiteX8" fmla="*/ 80787 w 97684"/>
                  <a:gd name="connsiteY8" fmla="*/ 19632 h 129645"/>
                  <a:gd name="connsiteX9" fmla="*/ 98038 w 97684"/>
                  <a:gd name="connsiteY9" fmla="*/ 26758 h 129645"/>
                  <a:gd name="connsiteX10" fmla="*/ 98038 w 97684"/>
                  <a:gd name="connsiteY10" fmla="*/ 7990 h 129645"/>
                  <a:gd name="connsiteX11" fmla="*/ 80434 w 97684"/>
                  <a:gd name="connsiteY11" fmla="*/ 2063 h 129645"/>
                  <a:gd name="connsiteX12" fmla="*/ 61102 w 97684"/>
                  <a:gd name="connsiteY12" fmla="*/ 52 h 129645"/>
                  <a:gd name="connsiteX13" fmla="*/ 16758 w 97684"/>
                  <a:gd name="connsiteY13" fmla="*/ 17586 h 129645"/>
                  <a:gd name="connsiteX14" fmla="*/ 354 w 97684"/>
                  <a:gd name="connsiteY14" fmla="*/ 64893 h 129645"/>
                  <a:gd name="connsiteX15" fmla="*/ 16934 w 97684"/>
                  <a:gd name="connsiteY15" fmla="*/ 112377 h 129645"/>
                  <a:gd name="connsiteX16" fmla="*/ 62442 w 97684"/>
                  <a:gd name="connsiteY16" fmla="*/ 129698 h 129645"/>
                  <a:gd name="connsiteX17" fmla="*/ 80716 w 97684"/>
                  <a:gd name="connsiteY17" fmla="*/ 127758 h 129645"/>
                  <a:gd name="connsiteX18" fmla="*/ 98038 w 97684"/>
                  <a:gd name="connsiteY18" fmla="*/ 122008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684" h="129645">
                    <a:moveTo>
                      <a:pt x="98038" y="122008"/>
                    </a:moveTo>
                    <a:lnTo>
                      <a:pt x="98038" y="103028"/>
                    </a:lnTo>
                    <a:cubicBezTo>
                      <a:pt x="92299" y="106203"/>
                      <a:pt x="86549" y="108579"/>
                      <a:pt x="80787" y="110155"/>
                    </a:cubicBezTo>
                    <a:cubicBezTo>
                      <a:pt x="75025" y="111730"/>
                      <a:pt x="69204" y="112518"/>
                      <a:pt x="63324" y="112518"/>
                    </a:cubicBezTo>
                    <a:cubicBezTo>
                      <a:pt x="50154" y="112518"/>
                      <a:pt x="39924" y="108344"/>
                      <a:pt x="32633" y="99995"/>
                    </a:cubicBezTo>
                    <a:cubicBezTo>
                      <a:pt x="25366" y="91669"/>
                      <a:pt x="21732" y="79968"/>
                      <a:pt x="21732" y="64893"/>
                    </a:cubicBezTo>
                    <a:cubicBezTo>
                      <a:pt x="21732" y="49818"/>
                      <a:pt x="25366" y="38105"/>
                      <a:pt x="32633" y="29756"/>
                    </a:cubicBezTo>
                    <a:cubicBezTo>
                      <a:pt x="39924" y="21431"/>
                      <a:pt x="50154" y="17268"/>
                      <a:pt x="63324" y="17268"/>
                    </a:cubicBezTo>
                    <a:cubicBezTo>
                      <a:pt x="69204" y="17268"/>
                      <a:pt x="75025" y="18056"/>
                      <a:pt x="80787" y="19632"/>
                    </a:cubicBezTo>
                    <a:cubicBezTo>
                      <a:pt x="86549" y="21207"/>
                      <a:pt x="92299" y="23583"/>
                      <a:pt x="98038" y="26758"/>
                    </a:cubicBezTo>
                    <a:lnTo>
                      <a:pt x="98038" y="7990"/>
                    </a:lnTo>
                    <a:cubicBezTo>
                      <a:pt x="92370" y="5356"/>
                      <a:pt x="86502" y="3380"/>
                      <a:pt x="80434" y="2063"/>
                    </a:cubicBezTo>
                    <a:cubicBezTo>
                      <a:pt x="74390" y="723"/>
                      <a:pt x="67946" y="52"/>
                      <a:pt x="61102" y="52"/>
                    </a:cubicBezTo>
                    <a:cubicBezTo>
                      <a:pt x="42499" y="52"/>
                      <a:pt x="27717" y="5897"/>
                      <a:pt x="16758" y="17586"/>
                    </a:cubicBezTo>
                    <a:cubicBezTo>
                      <a:pt x="5822" y="29274"/>
                      <a:pt x="354" y="45043"/>
                      <a:pt x="354" y="64893"/>
                    </a:cubicBezTo>
                    <a:cubicBezTo>
                      <a:pt x="354" y="85025"/>
                      <a:pt x="5880" y="100853"/>
                      <a:pt x="16934" y="112377"/>
                    </a:cubicBezTo>
                    <a:cubicBezTo>
                      <a:pt x="28011" y="123924"/>
                      <a:pt x="43181" y="129698"/>
                      <a:pt x="62442" y="129698"/>
                    </a:cubicBezTo>
                    <a:cubicBezTo>
                      <a:pt x="68675" y="129698"/>
                      <a:pt x="74766" y="129051"/>
                      <a:pt x="80716" y="127758"/>
                    </a:cubicBezTo>
                    <a:cubicBezTo>
                      <a:pt x="86667" y="126488"/>
                      <a:pt x="92440" y="124571"/>
                      <a:pt x="98038" y="122008"/>
                    </a:cubicBezTo>
                    <a:close/>
                  </a:path>
                </a:pathLst>
              </a:custGeom>
              <a:solidFill>
                <a:srgbClr val="000000"/>
              </a:solidFill>
              <a:ln w="2258" cap="flat">
                <a:noFill/>
                <a:prstDash val="solid"/>
                <a:round/>
              </a:ln>
            </p:spPr>
            <p:txBody>
              <a:bodyPr rtlCol="0" anchor="ctr"/>
              <a:lstStyle/>
              <a:p>
                <a:endParaRPr lang="en-US"/>
              </a:p>
            </p:txBody>
          </p:sp>
          <p:sp>
            <p:nvSpPr>
              <p:cNvPr id="309" name="Freeform: Shape 232">
                <a:extLst>
                  <a:ext uri="{FF2B5EF4-FFF2-40B4-BE49-F238E27FC236}">
                    <a16:creationId xmlns:a16="http://schemas.microsoft.com/office/drawing/2014/main" id="{74F51926-E440-E26A-8EDF-448B91D612AF}"/>
                  </a:ext>
                </a:extLst>
              </p:cNvPr>
              <p:cNvSpPr/>
              <p:nvPr/>
            </p:nvSpPr>
            <p:spPr>
              <a:xfrm flipV="1">
                <a:off x="10830537" y="2140377"/>
                <a:ext cx="20284" cy="171555"/>
              </a:xfrm>
              <a:custGeom>
                <a:avLst/>
                <a:gdLst>
                  <a:gd name="connsiteX0" fmla="*/ 370 w 20284"/>
                  <a:gd name="connsiteY0" fmla="*/ 123513 h 171555"/>
                  <a:gd name="connsiteX1" fmla="*/ 20655 w 20284"/>
                  <a:gd name="connsiteY1" fmla="*/ 123513 h 171555"/>
                  <a:gd name="connsiteX2" fmla="*/ 20655 w 20284"/>
                  <a:gd name="connsiteY2" fmla="*/ 41 h 171555"/>
                  <a:gd name="connsiteX3" fmla="*/ 370 w 20284"/>
                  <a:gd name="connsiteY3" fmla="*/ 41 h 171555"/>
                  <a:gd name="connsiteX4" fmla="*/ 370 w 20284"/>
                  <a:gd name="connsiteY4" fmla="*/ 171597 h 171555"/>
                  <a:gd name="connsiteX5" fmla="*/ 20655 w 20284"/>
                  <a:gd name="connsiteY5" fmla="*/ 171597 h 171555"/>
                  <a:gd name="connsiteX6" fmla="*/ 20655 w 20284"/>
                  <a:gd name="connsiteY6" fmla="*/ 145879 h 171555"/>
                  <a:gd name="connsiteX7" fmla="*/ 370 w 20284"/>
                  <a:gd name="connsiteY7" fmla="*/ 145879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70" y="123513"/>
                    </a:moveTo>
                    <a:lnTo>
                      <a:pt x="20655" y="123513"/>
                    </a:lnTo>
                    <a:lnTo>
                      <a:pt x="20655" y="41"/>
                    </a:lnTo>
                    <a:lnTo>
                      <a:pt x="370" y="41"/>
                    </a:lnTo>
                    <a:close/>
                    <a:moveTo>
                      <a:pt x="370" y="171597"/>
                    </a:moveTo>
                    <a:lnTo>
                      <a:pt x="20655" y="171597"/>
                    </a:lnTo>
                    <a:lnTo>
                      <a:pt x="20655" y="145879"/>
                    </a:lnTo>
                    <a:lnTo>
                      <a:pt x="370" y="145879"/>
                    </a:lnTo>
                    <a:close/>
                  </a:path>
                </a:pathLst>
              </a:custGeom>
              <a:solidFill>
                <a:srgbClr val="000000"/>
              </a:solidFill>
              <a:ln w="2258" cap="flat">
                <a:noFill/>
                <a:prstDash val="solid"/>
                <a:round/>
              </a:ln>
            </p:spPr>
            <p:txBody>
              <a:bodyPr rtlCol="0" anchor="ctr"/>
              <a:lstStyle/>
              <a:p>
                <a:endParaRPr lang="en-US"/>
              </a:p>
            </p:txBody>
          </p:sp>
          <p:sp>
            <p:nvSpPr>
              <p:cNvPr id="310" name="Freeform: Shape 233">
                <a:extLst>
                  <a:ext uri="{FF2B5EF4-FFF2-40B4-BE49-F238E27FC236}">
                    <a16:creationId xmlns:a16="http://schemas.microsoft.com/office/drawing/2014/main" id="{4322C6A3-6ED9-3DFB-70F5-3642A443BDE8}"/>
                  </a:ext>
                </a:extLst>
              </p:cNvPr>
              <p:cNvSpPr/>
              <p:nvPr/>
            </p:nvSpPr>
            <p:spPr>
              <a:xfrm flipV="1">
                <a:off x="10884236" y="2185497"/>
                <a:ext cx="94368" cy="129645"/>
              </a:xfrm>
              <a:custGeom>
                <a:avLst/>
                <a:gdLst>
                  <a:gd name="connsiteX0" fmla="*/ 88097 w 94368"/>
                  <a:gd name="connsiteY0" fmla="*/ 123101 h 129645"/>
                  <a:gd name="connsiteX1" fmla="*/ 88097 w 94368"/>
                  <a:gd name="connsiteY1" fmla="*/ 103910 h 129645"/>
                  <a:gd name="connsiteX2" fmla="*/ 70246 w 94368"/>
                  <a:gd name="connsiteY2" fmla="*/ 110507 h 129645"/>
                  <a:gd name="connsiteX3" fmla="*/ 51055 w 94368"/>
                  <a:gd name="connsiteY3" fmla="*/ 112730 h 129645"/>
                  <a:gd name="connsiteX4" fmla="*/ 28407 w 94368"/>
                  <a:gd name="connsiteY4" fmla="*/ 108108 h 129645"/>
                  <a:gd name="connsiteX5" fmla="*/ 20857 w 94368"/>
                  <a:gd name="connsiteY5" fmla="*/ 94209 h 129645"/>
                  <a:gd name="connsiteX6" fmla="*/ 26255 w 94368"/>
                  <a:gd name="connsiteY6" fmla="*/ 83132 h 129645"/>
                  <a:gd name="connsiteX7" fmla="*/ 47986 w 94368"/>
                  <a:gd name="connsiteY7" fmla="*/ 75476 h 129645"/>
                  <a:gd name="connsiteX8" fmla="*/ 54936 w 94368"/>
                  <a:gd name="connsiteY8" fmla="*/ 73924 h 129645"/>
                  <a:gd name="connsiteX9" fmla="*/ 85627 w 94368"/>
                  <a:gd name="connsiteY9" fmla="*/ 60871 h 129645"/>
                  <a:gd name="connsiteX10" fmla="*/ 94729 w 94368"/>
                  <a:gd name="connsiteY10" fmla="*/ 37341 h 129645"/>
                  <a:gd name="connsiteX11" fmla="*/ 81112 w 94368"/>
                  <a:gd name="connsiteY11" fmla="*/ 10071 h 129645"/>
                  <a:gd name="connsiteX12" fmla="*/ 43682 w 94368"/>
                  <a:gd name="connsiteY12" fmla="*/ 52 h 129645"/>
                  <a:gd name="connsiteX13" fmla="*/ 23009 w 94368"/>
                  <a:gd name="connsiteY13" fmla="*/ 1993 h 129645"/>
                  <a:gd name="connsiteX14" fmla="*/ 361 w 94368"/>
                  <a:gd name="connsiteY14" fmla="*/ 7778 h 129645"/>
                  <a:gd name="connsiteX15" fmla="*/ 361 w 94368"/>
                  <a:gd name="connsiteY15" fmla="*/ 28733 h 129645"/>
                  <a:gd name="connsiteX16" fmla="*/ 22516 w 94368"/>
                  <a:gd name="connsiteY16" fmla="*/ 19949 h 129645"/>
                  <a:gd name="connsiteX17" fmla="*/ 44141 w 94368"/>
                  <a:gd name="connsiteY17" fmla="*/ 17056 h 129645"/>
                  <a:gd name="connsiteX18" fmla="*/ 66154 w 94368"/>
                  <a:gd name="connsiteY18" fmla="*/ 21960 h 129645"/>
                  <a:gd name="connsiteX19" fmla="*/ 73880 w 94368"/>
                  <a:gd name="connsiteY19" fmla="*/ 35789 h 129645"/>
                  <a:gd name="connsiteX20" fmla="*/ 68306 w 94368"/>
                  <a:gd name="connsiteY20" fmla="*/ 48454 h 129645"/>
                  <a:gd name="connsiteX21" fmla="*/ 43894 w 94368"/>
                  <a:gd name="connsiteY21" fmla="*/ 56955 h 129645"/>
                  <a:gd name="connsiteX22" fmla="*/ 36838 w 94368"/>
                  <a:gd name="connsiteY22" fmla="*/ 58614 h 129645"/>
                  <a:gd name="connsiteX23" fmla="*/ 9604 w 94368"/>
                  <a:gd name="connsiteY23" fmla="*/ 70784 h 129645"/>
                  <a:gd name="connsiteX24" fmla="*/ 1243 w 94368"/>
                  <a:gd name="connsiteY24" fmla="*/ 93327 h 129645"/>
                  <a:gd name="connsiteX25" fmla="*/ 13590 w 94368"/>
                  <a:gd name="connsiteY25" fmla="*/ 120209 h 129645"/>
                  <a:gd name="connsiteX26" fmla="*/ 48656 w 94368"/>
                  <a:gd name="connsiteY26" fmla="*/ 129698 h 129645"/>
                  <a:gd name="connsiteX27" fmla="*/ 69788 w 94368"/>
                  <a:gd name="connsiteY27" fmla="*/ 128040 h 129645"/>
                  <a:gd name="connsiteX28" fmla="*/ 88097 w 94368"/>
                  <a:gd name="connsiteY28" fmla="*/ 123101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97" y="123101"/>
                    </a:moveTo>
                    <a:lnTo>
                      <a:pt x="88097" y="103910"/>
                    </a:lnTo>
                    <a:cubicBezTo>
                      <a:pt x="82382" y="106850"/>
                      <a:pt x="76432" y="109049"/>
                      <a:pt x="70246" y="110507"/>
                    </a:cubicBezTo>
                    <a:cubicBezTo>
                      <a:pt x="64084" y="111989"/>
                      <a:pt x="57687" y="112730"/>
                      <a:pt x="51055" y="112730"/>
                    </a:cubicBezTo>
                    <a:cubicBezTo>
                      <a:pt x="40989" y="112730"/>
                      <a:pt x="33440" y="111189"/>
                      <a:pt x="28407" y="108108"/>
                    </a:cubicBezTo>
                    <a:cubicBezTo>
                      <a:pt x="23374" y="105027"/>
                      <a:pt x="20857" y="100394"/>
                      <a:pt x="20857" y="94209"/>
                    </a:cubicBezTo>
                    <a:cubicBezTo>
                      <a:pt x="20857" y="89505"/>
                      <a:pt x="22657" y="85813"/>
                      <a:pt x="26255" y="83132"/>
                    </a:cubicBezTo>
                    <a:cubicBezTo>
                      <a:pt x="29853" y="80451"/>
                      <a:pt x="37097" y="77899"/>
                      <a:pt x="47986" y="75476"/>
                    </a:cubicBezTo>
                    <a:lnTo>
                      <a:pt x="54936" y="73924"/>
                    </a:lnTo>
                    <a:cubicBezTo>
                      <a:pt x="69329" y="70843"/>
                      <a:pt x="79560" y="66492"/>
                      <a:pt x="85627" y="60871"/>
                    </a:cubicBezTo>
                    <a:cubicBezTo>
                      <a:pt x="91695" y="55250"/>
                      <a:pt x="94729" y="47407"/>
                      <a:pt x="94729" y="37341"/>
                    </a:cubicBezTo>
                    <a:cubicBezTo>
                      <a:pt x="94729" y="25864"/>
                      <a:pt x="90190" y="16774"/>
                      <a:pt x="81112" y="10071"/>
                    </a:cubicBezTo>
                    <a:cubicBezTo>
                      <a:pt x="72034" y="3392"/>
                      <a:pt x="59557" y="52"/>
                      <a:pt x="43682" y="52"/>
                    </a:cubicBezTo>
                    <a:cubicBezTo>
                      <a:pt x="37073" y="52"/>
                      <a:pt x="30182" y="699"/>
                      <a:pt x="23009" y="1993"/>
                    </a:cubicBezTo>
                    <a:cubicBezTo>
                      <a:pt x="15836" y="3286"/>
                      <a:pt x="8287" y="5215"/>
                      <a:pt x="361" y="7778"/>
                    </a:cubicBezTo>
                    <a:lnTo>
                      <a:pt x="361" y="28733"/>
                    </a:lnTo>
                    <a:cubicBezTo>
                      <a:pt x="7863" y="24829"/>
                      <a:pt x="15248" y="21901"/>
                      <a:pt x="22516" y="19949"/>
                    </a:cubicBezTo>
                    <a:cubicBezTo>
                      <a:pt x="29783" y="18021"/>
                      <a:pt x="36991" y="17056"/>
                      <a:pt x="44141" y="17056"/>
                    </a:cubicBezTo>
                    <a:cubicBezTo>
                      <a:pt x="53689" y="17056"/>
                      <a:pt x="61027" y="18691"/>
                      <a:pt x="66154" y="21960"/>
                    </a:cubicBezTo>
                    <a:cubicBezTo>
                      <a:pt x="71305" y="25229"/>
                      <a:pt x="73880" y="29839"/>
                      <a:pt x="73880" y="35789"/>
                    </a:cubicBezTo>
                    <a:cubicBezTo>
                      <a:pt x="73880" y="41292"/>
                      <a:pt x="72022" y="45514"/>
                      <a:pt x="68306" y="48454"/>
                    </a:cubicBezTo>
                    <a:cubicBezTo>
                      <a:pt x="64614" y="51393"/>
                      <a:pt x="56476" y="54227"/>
                      <a:pt x="43894" y="56955"/>
                    </a:cubicBezTo>
                    <a:lnTo>
                      <a:pt x="36838" y="58614"/>
                    </a:lnTo>
                    <a:cubicBezTo>
                      <a:pt x="24279" y="61248"/>
                      <a:pt x="15201" y="65305"/>
                      <a:pt x="9604" y="70784"/>
                    </a:cubicBezTo>
                    <a:cubicBezTo>
                      <a:pt x="4030" y="76264"/>
                      <a:pt x="1243" y="83778"/>
                      <a:pt x="1243" y="93327"/>
                    </a:cubicBezTo>
                    <a:cubicBezTo>
                      <a:pt x="1243" y="104945"/>
                      <a:pt x="5359" y="113906"/>
                      <a:pt x="13590" y="120209"/>
                    </a:cubicBezTo>
                    <a:cubicBezTo>
                      <a:pt x="21822" y="126535"/>
                      <a:pt x="33510" y="129698"/>
                      <a:pt x="48656" y="129698"/>
                    </a:cubicBezTo>
                    <a:cubicBezTo>
                      <a:pt x="56135" y="129698"/>
                      <a:pt x="63179" y="129146"/>
                      <a:pt x="69788" y="128040"/>
                    </a:cubicBezTo>
                    <a:cubicBezTo>
                      <a:pt x="76420" y="126958"/>
                      <a:pt x="82523" y="125312"/>
                      <a:pt x="88097" y="123101"/>
                    </a:cubicBezTo>
                    <a:close/>
                  </a:path>
                </a:pathLst>
              </a:custGeom>
              <a:solidFill>
                <a:srgbClr val="000000"/>
              </a:solidFill>
              <a:ln w="2258" cap="flat">
                <a:noFill/>
                <a:prstDash val="solid"/>
                <a:round/>
              </a:ln>
            </p:spPr>
            <p:txBody>
              <a:bodyPr rtlCol="0" anchor="ctr"/>
              <a:lstStyle/>
              <a:p>
                <a:endParaRPr lang="en-US"/>
              </a:p>
            </p:txBody>
          </p:sp>
          <p:sp>
            <p:nvSpPr>
              <p:cNvPr id="311" name="Freeform: Shape 234">
                <a:extLst>
                  <a:ext uri="{FF2B5EF4-FFF2-40B4-BE49-F238E27FC236}">
                    <a16:creationId xmlns:a16="http://schemas.microsoft.com/office/drawing/2014/main" id="{919CFE31-9FEC-FF5D-8046-295127CD0C83}"/>
                  </a:ext>
                </a:extLst>
              </p:cNvPr>
              <p:cNvSpPr/>
              <p:nvPr/>
            </p:nvSpPr>
            <p:spPr>
              <a:xfrm flipV="1">
                <a:off x="11002075" y="2185497"/>
                <a:ext cx="97684" cy="129645"/>
              </a:xfrm>
              <a:custGeom>
                <a:avLst/>
                <a:gdLst>
                  <a:gd name="connsiteX0" fmla="*/ 98048 w 97684"/>
                  <a:gd name="connsiteY0" fmla="*/ 122008 h 129645"/>
                  <a:gd name="connsiteX1" fmla="*/ 98048 w 97684"/>
                  <a:gd name="connsiteY1" fmla="*/ 103028 h 129645"/>
                  <a:gd name="connsiteX2" fmla="*/ 80798 w 97684"/>
                  <a:gd name="connsiteY2" fmla="*/ 110155 h 129645"/>
                  <a:gd name="connsiteX3" fmla="*/ 63335 w 97684"/>
                  <a:gd name="connsiteY3" fmla="*/ 112518 h 129645"/>
                  <a:gd name="connsiteX4" fmla="*/ 32644 w 97684"/>
                  <a:gd name="connsiteY4" fmla="*/ 99995 h 129645"/>
                  <a:gd name="connsiteX5" fmla="*/ 21743 w 97684"/>
                  <a:gd name="connsiteY5" fmla="*/ 64893 h 129645"/>
                  <a:gd name="connsiteX6" fmla="*/ 32644 w 97684"/>
                  <a:gd name="connsiteY6" fmla="*/ 29756 h 129645"/>
                  <a:gd name="connsiteX7" fmla="*/ 63335 w 97684"/>
                  <a:gd name="connsiteY7" fmla="*/ 17268 h 129645"/>
                  <a:gd name="connsiteX8" fmla="*/ 80798 w 97684"/>
                  <a:gd name="connsiteY8" fmla="*/ 19632 h 129645"/>
                  <a:gd name="connsiteX9" fmla="*/ 98048 w 97684"/>
                  <a:gd name="connsiteY9" fmla="*/ 26758 h 129645"/>
                  <a:gd name="connsiteX10" fmla="*/ 98048 w 97684"/>
                  <a:gd name="connsiteY10" fmla="*/ 7990 h 129645"/>
                  <a:gd name="connsiteX11" fmla="*/ 80445 w 97684"/>
                  <a:gd name="connsiteY11" fmla="*/ 2063 h 129645"/>
                  <a:gd name="connsiteX12" fmla="*/ 61113 w 97684"/>
                  <a:gd name="connsiteY12" fmla="*/ 52 h 129645"/>
                  <a:gd name="connsiteX13" fmla="*/ 16768 w 97684"/>
                  <a:gd name="connsiteY13" fmla="*/ 17586 h 129645"/>
                  <a:gd name="connsiteX14" fmla="*/ 364 w 97684"/>
                  <a:gd name="connsiteY14" fmla="*/ 64893 h 129645"/>
                  <a:gd name="connsiteX15" fmla="*/ 16945 w 97684"/>
                  <a:gd name="connsiteY15" fmla="*/ 112377 h 129645"/>
                  <a:gd name="connsiteX16" fmla="*/ 62453 w 97684"/>
                  <a:gd name="connsiteY16" fmla="*/ 129698 h 129645"/>
                  <a:gd name="connsiteX17" fmla="*/ 80727 w 97684"/>
                  <a:gd name="connsiteY17" fmla="*/ 127758 h 129645"/>
                  <a:gd name="connsiteX18" fmla="*/ 98048 w 97684"/>
                  <a:gd name="connsiteY18" fmla="*/ 122008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684" h="129645">
                    <a:moveTo>
                      <a:pt x="98048" y="122008"/>
                    </a:moveTo>
                    <a:lnTo>
                      <a:pt x="98048" y="103028"/>
                    </a:lnTo>
                    <a:cubicBezTo>
                      <a:pt x="92310" y="106203"/>
                      <a:pt x="86560" y="108579"/>
                      <a:pt x="80798" y="110155"/>
                    </a:cubicBezTo>
                    <a:cubicBezTo>
                      <a:pt x="75036" y="111730"/>
                      <a:pt x="69215" y="112518"/>
                      <a:pt x="63335" y="112518"/>
                    </a:cubicBezTo>
                    <a:cubicBezTo>
                      <a:pt x="50165" y="112518"/>
                      <a:pt x="39934" y="108344"/>
                      <a:pt x="32644" y="99995"/>
                    </a:cubicBezTo>
                    <a:cubicBezTo>
                      <a:pt x="25376" y="91669"/>
                      <a:pt x="21743" y="79968"/>
                      <a:pt x="21743" y="64893"/>
                    </a:cubicBezTo>
                    <a:cubicBezTo>
                      <a:pt x="21743" y="49818"/>
                      <a:pt x="25376" y="38105"/>
                      <a:pt x="32644" y="29756"/>
                    </a:cubicBezTo>
                    <a:cubicBezTo>
                      <a:pt x="39934" y="21431"/>
                      <a:pt x="50165" y="17268"/>
                      <a:pt x="63335" y="17268"/>
                    </a:cubicBezTo>
                    <a:cubicBezTo>
                      <a:pt x="69215" y="17268"/>
                      <a:pt x="75036" y="18056"/>
                      <a:pt x="80798" y="19632"/>
                    </a:cubicBezTo>
                    <a:cubicBezTo>
                      <a:pt x="86560" y="21207"/>
                      <a:pt x="92310" y="23583"/>
                      <a:pt x="98048" y="26758"/>
                    </a:cubicBezTo>
                    <a:lnTo>
                      <a:pt x="98048" y="7990"/>
                    </a:lnTo>
                    <a:cubicBezTo>
                      <a:pt x="92381" y="5356"/>
                      <a:pt x="86513" y="3380"/>
                      <a:pt x="80445" y="2063"/>
                    </a:cubicBezTo>
                    <a:cubicBezTo>
                      <a:pt x="74401" y="723"/>
                      <a:pt x="67957" y="52"/>
                      <a:pt x="61113" y="52"/>
                    </a:cubicBezTo>
                    <a:cubicBezTo>
                      <a:pt x="42510" y="52"/>
                      <a:pt x="27728" y="5897"/>
                      <a:pt x="16768" y="17586"/>
                    </a:cubicBezTo>
                    <a:cubicBezTo>
                      <a:pt x="5832" y="29274"/>
                      <a:pt x="364" y="45043"/>
                      <a:pt x="364" y="64893"/>
                    </a:cubicBezTo>
                    <a:cubicBezTo>
                      <a:pt x="364" y="85025"/>
                      <a:pt x="5891" y="100853"/>
                      <a:pt x="16945" y="112377"/>
                    </a:cubicBezTo>
                    <a:cubicBezTo>
                      <a:pt x="28022" y="123924"/>
                      <a:pt x="43192" y="129698"/>
                      <a:pt x="62453" y="129698"/>
                    </a:cubicBezTo>
                    <a:cubicBezTo>
                      <a:pt x="68686" y="129698"/>
                      <a:pt x="74777" y="129051"/>
                      <a:pt x="80727" y="127758"/>
                    </a:cubicBezTo>
                    <a:cubicBezTo>
                      <a:pt x="86677" y="126488"/>
                      <a:pt x="92451" y="124571"/>
                      <a:pt x="98048" y="122008"/>
                    </a:cubicBezTo>
                    <a:close/>
                  </a:path>
                </a:pathLst>
              </a:custGeom>
              <a:solidFill>
                <a:srgbClr val="000000"/>
              </a:solidFill>
              <a:ln w="2258" cap="flat">
                <a:noFill/>
                <a:prstDash val="solid"/>
                <a:round/>
              </a:ln>
            </p:spPr>
            <p:txBody>
              <a:bodyPr rtlCol="0" anchor="ctr"/>
              <a:lstStyle/>
              <a:p>
                <a:endParaRPr lang="en-US"/>
              </a:p>
            </p:txBody>
          </p:sp>
          <p:sp>
            <p:nvSpPr>
              <p:cNvPr id="312" name="Freeform: Shape 235">
                <a:extLst>
                  <a:ext uri="{FF2B5EF4-FFF2-40B4-BE49-F238E27FC236}">
                    <a16:creationId xmlns:a16="http://schemas.microsoft.com/office/drawing/2014/main" id="{FC2F9D3C-5AD3-7FE5-DC9A-F3D0822B0722}"/>
                  </a:ext>
                </a:extLst>
              </p:cNvPr>
              <p:cNvSpPr/>
              <p:nvPr/>
            </p:nvSpPr>
            <p:spPr>
              <a:xfrm flipV="1">
                <a:off x="11126210" y="2185497"/>
                <a:ext cx="113347" cy="129645"/>
              </a:xfrm>
              <a:custGeom>
                <a:avLst/>
                <a:gdLst>
                  <a:gd name="connsiteX0" fmla="*/ 57022 w 113347"/>
                  <a:gd name="connsiteY0" fmla="*/ 112518 h 129645"/>
                  <a:gd name="connsiteX1" fmla="*/ 31234 w 113347"/>
                  <a:gd name="connsiteY1" fmla="*/ 99783 h 129645"/>
                  <a:gd name="connsiteX2" fmla="*/ 21744 w 113347"/>
                  <a:gd name="connsiteY2" fmla="*/ 64893 h 129645"/>
                  <a:gd name="connsiteX3" fmla="*/ 31163 w 113347"/>
                  <a:gd name="connsiteY3" fmla="*/ 30003 h 129645"/>
                  <a:gd name="connsiteX4" fmla="*/ 57022 w 113347"/>
                  <a:gd name="connsiteY4" fmla="*/ 17268 h 129645"/>
                  <a:gd name="connsiteX5" fmla="*/ 82704 w 113347"/>
                  <a:gd name="connsiteY5" fmla="*/ 30039 h 129645"/>
                  <a:gd name="connsiteX6" fmla="*/ 92194 w 113347"/>
                  <a:gd name="connsiteY6" fmla="*/ 64893 h 129645"/>
                  <a:gd name="connsiteX7" fmla="*/ 82704 w 113347"/>
                  <a:gd name="connsiteY7" fmla="*/ 99677 h 129645"/>
                  <a:gd name="connsiteX8" fmla="*/ 57022 w 113347"/>
                  <a:gd name="connsiteY8" fmla="*/ 112518 h 129645"/>
                  <a:gd name="connsiteX9" fmla="*/ 57022 w 113347"/>
                  <a:gd name="connsiteY9" fmla="*/ 129698 h 129645"/>
                  <a:gd name="connsiteX10" fmla="*/ 98579 w 113347"/>
                  <a:gd name="connsiteY10" fmla="*/ 112483 h 129645"/>
                  <a:gd name="connsiteX11" fmla="*/ 113713 w 113347"/>
                  <a:gd name="connsiteY11" fmla="*/ 64893 h 129645"/>
                  <a:gd name="connsiteX12" fmla="*/ 98579 w 113347"/>
                  <a:gd name="connsiteY12" fmla="*/ 17303 h 129645"/>
                  <a:gd name="connsiteX13" fmla="*/ 57022 w 113347"/>
                  <a:gd name="connsiteY13" fmla="*/ 52 h 129645"/>
                  <a:gd name="connsiteX14" fmla="*/ 15394 w 113347"/>
                  <a:gd name="connsiteY14" fmla="*/ 17303 h 129645"/>
                  <a:gd name="connsiteX15" fmla="*/ 366 w 113347"/>
                  <a:gd name="connsiteY15" fmla="*/ 64893 h 129645"/>
                  <a:gd name="connsiteX16" fmla="*/ 15394 w 113347"/>
                  <a:gd name="connsiteY16" fmla="*/ 112483 h 129645"/>
                  <a:gd name="connsiteX17" fmla="*/ 57022 w 113347"/>
                  <a:gd name="connsiteY17" fmla="*/ 129698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22" y="112518"/>
                    </a:moveTo>
                    <a:cubicBezTo>
                      <a:pt x="46156" y="112518"/>
                      <a:pt x="37560" y="108273"/>
                      <a:pt x="31234" y="99783"/>
                    </a:cubicBezTo>
                    <a:cubicBezTo>
                      <a:pt x="24907" y="91293"/>
                      <a:pt x="21744" y="79663"/>
                      <a:pt x="21744" y="64893"/>
                    </a:cubicBezTo>
                    <a:cubicBezTo>
                      <a:pt x="21744" y="50123"/>
                      <a:pt x="24884" y="38494"/>
                      <a:pt x="31163" y="30003"/>
                    </a:cubicBezTo>
                    <a:cubicBezTo>
                      <a:pt x="37466" y="21513"/>
                      <a:pt x="46086" y="17268"/>
                      <a:pt x="57022" y="17268"/>
                    </a:cubicBezTo>
                    <a:cubicBezTo>
                      <a:pt x="67840" y="17268"/>
                      <a:pt x="76401" y="21525"/>
                      <a:pt x="82704" y="30039"/>
                    </a:cubicBezTo>
                    <a:cubicBezTo>
                      <a:pt x="89031" y="38576"/>
                      <a:pt x="92194" y="50194"/>
                      <a:pt x="92194" y="64893"/>
                    </a:cubicBezTo>
                    <a:cubicBezTo>
                      <a:pt x="92194" y="79521"/>
                      <a:pt x="89031" y="91116"/>
                      <a:pt x="82704" y="99677"/>
                    </a:cubicBezTo>
                    <a:cubicBezTo>
                      <a:pt x="76401" y="108238"/>
                      <a:pt x="67840" y="112518"/>
                      <a:pt x="57022" y="112518"/>
                    </a:cubicBezTo>
                    <a:close/>
                    <a:moveTo>
                      <a:pt x="57022" y="129698"/>
                    </a:moveTo>
                    <a:cubicBezTo>
                      <a:pt x="74661" y="129698"/>
                      <a:pt x="88513" y="123960"/>
                      <a:pt x="98579" y="112483"/>
                    </a:cubicBezTo>
                    <a:cubicBezTo>
                      <a:pt x="108668" y="101029"/>
                      <a:pt x="113713" y="85166"/>
                      <a:pt x="113713" y="64893"/>
                    </a:cubicBezTo>
                    <a:cubicBezTo>
                      <a:pt x="113713" y="44691"/>
                      <a:pt x="108668" y="28827"/>
                      <a:pt x="98579" y="17303"/>
                    </a:cubicBezTo>
                    <a:cubicBezTo>
                      <a:pt x="88513" y="5803"/>
                      <a:pt x="74661" y="52"/>
                      <a:pt x="57022" y="52"/>
                    </a:cubicBezTo>
                    <a:cubicBezTo>
                      <a:pt x="39312" y="52"/>
                      <a:pt x="25436" y="5803"/>
                      <a:pt x="15394" y="17303"/>
                    </a:cubicBezTo>
                    <a:cubicBezTo>
                      <a:pt x="5375" y="28827"/>
                      <a:pt x="366" y="44691"/>
                      <a:pt x="366" y="64893"/>
                    </a:cubicBezTo>
                    <a:cubicBezTo>
                      <a:pt x="366" y="85166"/>
                      <a:pt x="5375" y="101029"/>
                      <a:pt x="15394" y="112483"/>
                    </a:cubicBezTo>
                    <a:cubicBezTo>
                      <a:pt x="25436" y="123960"/>
                      <a:pt x="39312" y="129698"/>
                      <a:pt x="57022" y="129698"/>
                    </a:cubicBezTo>
                    <a:close/>
                  </a:path>
                </a:pathLst>
              </a:custGeom>
              <a:solidFill>
                <a:srgbClr val="000000"/>
              </a:solidFill>
              <a:ln w="2258" cap="flat">
                <a:noFill/>
                <a:prstDash val="solid"/>
                <a:round/>
              </a:ln>
            </p:spPr>
            <p:txBody>
              <a:bodyPr rtlCol="0" anchor="ctr"/>
              <a:lstStyle/>
              <a:p>
                <a:endParaRPr lang="en-US"/>
              </a:p>
            </p:txBody>
          </p:sp>
        </p:grpSp>
        <p:sp>
          <p:nvSpPr>
            <p:cNvPr id="43" name="Freeform: Shape 237">
              <a:extLst>
                <a:ext uri="{FF2B5EF4-FFF2-40B4-BE49-F238E27FC236}">
                  <a16:creationId xmlns:a16="http://schemas.microsoft.com/office/drawing/2014/main" id="{2EF6B336-B6A2-CCBA-D4E5-4AF2F8612247}"/>
                </a:ext>
              </a:extLst>
            </p:cNvPr>
            <p:cNvSpPr/>
            <p:nvPr/>
          </p:nvSpPr>
          <p:spPr>
            <a:xfrm>
              <a:off x="6035039" y="654760"/>
              <a:ext cx="2743200" cy="5047487"/>
            </a:xfrm>
            <a:custGeom>
              <a:avLst/>
              <a:gdLst>
                <a:gd name="connsiteX0" fmla="*/ 0 w 2743200"/>
                <a:gd name="connsiteY0" fmla="*/ 5047488 h 5047487"/>
                <a:gd name="connsiteX1" fmla="*/ 2743200 w 2743200"/>
                <a:gd name="connsiteY1" fmla="*/ 5047488 h 5047487"/>
                <a:gd name="connsiteX2" fmla="*/ 2743200 w 2743200"/>
                <a:gd name="connsiteY2" fmla="*/ 0 h 5047487"/>
                <a:gd name="connsiteX3" fmla="*/ 0 w 2743200"/>
                <a:gd name="connsiteY3" fmla="*/ 0 h 5047487"/>
              </a:gdLst>
              <a:ahLst/>
              <a:cxnLst>
                <a:cxn ang="0">
                  <a:pos x="connsiteX0" y="connsiteY0"/>
                </a:cxn>
                <a:cxn ang="0">
                  <a:pos x="connsiteX1" y="connsiteY1"/>
                </a:cxn>
                <a:cxn ang="0">
                  <a:pos x="connsiteX2" y="connsiteY2"/>
                </a:cxn>
                <a:cxn ang="0">
                  <a:pos x="connsiteX3" y="connsiteY3"/>
                </a:cxn>
              </a:cxnLst>
              <a:rect l="l" t="t" r="r" b="b"/>
              <a:pathLst>
                <a:path w="2743200" h="5047487">
                  <a:moveTo>
                    <a:pt x="0" y="5047488"/>
                  </a:moveTo>
                  <a:lnTo>
                    <a:pt x="2743200" y="5047488"/>
                  </a:lnTo>
                  <a:lnTo>
                    <a:pt x="2743200" y="0"/>
                  </a:lnTo>
                  <a:lnTo>
                    <a:pt x="0" y="0"/>
                  </a:lnTo>
                  <a:close/>
                </a:path>
              </a:pathLst>
            </a:custGeom>
            <a:solidFill>
              <a:srgbClr val="FFFFFF"/>
            </a:solidFill>
            <a:ln w="28222" cap="flat">
              <a:noFill/>
              <a:prstDash val="solid"/>
              <a:round/>
            </a:ln>
          </p:spPr>
          <p:txBody>
            <a:bodyPr rtlCol="0" anchor="ctr"/>
            <a:lstStyle/>
            <a:p>
              <a:endParaRPr lang="en-US"/>
            </a:p>
          </p:txBody>
        </p:sp>
        <p:grpSp>
          <p:nvGrpSpPr>
            <p:cNvPr id="44" name="Graphic 4">
              <a:extLst>
                <a:ext uri="{FF2B5EF4-FFF2-40B4-BE49-F238E27FC236}">
                  <a16:creationId xmlns:a16="http://schemas.microsoft.com/office/drawing/2014/main" id="{6660AAEC-A677-BD1F-C530-15B6F4CD98E0}"/>
                </a:ext>
              </a:extLst>
            </p:cNvPr>
            <p:cNvGrpSpPr/>
            <p:nvPr/>
          </p:nvGrpSpPr>
          <p:grpSpPr>
            <a:xfrm>
              <a:off x="5963874" y="5702248"/>
              <a:ext cx="2978106" cy="835256"/>
              <a:chOff x="5963874" y="5273040"/>
              <a:chExt cx="2978106" cy="835256"/>
            </a:xfrm>
            <a:solidFill>
              <a:srgbClr val="000000"/>
            </a:solidFill>
          </p:grpSpPr>
          <p:grpSp>
            <p:nvGrpSpPr>
              <p:cNvPr id="263" name="Graphic 4">
                <a:extLst>
                  <a:ext uri="{FF2B5EF4-FFF2-40B4-BE49-F238E27FC236}">
                    <a16:creationId xmlns:a16="http://schemas.microsoft.com/office/drawing/2014/main" id="{334ECE11-D7D6-89A4-21B9-1308EE6B72AC}"/>
                  </a:ext>
                </a:extLst>
              </p:cNvPr>
              <p:cNvGrpSpPr/>
              <p:nvPr/>
            </p:nvGrpSpPr>
            <p:grpSpPr>
              <a:xfrm>
                <a:off x="5963874" y="5273040"/>
                <a:ext cx="142213" cy="416000"/>
                <a:chOff x="5963874" y="5273040"/>
                <a:chExt cx="142213" cy="416000"/>
              </a:xfrm>
              <a:solidFill>
                <a:srgbClr val="000000"/>
              </a:solidFill>
            </p:grpSpPr>
            <p:sp>
              <p:nvSpPr>
                <p:cNvPr id="298" name="Freeform: Shape 240">
                  <a:extLst>
                    <a:ext uri="{FF2B5EF4-FFF2-40B4-BE49-F238E27FC236}">
                      <a16:creationId xmlns:a16="http://schemas.microsoft.com/office/drawing/2014/main" id="{20C4B68F-23D6-7901-8217-DAC177BFA5C0}"/>
                    </a:ext>
                  </a:extLst>
                </p:cNvPr>
                <p:cNvSpPr/>
                <p:nvPr/>
              </p:nvSpPr>
              <p:spPr>
                <a:xfrm>
                  <a:off x="6035040" y="5273040"/>
                  <a:ext cx="28222" cy="98777"/>
                </a:xfrm>
                <a:custGeom>
                  <a:avLst/>
                  <a:gdLst>
                    <a:gd name="connsiteX0" fmla="*/ 214 w 28222"/>
                    <a:gd name="connsiteY0" fmla="*/ 187 h 98777"/>
                    <a:gd name="connsiteX1" fmla="*/ 214 w 28222"/>
                    <a:gd name="connsiteY1" fmla="*/ 98965 h 98777"/>
                  </a:gdLst>
                  <a:ahLst/>
                  <a:cxnLst>
                    <a:cxn ang="0">
                      <a:pos x="connsiteX0" y="connsiteY0"/>
                    </a:cxn>
                    <a:cxn ang="0">
                      <a:pos x="connsiteX1" y="connsiteY1"/>
                    </a:cxn>
                  </a:cxnLst>
                  <a:rect l="l" t="t" r="r" b="b"/>
                  <a:pathLst>
                    <a:path w="28222" h="98777">
                      <a:moveTo>
                        <a:pt x="214" y="187"/>
                      </a:moveTo>
                      <a:lnTo>
                        <a:pt x="214" y="98965"/>
                      </a:lnTo>
                    </a:path>
                  </a:pathLst>
                </a:custGeom>
                <a:solidFill>
                  <a:srgbClr val="000000"/>
                </a:solidFill>
                <a:ln w="22578" cap="flat">
                  <a:solidFill>
                    <a:srgbClr val="000000"/>
                  </a:solidFill>
                  <a:prstDash val="solid"/>
                  <a:round/>
                </a:ln>
              </p:spPr>
              <p:txBody>
                <a:bodyPr rtlCol="0" anchor="ctr"/>
                <a:lstStyle/>
                <a:p>
                  <a:endParaRPr lang="en-US"/>
                </a:p>
              </p:txBody>
            </p:sp>
            <p:sp>
              <p:nvSpPr>
                <p:cNvPr id="299" name="Freeform: Shape 241">
                  <a:extLst>
                    <a:ext uri="{FF2B5EF4-FFF2-40B4-BE49-F238E27FC236}">
                      <a16:creationId xmlns:a16="http://schemas.microsoft.com/office/drawing/2014/main" id="{E96E3F51-8266-BF33-38C1-51D2C1254759}"/>
                    </a:ext>
                  </a:extLst>
                </p:cNvPr>
                <p:cNvSpPr/>
                <p:nvPr/>
              </p:nvSpPr>
              <p:spPr>
                <a:xfrm flipV="1">
                  <a:off x="5963874" y="5475566"/>
                  <a:ext cx="142213" cy="213474"/>
                </a:xfrm>
                <a:custGeom>
                  <a:avLst/>
                  <a:gdLst>
                    <a:gd name="connsiteX0" fmla="*/ 71267 w 142213"/>
                    <a:gd name="connsiteY0" fmla="*/ 191587 h 213474"/>
                    <a:gd name="connsiteX1" fmla="*/ 38943 w 142213"/>
                    <a:gd name="connsiteY1" fmla="*/ 170421 h 213474"/>
                    <a:gd name="connsiteX2" fmla="*/ 28140 w 142213"/>
                    <a:gd name="connsiteY2" fmla="*/ 106833 h 213474"/>
                    <a:gd name="connsiteX3" fmla="*/ 38943 w 142213"/>
                    <a:gd name="connsiteY3" fmla="*/ 43377 h 213474"/>
                    <a:gd name="connsiteX4" fmla="*/ 71267 w 142213"/>
                    <a:gd name="connsiteY4" fmla="*/ 22210 h 213474"/>
                    <a:gd name="connsiteX5" fmla="*/ 103722 w 142213"/>
                    <a:gd name="connsiteY5" fmla="*/ 43377 h 213474"/>
                    <a:gd name="connsiteX6" fmla="*/ 114570 w 142213"/>
                    <a:gd name="connsiteY6" fmla="*/ 106833 h 213474"/>
                    <a:gd name="connsiteX7" fmla="*/ 103722 w 142213"/>
                    <a:gd name="connsiteY7" fmla="*/ 170421 h 213474"/>
                    <a:gd name="connsiteX8" fmla="*/ 71267 w 142213"/>
                    <a:gd name="connsiteY8" fmla="*/ 191587 h 213474"/>
                    <a:gd name="connsiteX9" fmla="*/ 71267 w 142213"/>
                    <a:gd name="connsiteY9" fmla="*/ 213636 h 213474"/>
                    <a:gd name="connsiteX10" fmla="*/ 124139 w 142213"/>
                    <a:gd name="connsiteY10" fmla="*/ 186252 h 213474"/>
                    <a:gd name="connsiteX11" fmla="*/ 142396 w 142213"/>
                    <a:gd name="connsiteY11" fmla="*/ 106833 h 213474"/>
                    <a:gd name="connsiteX12" fmla="*/ 124139 w 142213"/>
                    <a:gd name="connsiteY12" fmla="*/ 27502 h 213474"/>
                    <a:gd name="connsiteX13" fmla="*/ 71267 w 142213"/>
                    <a:gd name="connsiteY13" fmla="*/ 161 h 213474"/>
                    <a:gd name="connsiteX14" fmla="*/ 18438 w 142213"/>
                    <a:gd name="connsiteY14" fmla="*/ 27502 h 213474"/>
                    <a:gd name="connsiteX15" fmla="*/ 182 w 142213"/>
                    <a:gd name="connsiteY15" fmla="*/ 106833 h 213474"/>
                    <a:gd name="connsiteX16" fmla="*/ 18438 w 142213"/>
                    <a:gd name="connsiteY16" fmla="*/ 186252 h 213474"/>
                    <a:gd name="connsiteX17" fmla="*/ 71267 w 142213"/>
                    <a:gd name="connsiteY17" fmla="*/ 213636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267" y="191587"/>
                      </a:moveTo>
                      <a:cubicBezTo>
                        <a:pt x="56950" y="191587"/>
                        <a:pt x="46175" y="184532"/>
                        <a:pt x="38943" y="170421"/>
                      </a:cubicBezTo>
                      <a:cubicBezTo>
                        <a:pt x="31741" y="156339"/>
                        <a:pt x="28140" y="135143"/>
                        <a:pt x="28140" y="106833"/>
                      </a:cubicBezTo>
                      <a:cubicBezTo>
                        <a:pt x="28140" y="78640"/>
                        <a:pt x="31741" y="57488"/>
                        <a:pt x="38943" y="43377"/>
                      </a:cubicBezTo>
                      <a:cubicBezTo>
                        <a:pt x="46175" y="29266"/>
                        <a:pt x="56950" y="22210"/>
                        <a:pt x="71267" y="22210"/>
                      </a:cubicBezTo>
                      <a:cubicBezTo>
                        <a:pt x="85701" y="22210"/>
                        <a:pt x="96520" y="29266"/>
                        <a:pt x="103722" y="43377"/>
                      </a:cubicBezTo>
                      <a:cubicBezTo>
                        <a:pt x="110954" y="57488"/>
                        <a:pt x="114570" y="78640"/>
                        <a:pt x="114570" y="106833"/>
                      </a:cubicBezTo>
                      <a:cubicBezTo>
                        <a:pt x="114570" y="135143"/>
                        <a:pt x="110954" y="156339"/>
                        <a:pt x="103722" y="170421"/>
                      </a:cubicBezTo>
                      <a:cubicBezTo>
                        <a:pt x="96520" y="184532"/>
                        <a:pt x="85701" y="191587"/>
                        <a:pt x="71267" y="191587"/>
                      </a:cubicBezTo>
                      <a:close/>
                      <a:moveTo>
                        <a:pt x="71267" y="213636"/>
                      </a:moveTo>
                      <a:cubicBezTo>
                        <a:pt x="94344" y="213636"/>
                        <a:pt x="111968" y="204508"/>
                        <a:pt x="124139" y="186252"/>
                      </a:cubicBezTo>
                      <a:cubicBezTo>
                        <a:pt x="136310" y="168025"/>
                        <a:pt x="142396" y="141552"/>
                        <a:pt x="142396" y="106833"/>
                      </a:cubicBezTo>
                      <a:cubicBezTo>
                        <a:pt x="142396" y="72202"/>
                        <a:pt x="136310" y="45758"/>
                        <a:pt x="124139" y="27502"/>
                      </a:cubicBezTo>
                      <a:cubicBezTo>
                        <a:pt x="111968" y="9275"/>
                        <a:pt x="94344" y="161"/>
                        <a:pt x="71267" y="161"/>
                      </a:cubicBezTo>
                      <a:cubicBezTo>
                        <a:pt x="48219" y="161"/>
                        <a:pt x="30609" y="9275"/>
                        <a:pt x="18438" y="27502"/>
                      </a:cubicBezTo>
                      <a:cubicBezTo>
                        <a:pt x="6267" y="45758"/>
                        <a:pt x="182" y="72202"/>
                        <a:pt x="182" y="106833"/>
                      </a:cubicBezTo>
                      <a:cubicBezTo>
                        <a:pt x="182" y="141552"/>
                        <a:pt x="6267" y="168025"/>
                        <a:pt x="18438" y="186252"/>
                      </a:cubicBezTo>
                      <a:cubicBezTo>
                        <a:pt x="30609" y="204508"/>
                        <a:pt x="48219" y="213636"/>
                        <a:pt x="71267" y="213636"/>
                      </a:cubicBezTo>
                      <a:close/>
                    </a:path>
                  </a:pathLst>
                </a:custGeom>
                <a:solidFill>
                  <a:srgbClr val="000000"/>
                </a:solidFill>
                <a:ln w="2822" cap="flat">
                  <a:noFill/>
                  <a:prstDash val="solid"/>
                  <a:round/>
                </a:ln>
              </p:spPr>
              <p:txBody>
                <a:bodyPr rtlCol="0" anchor="ctr"/>
                <a:lstStyle/>
                <a:p>
                  <a:endParaRPr lang="en-US"/>
                </a:p>
              </p:txBody>
            </p:sp>
          </p:grpSp>
          <p:grpSp>
            <p:nvGrpSpPr>
              <p:cNvPr id="264" name="Graphic 4">
                <a:extLst>
                  <a:ext uri="{FF2B5EF4-FFF2-40B4-BE49-F238E27FC236}">
                    <a16:creationId xmlns:a16="http://schemas.microsoft.com/office/drawing/2014/main" id="{AEF7E1B0-3C21-DF84-7569-0B230B3E6A77}"/>
                  </a:ext>
                </a:extLst>
              </p:cNvPr>
              <p:cNvGrpSpPr/>
              <p:nvPr/>
            </p:nvGrpSpPr>
            <p:grpSpPr>
              <a:xfrm>
                <a:off x="6650776" y="5273040"/>
                <a:ext cx="142081" cy="416000"/>
                <a:chOff x="6650776" y="5273040"/>
                <a:chExt cx="142081" cy="416000"/>
              </a:xfrm>
              <a:solidFill>
                <a:srgbClr val="000000"/>
              </a:solidFill>
            </p:grpSpPr>
            <p:sp>
              <p:nvSpPr>
                <p:cNvPr id="296" name="Freeform: Shape 243">
                  <a:extLst>
                    <a:ext uri="{FF2B5EF4-FFF2-40B4-BE49-F238E27FC236}">
                      <a16:creationId xmlns:a16="http://schemas.microsoft.com/office/drawing/2014/main" id="{6D53E5AF-B445-985F-62CB-03E525AAD910}"/>
                    </a:ext>
                  </a:extLst>
                </p:cNvPr>
                <p:cNvSpPr/>
                <p:nvPr/>
              </p:nvSpPr>
              <p:spPr>
                <a:xfrm>
                  <a:off x="6720840" y="5273040"/>
                  <a:ext cx="28222" cy="98777"/>
                </a:xfrm>
                <a:custGeom>
                  <a:avLst/>
                  <a:gdLst>
                    <a:gd name="connsiteX0" fmla="*/ 238 w 28222"/>
                    <a:gd name="connsiteY0" fmla="*/ 187 h 98777"/>
                    <a:gd name="connsiteX1" fmla="*/ 238 w 28222"/>
                    <a:gd name="connsiteY1" fmla="*/ 98965 h 98777"/>
                  </a:gdLst>
                  <a:ahLst/>
                  <a:cxnLst>
                    <a:cxn ang="0">
                      <a:pos x="connsiteX0" y="connsiteY0"/>
                    </a:cxn>
                    <a:cxn ang="0">
                      <a:pos x="connsiteX1" y="connsiteY1"/>
                    </a:cxn>
                  </a:cxnLst>
                  <a:rect l="l" t="t" r="r" b="b"/>
                  <a:pathLst>
                    <a:path w="28222" h="98777">
                      <a:moveTo>
                        <a:pt x="238" y="187"/>
                      </a:moveTo>
                      <a:lnTo>
                        <a:pt x="238" y="98965"/>
                      </a:lnTo>
                    </a:path>
                  </a:pathLst>
                </a:custGeom>
                <a:solidFill>
                  <a:srgbClr val="000000"/>
                </a:solidFill>
                <a:ln w="22578" cap="flat">
                  <a:solidFill>
                    <a:srgbClr val="000000"/>
                  </a:solidFill>
                  <a:prstDash val="solid"/>
                  <a:round/>
                </a:ln>
              </p:spPr>
              <p:txBody>
                <a:bodyPr rtlCol="0" anchor="ctr"/>
                <a:lstStyle/>
                <a:p>
                  <a:endParaRPr lang="en-US"/>
                </a:p>
              </p:txBody>
            </p:sp>
            <p:sp>
              <p:nvSpPr>
                <p:cNvPr id="297" name="Freeform: Shape 244">
                  <a:extLst>
                    <a:ext uri="{FF2B5EF4-FFF2-40B4-BE49-F238E27FC236}">
                      <a16:creationId xmlns:a16="http://schemas.microsoft.com/office/drawing/2014/main" id="{E5D641DA-EAB1-BACD-58DE-EE42DD4A420C}"/>
                    </a:ext>
                  </a:extLst>
                </p:cNvPr>
                <p:cNvSpPr/>
                <p:nvPr/>
              </p:nvSpPr>
              <p:spPr>
                <a:xfrm flipV="1">
                  <a:off x="6650776" y="5475566"/>
                  <a:ext cx="142081" cy="213474"/>
                </a:xfrm>
                <a:custGeom>
                  <a:avLst/>
                  <a:gdLst>
                    <a:gd name="connsiteX0" fmla="*/ 73672 w 142081"/>
                    <a:gd name="connsiteY0" fmla="*/ 118121 h 213474"/>
                    <a:gd name="connsiteX1" fmla="*/ 43951 w 142081"/>
                    <a:gd name="connsiteY1" fmla="*/ 105289 h 213474"/>
                    <a:gd name="connsiteX2" fmla="*/ 33014 w 142081"/>
                    <a:gd name="connsiteY2" fmla="*/ 70188 h 213474"/>
                    <a:gd name="connsiteX3" fmla="*/ 43951 w 142081"/>
                    <a:gd name="connsiteY3" fmla="*/ 35086 h 213474"/>
                    <a:gd name="connsiteX4" fmla="*/ 73672 w 142081"/>
                    <a:gd name="connsiteY4" fmla="*/ 22210 h 213474"/>
                    <a:gd name="connsiteX5" fmla="*/ 103349 w 142081"/>
                    <a:gd name="connsiteY5" fmla="*/ 35086 h 213474"/>
                    <a:gd name="connsiteX6" fmla="*/ 114285 w 142081"/>
                    <a:gd name="connsiteY6" fmla="*/ 70188 h 213474"/>
                    <a:gd name="connsiteX7" fmla="*/ 103349 w 142081"/>
                    <a:gd name="connsiteY7" fmla="*/ 105289 h 213474"/>
                    <a:gd name="connsiteX8" fmla="*/ 73672 w 142081"/>
                    <a:gd name="connsiteY8" fmla="*/ 118121 h 213474"/>
                    <a:gd name="connsiteX9" fmla="*/ 128926 w 142081"/>
                    <a:gd name="connsiteY9" fmla="*/ 205390 h 213474"/>
                    <a:gd name="connsiteX10" fmla="*/ 128926 w 142081"/>
                    <a:gd name="connsiteY10" fmla="*/ 180034 h 213474"/>
                    <a:gd name="connsiteX11" fmla="*/ 107759 w 142081"/>
                    <a:gd name="connsiteY11" fmla="*/ 187575 h 213474"/>
                    <a:gd name="connsiteX12" fmla="*/ 86593 w 142081"/>
                    <a:gd name="connsiteY12" fmla="*/ 190221 h 213474"/>
                    <a:gd name="connsiteX13" fmla="*/ 44480 w 142081"/>
                    <a:gd name="connsiteY13" fmla="*/ 171611 h 213474"/>
                    <a:gd name="connsiteX14" fmla="*/ 27899 w 142081"/>
                    <a:gd name="connsiteY14" fmla="*/ 115387 h 213474"/>
                    <a:gd name="connsiteX15" fmla="*/ 48272 w 142081"/>
                    <a:gd name="connsiteY15" fmla="*/ 133776 h 213474"/>
                    <a:gd name="connsiteX16" fmla="*/ 75304 w 142081"/>
                    <a:gd name="connsiteY16" fmla="*/ 140170 h 213474"/>
                    <a:gd name="connsiteX17" fmla="*/ 124296 w 142081"/>
                    <a:gd name="connsiteY17" fmla="*/ 121341 h 213474"/>
                    <a:gd name="connsiteX18" fmla="*/ 142287 w 142081"/>
                    <a:gd name="connsiteY18" fmla="*/ 70188 h 213474"/>
                    <a:gd name="connsiteX19" fmla="*/ 123546 w 142081"/>
                    <a:gd name="connsiteY19" fmla="*/ 19300 h 213474"/>
                    <a:gd name="connsiteX20" fmla="*/ 73672 w 142081"/>
                    <a:gd name="connsiteY20" fmla="*/ 161 h 213474"/>
                    <a:gd name="connsiteX21" fmla="*/ 19080 w 142081"/>
                    <a:gd name="connsiteY21" fmla="*/ 27502 h 213474"/>
                    <a:gd name="connsiteX22" fmla="*/ 206 w 142081"/>
                    <a:gd name="connsiteY22" fmla="*/ 106833 h 213474"/>
                    <a:gd name="connsiteX23" fmla="*/ 23357 w 142081"/>
                    <a:gd name="connsiteY23" fmla="*/ 184620 h 213474"/>
                    <a:gd name="connsiteX24" fmla="*/ 85490 w 142081"/>
                    <a:gd name="connsiteY24" fmla="*/ 213636 h 213474"/>
                    <a:gd name="connsiteX25" fmla="*/ 106657 w 142081"/>
                    <a:gd name="connsiteY25" fmla="*/ 211564 h 213474"/>
                    <a:gd name="connsiteX26" fmla="*/ 128926 w 142081"/>
                    <a:gd name="connsiteY26" fmla="*/ 205390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081" h="213474">
                      <a:moveTo>
                        <a:pt x="73672" y="118121"/>
                      </a:moveTo>
                      <a:cubicBezTo>
                        <a:pt x="61178" y="118121"/>
                        <a:pt x="51271" y="113844"/>
                        <a:pt x="43951" y="105289"/>
                      </a:cubicBezTo>
                      <a:cubicBezTo>
                        <a:pt x="36660" y="96764"/>
                        <a:pt x="33014" y="85063"/>
                        <a:pt x="33014" y="70188"/>
                      </a:cubicBezTo>
                      <a:cubicBezTo>
                        <a:pt x="33014" y="55400"/>
                        <a:pt x="36660" y="43700"/>
                        <a:pt x="43951" y="35086"/>
                      </a:cubicBezTo>
                      <a:cubicBezTo>
                        <a:pt x="51271" y="26502"/>
                        <a:pt x="61178" y="22210"/>
                        <a:pt x="73672" y="22210"/>
                      </a:cubicBezTo>
                      <a:cubicBezTo>
                        <a:pt x="86166" y="22210"/>
                        <a:pt x="96059" y="26502"/>
                        <a:pt x="103349" y="35086"/>
                      </a:cubicBezTo>
                      <a:cubicBezTo>
                        <a:pt x="110640" y="43700"/>
                        <a:pt x="114285" y="55400"/>
                        <a:pt x="114285" y="70188"/>
                      </a:cubicBezTo>
                      <a:cubicBezTo>
                        <a:pt x="114285" y="85063"/>
                        <a:pt x="110640" y="96764"/>
                        <a:pt x="103349" y="105289"/>
                      </a:cubicBezTo>
                      <a:cubicBezTo>
                        <a:pt x="96059" y="113844"/>
                        <a:pt x="86166" y="118121"/>
                        <a:pt x="73672" y="118121"/>
                      </a:cubicBezTo>
                      <a:close/>
                      <a:moveTo>
                        <a:pt x="128926" y="205390"/>
                      </a:moveTo>
                      <a:lnTo>
                        <a:pt x="128926" y="180034"/>
                      </a:lnTo>
                      <a:cubicBezTo>
                        <a:pt x="121929" y="183327"/>
                        <a:pt x="114874" y="185840"/>
                        <a:pt x="107759" y="187575"/>
                      </a:cubicBezTo>
                      <a:cubicBezTo>
                        <a:pt x="100645" y="189339"/>
                        <a:pt x="93589" y="190221"/>
                        <a:pt x="86593" y="190221"/>
                      </a:cubicBezTo>
                      <a:cubicBezTo>
                        <a:pt x="68219" y="190221"/>
                        <a:pt x="54181" y="184018"/>
                        <a:pt x="44480" y="171611"/>
                      </a:cubicBezTo>
                      <a:cubicBezTo>
                        <a:pt x="34808" y="159205"/>
                        <a:pt x="29281" y="140464"/>
                        <a:pt x="27899" y="115387"/>
                      </a:cubicBezTo>
                      <a:cubicBezTo>
                        <a:pt x="33308" y="123384"/>
                        <a:pt x="40099" y="129513"/>
                        <a:pt x="48272" y="133776"/>
                      </a:cubicBezTo>
                      <a:cubicBezTo>
                        <a:pt x="56474" y="138039"/>
                        <a:pt x="65485" y="140170"/>
                        <a:pt x="75304" y="140170"/>
                      </a:cubicBezTo>
                      <a:cubicBezTo>
                        <a:pt x="95971" y="140170"/>
                        <a:pt x="112301" y="133893"/>
                        <a:pt x="124296" y="121341"/>
                      </a:cubicBezTo>
                      <a:cubicBezTo>
                        <a:pt x="136290" y="108817"/>
                        <a:pt x="142287" y="91766"/>
                        <a:pt x="142287" y="70188"/>
                      </a:cubicBezTo>
                      <a:cubicBezTo>
                        <a:pt x="142287" y="49050"/>
                        <a:pt x="136040" y="32088"/>
                        <a:pt x="123546" y="19300"/>
                      </a:cubicBezTo>
                      <a:cubicBezTo>
                        <a:pt x="111052" y="6541"/>
                        <a:pt x="94427" y="161"/>
                        <a:pt x="73672" y="161"/>
                      </a:cubicBezTo>
                      <a:cubicBezTo>
                        <a:pt x="49859" y="161"/>
                        <a:pt x="31662" y="9275"/>
                        <a:pt x="19080" y="27502"/>
                      </a:cubicBezTo>
                      <a:cubicBezTo>
                        <a:pt x="6497" y="45758"/>
                        <a:pt x="206" y="72202"/>
                        <a:pt x="206" y="106833"/>
                      </a:cubicBezTo>
                      <a:cubicBezTo>
                        <a:pt x="206" y="139347"/>
                        <a:pt x="7923" y="165276"/>
                        <a:pt x="23357" y="184620"/>
                      </a:cubicBezTo>
                      <a:cubicBezTo>
                        <a:pt x="38791" y="203964"/>
                        <a:pt x="59502" y="213636"/>
                        <a:pt x="85490" y="213636"/>
                      </a:cubicBezTo>
                      <a:cubicBezTo>
                        <a:pt x="92487" y="213636"/>
                        <a:pt x="99542" y="212945"/>
                        <a:pt x="106657" y="211564"/>
                      </a:cubicBezTo>
                      <a:cubicBezTo>
                        <a:pt x="113771" y="210182"/>
                        <a:pt x="121194" y="208124"/>
                        <a:pt x="128926" y="205390"/>
                      </a:cubicBezTo>
                      <a:close/>
                    </a:path>
                  </a:pathLst>
                </a:custGeom>
                <a:solidFill>
                  <a:srgbClr val="000000"/>
                </a:solidFill>
                <a:ln w="2822" cap="flat">
                  <a:noFill/>
                  <a:prstDash val="solid"/>
                  <a:round/>
                </a:ln>
              </p:spPr>
              <p:txBody>
                <a:bodyPr rtlCol="0" anchor="ctr"/>
                <a:lstStyle/>
                <a:p>
                  <a:endParaRPr lang="en-US"/>
                </a:p>
              </p:txBody>
            </p:sp>
          </p:grpSp>
          <p:grpSp>
            <p:nvGrpSpPr>
              <p:cNvPr id="265" name="Graphic 4">
                <a:extLst>
                  <a:ext uri="{FF2B5EF4-FFF2-40B4-BE49-F238E27FC236}">
                    <a16:creationId xmlns:a16="http://schemas.microsoft.com/office/drawing/2014/main" id="{8876AF51-DD1C-7ED9-5453-FB997DBD1B40}"/>
                  </a:ext>
                </a:extLst>
              </p:cNvPr>
              <p:cNvGrpSpPr/>
              <p:nvPr/>
            </p:nvGrpSpPr>
            <p:grpSpPr>
              <a:xfrm>
                <a:off x="7258062" y="5273040"/>
                <a:ext cx="299855" cy="411987"/>
                <a:chOff x="7258062" y="5273040"/>
                <a:chExt cx="299855" cy="411987"/>
              </a:xfrm>
              <a:solidFill>
                <a:srgbClr val="000000"/>
              </a:solidFill>
            </p:grpSpPr>
            <p:sp>
              <p:nvSpPr>
                <p:cNvPr id="292" name="Freeform: Shape 246">
                  <a:extLst>
                    <a:ext uri="{FF2B5EF4-FFF2-40B4-BE49-F238E27FC236}">
                      <a16:creationId xmlns:a16="http://schemas.microsoft.com/office/drawing/2014/main" id="{646B63E4-E92D-E844-B5A4-91ADD97FF35D}"/>
                    </a:ext>
                  </a:extLst>
                </p:cNvPr>
                <p:cNvSpPr/>
                <p:nvPr/>
              </p:nvSpPr>
              <p:spPr>
                <a:xfrm>
                  <a:off x="7406640" y="5273040"/>
                  <a:ext cx="28222" cy="98777"/>
                </a:xfrm>
                <a:custGeom>
                  <a:avLst/>
                  <a:gdLst>
                    <a:gd name="connsiteX0" fmla="*/ 262 w 28222"/>
                    <a:gd name="connsiteY0" fmla="*/ 187 h 98777"/>
                    <a:gd name="connsiteX1" fmla="*/ 262 w 28222"/>
                    <a:gd name="connsiteY1" fmla="*/ 98965 h 98777"/>
                  </a:gdLst>
                  <a:ahLst/>
                  <a:cxnLst>
                    <a:cxn ang="0">
                      <a:pos x="connsiteX0" y="connsiteY0"/>
                    </a:cxn>
                    <a:cxn ang="0">
                      <a:pos x="connsiteX1" y="connsiteY1"/>
                    </a:cxn>
                  </a:cxnLst>
                  <a:rect l="l" t="t" r="r" b="b"/>
                  <a:pathLst>
                    <a:path w="28222" h="98777">
                      <a:moveTo>
                        <a:pt x="262" y="187"/>
                      </a:moveTo>
                      <a:lnTo>
                        <a:pt x="262" y="9896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293" name="Graphic 4">
                  <a:extLst>
                    <a:ext uri="{FF2B5EF4-FFF2-40B4-BE49-F238E27FC236}">
                      <a16:creationId xmlns:a16="http://schemas.microsoft.com/office/drawing/2014/main" id="{A87611A3-4EB7-71A3-33BA-BD18A6C331B9}"/>
                    </a:ext>
                  </a:extLst>
                </p:cNvPr>
                <p:cNvGrpSpPr/>
                <p:nvPr/>
              </p:nvGrpSpPr>
              <p:grpSpPr>
                <a:xfrm>
                  <a:off x="7258062" y="5475566"/>
                  <a:ext cx="299855" cy="209461"/>
                  <a:chOff x="7258062" y="5475566"/>
                  <a:chExt cx="299855" cy="209461"/>
                </a:xfrm>
                <a:solidFill>
                  <a:srgbClr val="000000"/>
                </a:solidFill>
              </p:grpSpPr>
              <p:sp>
                <p:nvSpPr>
                  <p:cNvPr id="294" name="Freeform: Shape 248">
                    <a:extLst>
                      <a:ext uri="{FF2B5EF4-FFF2-40B4-BE49-F238E27FC236}">
                        <a16:creationId xmlns:a16="http://schemas.microsoft.com/office/drawing/2014/main" id="{16426E27-278E-212D-13FD-90C0150E084F}"/>
                      </a:ext>
                    </a:extLst>
                  </p:cNvPr>
                  <p:cNvSpPr/>
                  <p:nvPr/>
                </p:nvSpPr>
                <p:spPr>
                  <a:xfrm flipV="1">
                    <a:off x="7258062" y="5479270"/>
                    <a:ext cx="122501" cy="205757"/>
                  </a:xfrm>
                  <a:custGeom>
                    <a:avLst/>
                    <a:gdLst>
                      <a:gd name="connsiteX0" fmla="*/ 4239 w 122501"/>
                      <a:gd name="connsiteY0" fmla="*/ 23577 h 205757"/>
                      <a:gd name="connsiteX1" fmla="*/ 49704 w 122501"/>
                      <a:gd name="connsiteY1" fmla="*/ 23577 h 205757"/>
                      <a:gd name="connsiteX2" fmla="*/ 49704 w 122501"/>
                      <a:gd name="connsiteY2" fmla="*/ 180563 h 205757"/>
                      <a:gd name="connsiteX3" fmla="*/ 227 w 122501"/>
                      <a:gd name="connsiteY3" fmla="*/ 170641 h 205757"/>
                      <a:gd name="connsiteX4" fmla="*/ 227 w 122501"/>
                      <a:gd name="connsiteY4" fmla="*/ 195997 h 205757"/>
                      <a:gd name="connsiteX5" fmla="*/ 49439 w 122501"/>
                      <a:gd name="connsiteY5" fmla="*/ 205919 h 205757"/>
                      <a:gd name="connsiteX6" fmla="*/ 77264 w 122501"/>
                      <a:gd name="connsiteY6" fmla="*/ 205919 h 205757"/>
                      <a:gd name="connsiteX7" fmla="*/ 77264 w 122501"/>
                      <a:gd name="connsiteY7" fmla="*/ 23577 h 205757"/>
                      <a:gd name="connsiteX8" fmla="*/ 122729 w 122501"/>
                      <a:gd name="connsiteY8" fmla="*/ 23577 h 205757"/>
                      <a:gd name="connsiteX9" fmla="*/ 122729 w 122501"/>
                      <a:gd name="connsiteY9" fmla="*/ 161 h 205757"/>
                      <a:gd name="connsiteX10" fmla="*/ 4239 w 122501"/>
                      <a:gd name="connsiteY10" fmla="*/ 161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239" y="23577"/>
                        </a:moveTo>
                        <a:lnTo>
                          <a:pt x="49704" y="23577"/>
                        </a:lnTo>
                        <a:lnTo>
                          <a:pt x="49704" y="180563"/>
                        </a:lnTo>
                        <a:lnTo>
                          <a:pt x="227" y="170641"/>
                        </a:lnTo>
                        <a:lnTo>
                          <a:pt x="227" y="195997"/>
                        </a:lnTo>
                        <a:lnTo>
                          <a:pt x="49439" y="205919"/>
                        </a:lnTo>
                        <a:lnTo>
                          <a:pt x="77264" y="205919"/>
                        </a:lnTo>
                        <a:lnTo>
                          <a:pt x="77264" y="23577"/>
                        </a:lnTo>
                        <a:lnTo>
                          <a:pt x="122729" y="23577"/>
                        </a:lnTo>
                        <a:lnTo>
                          <a:pt x="122729" y="161"/>
                        </a:lnTo>
                        <a:lnTo>
                          <a:pt x="4239" y="161"/>
                        </a:lnTo>
                        <a:close/>
                      </a:path>
                    </a:pathLst>
                  </a:custGeom>
                  <a:solidFill>
                    <a:srgbClr val="000000"/>
                  </a:solidFill>
                  <a:ln w="2822" cap="flat">
                    <a:noFill/>
                    <a:prstDash val="solid"/>
                    <a:round/>
                  </a:ln>
                </p:spPr>
                <p:txBody>
                  <a:bodyPr rtlCol="0" anchor="ctr"/>
                  <a:lstStyle/>
                  <a:p>
                    <a:endParaRPr lang="en-US"/>
                  </a:p>
                </p:txBody>
              </p:sp>
              <p:sp>
                <p:nvSpPr>
                  <p:cNvPr id="295" name="Freeform: Shape 249">
                    <a:extLst>
                      <a:ext uri="{FF2B5EF4-FFF2-40B4-BE49-F238E27FC236}">
                        <a16:creationId xmlns:a16="http://schemas.microsoft.com/office/drawing/2014/main" id="{FF2782EC-CAA0-85FF-45A1-70C14DCAD74D}"/>
                      </a:ext>
                    </a:extLst>
                  </p:cNvPr>
                  <p:cNvSpPr/>
                  <p:nvPr/>
                </p:nvSpPr>
                <p:spPr>
                  <a:xfrm flipV="1">
                    <a:off x="7427301" y="5475566"/>
                    <a:ext cx="130616" cy="209461"/>
                  </a:xfrm>
                  <a:custGeom>
                    <a:avLst/>
                    <a:gdLst>
                      <a:gd name="connsiteX0" fmla="*/ 33705 w 130616"/>
                      <a:gd name="connsiteY0" fmla="*/ 23576 h 209461"/>
                      <a:gd name="connsiteX1" fmla="*/ 130851 w 130616"/>
                      <a:gd name="connsiteY1" fmla="*/ 23576 h 209461"/>
                      <a:gd name="connsiteX2" fmla="*/ 130851 w 130616"/>
                      <a:gd name="connsiteY2" fmla="*/ 161 h 209461"/>
                      <a:gd name="connsiteX3" fmla="*/ 235 w 130616"/>
                      <a:gd name="connsiteY3" fmla="*/ 161 h 209461"/>
                      <a:gd name="connsiteX4" fmla="*/ 235 w 130616"/>
                      <a:gd name="connsiteY4" fmla="*/ 23576 h 209461"/>
                      <a:gd name="connsiteX5" fmla="*/ 43406 w 130616"/>
                      <a:gd name="connsiteY5" fmla="*/ 67585 h 209461"/>
                      <a:gd name="connsiteX6" fmla="*/ 77802 w 130616"/>
                      <a:gd name="connsiteY6" fmla="*/ 103260 h 209461"/>
                      <a:gd name="connsiteX7" fmla="*/ 96455 w 130616"/>
                      <a:gd name="connsiteY7" fmla="*/ 128660 h 209461"/>
                      <a:gd name="connsiteX8" fmla="*/ 101791 w 130616"/>
                      <a:gd name="connsiteY8" fmla="*/ 149121 h 209461"/>
                      <a:gd name="connsiteX9" fmla="*/ 90282 w 130616"/>
                      <a:gd name="connsiteY9" fmla="*/ 175844 h 209461"/>
                      <a:gd name="connsiteX10" fmla="*/ 60296 w 130616"/>
                      <a:gd name="connsiteY10" fmla="*/ 186207 h 209461"/>
                      <a:gd name="connsiteX11" fmla="*/ 32646 w 130616"/>
                      <a:gd name="connsiteY11" fmla="*/ 181665 h 209461"/>
                      <a:gd name="connsiteX12" fmla="*/ 1602 w 130616"/>
                      <a:gd name="connsiteY12" fmla="*/ 167862 h 209461"/>
                      <a:gd name="connsiteX13" fmla="*/ 1602 w 130616"/>
                      <a:gd name="connsiteY13" fmla="*/ 195996 h 209461"/>
                      <a:gd name="connsiteX14" fmla="*/ 32999 w 130616"/>
                      <a:gd name="connsiteY14" fmla="*/ 206183 h 209461"/>
                      <a:gd name="connsiteX15" fmla="*/ 59766 w 130616"/>
                      <a:gd name="connsiteY15" fmla="*/ 209623 h 209461"/>
                      <a:gd name="connsiteX16" fmla="*/ 110743 w 130616"/>
                      <a:gd name="connsiteY16" fmla="*/ 193615 h 209461"/>
                      <a:gd name="connsiteX17" fmla="*/ 129749 w 130616"/>
                      <a:gd name="connsiteY17" fmla="*/ 150929 h 209461"/>
                      <a:gd name="connsiteX18" fmla="*/ 124986 w 130616"/>
                      <a:gd name="connsiteY18" fmla="*/ 126852 h 209461"/>
                      <a:gd name="connsiteX19" fmla="*/ 107700 w 130616"/>
                      <a:gd name="connsiteY19" fmla="*/ 100085 h 209461"/>
                      <a:gd name="connsiteX20" fmla="*/ 85784 w 130616"/>
                      <a:gd name="connsiteY20" fmla="*/ 76978 h 209461"/>
                      <a:gd name="connsiteX21" fmla="*/ 33705 w 130616"/>
                      <a:gd name="connsiteY21" fmla="*/ 23576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705" y="23576"/>
                        </a:moveTo>
                        <a:lnTo>
                          <a:pt x="130851" y="23576"/>
                        </a:lnTo>
                        <a:lnTo>
                          <a:pt x="130851" y="161"/>
                        </a:lnTo>
                        <a:lnTo>
                          <a:pt x="235" y="161"/>
                        </a:lnTo>
                        <a:lnTo>
                          <a:pt x="235" y="23576"/>
                        </a:lnTo>
                        <a:cubicBezTo>
                          <a:pt x="10789" y="34512"/>
                          <a:pt x="25179" y="49182"/>
                          <a:pt x="43406" y="67585"/>
                        </a:cubicBezTo>
                        <a:cubicBezTo>
                          <a:pt x="61663" y="86018"/>
                          <a:pt x="73128" y="97909"/>
                          <a:pt x="77802" y="103260"/>
                        </a:cubicBezTo>
                        <a:cubicBezTo>
                          <a:pt x="86710" y="113255"/>
                          <a:pt x="92927" y="121722"/>
                          <a:pt x="96455" y="128660"/>
                        </a:cubicBezTo>
                        <a:cubicBezTo>
                          <a:pt x="100012" y="135598"/>
                          <a:pt x="101791" y="142418"/>
                          <a:pt x="101791" y="149121"/>
                        </a:cubicBezTo>
                        <a:cubicBezTo>
                          <a:pt x="101791" y="160057"/>
                          <a:pt x="97954" y="168965"/>
                          <a:pt x="90282" y="175844"/>
                        </a:cubicBezTo>
                        <a:cubicBezTo>
                          <a:pt x="82609" y="182752"/>
                          <a:pt x="72613" y="186207"/>
                          <a:pt x="60296" y="186207"/>
                        </a:cubicBezTo>
                        <a:cubicBezTo>
                          <a:pt x="51564" y="186207"/>
                          <a:pt x="42348" y="184693"/>
                          <a:pt x="32646" y="181665"/>
                        </a:cubicBezTo>
                        <a:cubicBezTo>
                          <a:pt x="22974" y="178637"/>
                          <a:pt x="12626" y="174036"/>
                          <a:pt x="1602" y="167862"/>
                        </a:cubicBezTo>
                        <a:lnTo>
                          <a:pt x="1602" y="195996"/>
                        </a:lnTo>
                        <a:cubicBezTo>
                          <a:pt x="12803" y="200494"/>
                          <a:pt x="23269" y="203890"/>
                          <a:pt x="32999" y="206183"/>
                        </a:cubicBezTo>
                        <a:cubicBezTo>
                          <a:pt x="42759" y="208476"/>
                          <a:pt x="51682" y="209623"/>
                          <a:pt x="59766" y="209623"/>
                        </a:cubicBezTo>
                        <a:cubicBezTo>
                          <a:pt x="81080" y="209623"/>
                          <a:pt x="98072" y="204287"/>
                          <a:pt x="110743" y="193615"/>
                        </a:cubicBezTo>
                        <a:cubicBezTo>
                          <a:pt x="123413" y="182973"/>
                          <a:pt x="129749" y="168744"/>
                          <a:pt x="129749" y="150929"/>
                        </a:cubicBezTo>
                        <a:cubicBezTo>
                          <a:pt x="129749" y="142462"/>
                          <a:pt x="128161" y="134437"/>
                          <a:pt x="124986" y="126852"/>
                        </a:cubicBezTo>
                        <a:cubicBezTo>
                          <a:pt x="121841" y="119297"/>
                          <a:pt x="116078" y="110374"/>
                          <a:pt x="107700" y="100085"/>
                        </a:cubicBezTo>
                        <a:cubicBezTo>
                          <a:pt x="105407" y="97410"/>
                          <a:pt x="98101" y="89707"/>
                          <a:pt x="85784" y="76978"/>
                        </a:cubicBezTo>
                        <a:cubicBezTo>
                          <a:pt x="73495" y="64248"/>
                          <a:pt x="56136" y="46448"/>
                          <a:pt x="33705" y="23576"/>
                        </a:cubicBezTo>
                        <a:close/>
                      </a:path>
                    </a:pathLst>
                  </a:custGeom>
                  <a:solidFill>
                    <a:srgbClr val="000000"/>
                  </a:solidFill>
                  <a:ln w="2822" cap="flat">
                    <a:noFill/>
                    <a:prstDash val="solid"/>
                    <a:round/>
                  </a:ln>
                </p:spPr>
                <p:txBody>
                  <a:bodyPr rtlCol="0" anchor="ctr"/>
                  <a:lstStyle/>
                  <a:p>
                    <a:endParaRPr lang="en-US"/>
                  </a:p>
                </p:txBody>
              </p:sp>
            </p:grpSp>
          </p:grpSp>
          <p:grpSp>
            <p:nvGrpSpPr>
              <p:cNvPr id="266" name="Graphic 4">
                <a:extLst>
                  <a:ext uri="{FF2B5EF4-FFF2-40B4-BE49-F238E27FC236}">
                    <a16:creationId xmlns:a16="http://schemas.microsoft.com/office/drawing/2014/main" id="{7DC3E5C4-E8AD-B5D6-9EA9-CD84473B4E9F}"/>
                  </a:ext>
                </a:extLst>
              </p:cNvPr>
              <p:cNvGrpSpPr/>
              <p:nvPr/>
            </p:nvGrpSpPr>
            <p:grpSpPr>
              <a:xfrm>
                <a:off x="7943862" y="5273040"/>
                <a:ext cx="308806" cy="416000"/>
                <a:chOff x="7943862" y="5273040"/>
                <a:chExt cx="308806" cy="416000"/>
              </a:xfrm>
              <a:solidFill>
                <a:srgbClr val="000000"/>
              </a:solidFill>
            </p:grpSpPr>
            <p:sp>
              <p:nvSpPr>
                <p:cNvPr id="288" name="Freeform: Shape 251">
                  <a:extLst>
                    <a:ext uri="{FF2B5EF4-FFF2-40B4-BE49-F238E27FC236}">
                      <a16:creationId xmlns:a16="http://schemas.microsoft.com/office/drawing/2014/main" id="{600A872C-4FB8-EB89-1350-D0056692D80F}"/>
                    </a:ext>
                  </a:extLst>
                </p:cNvPr>
                <p:cNvSpPr/>
                <p:nvPr/>
              </p:nvSpPr>
              <p:spPr>
                <a:xfrm>
                  <a:off x="8092440" y="5273040"/>
                  <a:ext cx="28222" cy="98777"/>
                </a:xfrm>
                <a:custGeom>
                  <a:avLst/>
                  <a:gdLst>
                    <a:gd name="connsiteX0" fmla="*/ 287 w 28222"/>
                    <a:gd name="connsiteY0" fmla="*/ 187 h 98777"/>
                    <a:gd name="connsiteX1" fmla="*/ 287 w 28222"/>
                    <a:gd name="connsiteY1" fmla="*/ 98965 h 98777"/>
                  </a:gdLst>
                  <a:ahLst/>
                  <a:cxnLst>
                    <a:cxn ang="0">
                      <a:pos x="connsiteX0" y="connsiteY0"/>
                    </a:cxn>
                    <a:cxn ang="0">
                      <a:pos x="connsiteX1" y="connsiteY1"/>
                    </a:cxn>
                  </a:cxnLst>
                  <a:rect l="l" t="t" r="r" b="b"/>
                  <a:pathLst>
                    <a:path w="28222" h="98777">
                      <a:moveTo>
                        <a:pt x="287" y="187"/>
                      </a:moveTo>
                      <a:lnTo>
                        <a:pt x="287" y="9896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289" name="Graphic 4">
                  <a:extLst>
                    <a:ext uri="{FF2B5EF4-FFF2-40B4-BE49-F238E27FC236}">
                      <a16:creationId xmlns:a16="http://schemas.microsoft.com/office/drawing/2014/main" id="{35D29F5A-9D22-2986-A4E0-B479083AEF13}"/>
                    </a:ext>
                  </a:extLst>
                </p:cNvPr>
                <p:cNvGrpSpPr/>
                <p:nvPr/>
              </p:nvGrpSpPr>
              <p:grpSpPr>
                <a:xfrm>
                  <a:off x="7943862" y="5475566"/>
                  <a:ext cx="308806" cy="213474"/>
                  <a:chOff x="7943862" y="5475566"/>
                  <a:chExt cx="308806" cy="213474"/>
                </a:xfrm>
                <a:solidFill>
                  <a:srgbClr val="000000"/>
                </a:solidFill>
              </p:grpSpPr>
              <p:sp>
                <p:nvSpPr>
                  <p:cNvPr id="290" name="Freeform: Shape 253">
                    <a:extLst>
                      <a:ext uri="{FF2B5EF4-FFF2-40B4-BE49-F238E27FC236}">
                        <a16:creationId xmlns:a16="http://schemas.microsoft.com/office/drawing/2014/main" id="{C7DA9ED6-D765-5A50-BE07-421AA41E30A9}"/>
                      </a:ext>
                    </a:extLst>
                  </p:cNvPr>
                  <p:cNvSpPr/>
                  <p:nvPr/>
                </p:nvSpPr>
                <p:spPr>
                  <a:xfrm flipV="1">
                    <a:off x="7943862" y="5479270"/>
                    <a:ext cx="122501" cy="205757"/>
                  </a:xfrm>
                  <a:custGeom>
                    <a:avLst/>
                    <a:gdLst>
                      <a:gd name="connsiteX0" fmla="*/ 4264 w 122501"/>
                      <a:gd name="connsiteY0" fmla="*/ 23577 h 205757"/>
                      <a:gd name="connsiteX1" fmla="*/ 49728 w 122501"/>
                      <a:gd name="connsiteY1" fmla="*/ 23577 h 205757"/>
                      <a:gd name="connsiteX2" fmla="*/ 49728 w 122501"/>
                      <a:gd name="connsiteY2" fmla="*/ 180563 h 205757"/>
                      <a:gd name="connsiteX3" fmla="*/ 251 w 122501"/>
                      <a:gd name="connsiteY3" fmla="*/ 170641 h 205757"/>
                      <a:gd name="connsiteX4" fmla="*/ 251 w 122501"/>
                      <a:gd name="connsiteY4" fmla="*/ 195997 h 205757"/>
                      <a:gd name="connsiteX5" fmla="*/ 49463 w 122501"/>
                      <a:gd name="connsiteY5" fmla="*/ 205919 h 205757"/>
                      <a:gd name="connsiteX6" fmla="*/ 77289 w 122501"/>
                      <a:gd name="connsiteY6" fmla="*/ 205919 h 205757"/>
                      <a:gd name="connsiteX7" fmla="*/ 77289 w 122501"/>
                      <a:gd name="connsiteY7" fmla="*/ 23577 h 205757"/>
                      <a:gd name="connsiteX8" fmla="*/ 122753 w 122501"/>
                      <a:gd name="connsiteY8" fmla="*/ 23577 h 205757"/>
                      <a:gd name="connsiteX9" fmla="*/ 122753 w 122501"/>
                      <a:gd name="connsiteY9" fmla="*/ 161 h 205757"/>
                      <a:gd name="connsiteX10" fmla="*/ 4264 w 122501"/>
                      <a:gd name="connsiteY10" fmla="*/ 161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264" y="23577"/>
                        </a:moveTo>
                        <a:lnTo>
                          <a:pt x="49728" y="23577"/>
                        </a:lnTo>
                        <a:lnTo>
                          <a:pt x="49728" y="180563"/>
                        </a:lnTo>
                        <a:lnTo>
                          <a:pt x="251" y="170641"/>
                        </a:lnTo>
                        <a:lnTo>
                          <a:pt x="251" y="195997"/>
                        </a:lnTo>
                        <a:lnTo>
                          <a:pt x="49463" y="205919"/>
                        </a:lnTo>
                        <a:lnTo>
                          <a:pt x="77289" y="205919"/>
                        </a:lnTo>
                        <a:lnTo>
                          <a:pt x="77289" y="23577"/>
                        </a:lnTo>
                        <a:lnTo>
                          <a:pt x="122753" y="23577"/>
                        </a:lnTo>
                        <a:lnTo>
                          <a:pt x="122753" y="161"/>
                        </a:lnTo>
                        <a:lnTo>
                          <a:pt x="4264" y="161"/>
                        </a:lnTo>
                        <a:close/>
                      </a:path>
                    </a:pathLst>
                  </a:custGeom>
                  <a:solidFill>
                    <a:srgbClr val="000000"/>
                  </a:solidFill>
                  <a:ln w="2822" cap="flat">
                    <a:noFill/>
                    <a:prstDash val="solid"/>
                    <a:round/>
                  </a:ln>
                </p:spPr>
                <p:txBody>
                  <a:bodyPr rtlCol="0" anchor="ctr"/>
                  <a:lstStyle/>
                  <a:p>
                    <a:endParaRPr lang="en-US"/>
                  </a:p>
                </p:txBody>
              </p:sp>
              <p:sp>
                <p:nvSpPr>
                  <p:cNvPr id="291" name="Freeform: Shape 254">
                    <a:extLst>
                      <a:ext uri="{FF2B5EF4-FFF2-40B4-BE49-F238E27FC236}">
                        <a16:creationId xmlns:a16="http://schemas.microsoft.com/office/drawing/2014/main" id="{B67357F1-246B-65EC-4E3F-3AC25C5A2FA5}"/>
                      </a:ext>
                    </a:extLst>
                  </p:cNvPr>
                  <p:cNvSpPr/>
                  <p:nvPr/>
                </p:nvSpPr>
                <p:spPr>
                  <a:xfrm flipV="1">
                    <a:off x="8111558" y="5475566"/>
                    <a:ext cx="141110" cy="213474"/>
                  </a:xfrm>
                  <a:custGeom>
                    <a:avLst/>
                    <a:gdLst>
                      <a:gd name="connsiteX0" fmla="*/ 70814 w 141110"/>
                      <a:gd name="connsiteY0" fmla="*/ 101894 h 213474"/>
                      <a:gd name="connsiteX1" fmla="*/ 39593 w 141110"/>
                      <a:gd name="connsiteY1" fmla="*/ 91266 h 213474"/>
                      <a:gd name="connsiteX2" fmla="*/ 28260 w 141110"/>
                      <a:gd name="connsiteY2" fmla="*/ 62074 h 213474"/>
                      <a:gd name="connsiteX3" fmla="*/ 39593 w 141110"/>
                      <a:gd name="connsiteY3" fmla="*/ 32837 h 213474"/>
                      <a:gd name="connsiteX4" fmla="*/ 70814 w 141110"/>
                      <a:gd name="connsiteY4" fmla="*/ 22210 h 213474"/>
                      <a:gd name="connsiteX5" fmla="*/ 102079 w 141110"/>
                      <a:gd name="connsiteY5" fmla="*/ 32882 h 213474"/>
                      <a:gd name="connsiteX6" fmla="*/ 113544 w 141110"/>
                      <a:gd name="connsiteY6" fmla="*/ 62074 h 213474"/>
                      <a:gd name="connsiteX7" fmla="*/ 102167 w 141110"/>
                      <a:gd name="connsiteY7" fmla="*/ 91266 h 213474"/>
                      <a:gd name="connsiteX8" fmla="*/ 70814 w 141110"/>
                      <a:gd name="connsiteY8" fmla="*/ 101894 h 213474"/>
                      <a:gd name="connsiteX9" fmla="*/ 42988 w 141110"/>
                      <a:gd name="connsiteY9" fmla="*/ 113712 h 213474"/>
                      <a:gd name="connsiteX10" fmla="*/ 15075 w 141110"/>
                      <a:gd name="connsiteY10" fmla="*/ 130381 h 213474"/>
                      <a:gd name="connsiteX11" fmla="*/ 5109 w 141110"/>
                      <a:gd name="connsiteY11" fmla="*/ 160322 h 213474"/>
                      <a:gd name="connsiteX12" fmla="*/ 22660 w 141110"/>
                      <a:gd name="connsiteY12" fmla="*/ 199304 h 213474"/>
                      <a:gd name="connsiteX13" fmla="*/ 70814 w 141110"/>
                      <a:gd name="connsiteY13" fmla="*/ 213636 h 213474"/>
                      <a:gd name="connsiteX14" fmla="*/ 119056 w 141110"/>
                      <a:gd name="connsiteY14" fmla="*/ 199304 h 213474"/>
                      <a:gd name="connsiteX15" fmla="*/ 136563 w 141110"/>
                      <a:gd name="connsiteY15" fmla="*/ 160322 h 213474"/>
                      <a:gd name="connsiteX16" fmla="*/ 126552 w 141110"/>
                      <a:gd name="connsiteY16" fmla="*/ 130381 h 213474"/>
                      <a:gd name="connsiteX17" fmla="*/ 98815 w 141110"/>
                      <a:gd name="connsiteY17" fmla="*/ 113712 h 213474"/>
                      <a:gd name="connsiteX18" fmla="*/ 130125 w 141110"/>
                      <a:gd name="connsiteY18" fmla="*/ 95367 h 213474"/>
                      <a:gd name="connsiteX19" fmla="*/ 141369 w 141110"/>
                      <a:gd name="connsiteY19" fmla="*/ 62074 h 213474"/>
                      <a:gd name="connsiteX20" fmla="*/ 123113 w 141110"/>
                      <a:gd name="connsiteY20" fmla="*/ 16125 h 213474"/>
                      <a:gd name="connsiteX21" fmla="*/ 70814 w 141110"/>
                      <a:gd name="connsiteY21" fmla="*/ 161 h 213474"/>
                      <a:gd name="connsiteX22" fmla="*/ 18514 w 141110"/>
                      <a:gd name="connsiteY22" fmla="*/ 16125 h 213474"/>
                      <a:gd name="connsiteX23" fmla="*/ 258 w 141110"/>
                      <a:gd name="connsiteY23" fmla="*/ 62074 h 213474"/>
                      <a:gd name="connsiteX24" fmla="*/ 11547 w 141110"/>
                      <a:gd name="connsiteY24" fmla="*/ 95367 h 213474"/>
                      <a:gd name="connsiteX25" fmla="*/ 42988 w 141110"/>
                      <a:gd name="connsiteY25" fmla="*/ 113712 h 213474"/>
                      <a:gd name="connsiteX26" fmla="*/ 32802 w 141110"/>
                      <a:gd name="connsiteY26" fmla="*/ 157677 h 213474"/>
                      <a:gd name="connsiteX27" fmla="*/ 42768 w 141110"/>
                      <a:gd name="connsiteY27" fmla="*/ 132762 h 213474"/>
                      <a:gd name="connsiteX28" fmla="*/ 70814 w 141110"/>
                      <a:gd name="connsiteY28" fmla="*/ 123810 h 213474"/>
                      <a:gd name="connsiteX29" fmla="*/ 98860 w 141110"/>
                      <a:gd name="connsiteY29" fmla="*/ 132762 h 213474"/>
                      <a:gd name="connsiteX30" fmla="*/ 109002 w 141110"/>
                      <a:gd name="connsiteY30" fmla="*/ 157677 h 213474"/>
                      <a:gd name="connsiteX31" fmla="*/ 98860 w 141110"/>
                      <a:gd name="connsiteY31" fmla="*/ 182636 h 213474"/>
                      <a:gd name="connsiteX32" fmla="*/ 70814 w 141110"/>
                      <a:gd name="connsiteY32" fmla="*/ 191587 h 213474"/>
                      <a:gd name="connsiteX33" fmla="*/ 42768 w 141110"/>
                      <a:gd name="connsiteY33" fmla="*/ 182636 h 213474"/>
                      <a:gd name="connsiteX34" fmla="*/ 32802 w 141110"/>
                      <a:gd name="connsiteY34" fmla="*/ 157677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110" h="213474">
                        <a:moveTo>
                          <a:pt x="70814" y="101894"/>
                        </a:moveTo>
                        <a:cubicBezTo>
                          <a:pt x="57585" y="101894"/>
                          <a:pt x="47177" y="98351"/>
                          <a:pt x="39593" y="91266"/>
                        </a:cubicBezTo>
                        <a:cubicBezTo>
                          <a:pt x="32038" y="84181"/>
                          <a:pt x="28260" y="74450"/>
                          <a:pt x="28260" y="62074"/>
                        </a:cubicBezTo>
                        <a:cubicBezTo>
                          <a:pt x="28260" y="49668"/>
                          <a:pt x="32038" y="39923"/>
                          <a:pt x="39593" y="32837"/>
                        </a:cubicBezTo>
                        <a:cubicBezTo>
                          <a:pt x="47177" y="25752"/>
                          <a:pt x="57585" y="22210"/>
                          <a:pt x="70814" y="22210"/>
                        </a:cubicBezTo>
                        <a:cubicBezTo>
                          <a:pt x="84043" y="22210"/>
                          <a:pt x="94465" y="25767"/>
                          <a:pt x="102079" y="32882"/>
                        </a:cubicBezTo>
                        <a:cubicBezTo>
                          <a:pt x="109722" y="40025"/>
                          <a:pt x="113544" y="49756"/>
                          <a:pt x="113544" y="62074"/>
                        </a:cubicBezTo>
                        <a:cubicBezTo>
                          <a:pt x="113544" y="74450"/>
                          <a:pt x="109751" y="84181"/>
                          <a:pt x="102167" y="91266"/>
                        </a:cubicBezTo>
                        <a:cubicBezTo>
                          <a:pt x="94611" y="98351"/>
                          <a:pt x="84160" y="101894"/>
                          <a:pt x="70814" y="101894"/>
                        </a:cubicBezTo>
                        <a:close/>
                        <a:moveTo>
                          <a:pt x="42988" y="113712"/>
                        </a:moveTo>
                        <a:cubicBezTo>
                          <a:pt x="31053" y="116652"/>
                          <a:pt x="21748" y="122208"/>
                          <a:pt x="15075" y="130381"/>
                        </a:cubicBezTo>
                        <a:cubicBezTo>
                          <a:pt x="8431" y="138583"/>
                          <a:pt x="5109" y="148563"/>
                          <a:pt x="5109" y="160322"/>
                        </a:cubicBezTo>
                        <a:cubicBezTo>
                          <a:pt x="5109" y="176756"/>
                          <a:pt x="10959" y="189750"/>
                          <a:pt x="22660" y="199304"/>
                        </a:cubicBezTo>
                        <a:cubicBezTo>
                          <a:pt x="34389" y="208859"/>
                          <a:pt x="50441" y="213636"/>
                          <a:pt x="70814" y="213636"/>
                        </a:cubicBezTo>
                        <a:cubicBezTo>
                          <a:pt x="91304" y="213636"/>
                          <a:pt x="107385" y="208859"/>
                          <a:pt x="119056" y="199304"/>
                        </a:cubicBezTo>
                        <a:cubicBezTo>
                          <a:pt x="130727" y="189750"/>
                          <a:pt x="136563" y="176756"/>
                          <a:pt x="136563" y="160322"/>
                        </a:cubicBezTo>
                        <a:cubicBezTo>
                          <a:pt x="136563" y="148563"/>
                          <a:pt x="133226" y="138583"/>
                          <a:pt x="126552" y="130381"/>
                        </a:cubicBezTo>
                        <a:cubicBezTo>
                          <a:pt x="119909" y="122208"/>
                          <a:pt x="110663" y="116652"/>
                          <a:pt x="98815" y="113712"/>
                        </a:cubicBezTo>
                        <a:cubicBezTo>
                          <a:pt x="112221" y="110595"/>
                          <a:pt x="122657" y="104481"/>
                          <a:pt x="130125" y="95367"/>
                        </a:cubicBezTo>
                        <a:cubicBezTo>
                          <a:pt x="137621" y="86283"/>
                          <a:pt x="141369" y="75186"/>
                          <a:pt x="141369" y="62074"/>
                        </a:cubicBezTo>
                        <a:cubicBezTo>
                          <a:pt x="141369" y="42113"/>
                          <a:pt x="135284" y="26796"/>
                          <a:pt x="123113" y="16125"/>
                        </a:cubicBezTo>
                        <a:cubicBezTo>
                          <a:pt x="110942" y="5482"/>
                          <a:pt x="93509" y="161"/>
                          <a:pt x="70814" y="161"/>
                        </a:cubicBezTo>
                        <a:cubicBezTo>
                          <a:pt x="48148" y="161"/>
                          <a:pt x="30715" y="5482"/>
                          <a:pt x="18514" y="16125"/>
                        </a:cubicBezTo>
                        <a:cubicBezTo>
                          <a:pt x="6344" y="26796"/>
                          <a:pt x="258" y="42113"/>
                          <a:pt x="258" y="62074"/>
                        </a:cubicBezTo>
                        <a:cubicBezTo>
                          <a:pt x="258" y="75186"/>
                          <a:pt x="4021" y="86283"/>
                          <a:pt x="11547" y="95367"/>
                        </a:cubicBezTo>
                        <a:cubicBezTo>
                          <a:pt x="19102" y="104481"/>
                          <a:pt x="29583" y="110595"/>
                          <a:pt x="42988" y="113712"/>
                        </a:cubicBezTo>
                        <a:close/>
                        <a:moveTo>
                          <a:pt x="32802" y="157677"/>
                        </a:moveTo>
                        <a:cubicBezTo>
                          <a:pt x="32802" y="147035"/>
                          <a:pt x="36124" y="138730"/>
                          <a:pt x="42768" y="132762"/>
                        </a:cubicBezTo>
                        <a:cubicBezTo>
                          <a:pt x="49441" y="126794"/>
                          <a:pt x="58790" y="123810"/>
                          <a:pt x="70814" y="123810"/>
                        </a:cubicBezTo>
                        <a:cubicBezTo>
                          <a:pt x="82779" y="123810"/>
                          <a:pt x="92127" y="126794"/>
                          <a:pt x="98860" y="132762"/>
                        </a:cubicBezTo>
                        <a:cubicBezTo>
                          <a:pt x="105621" y="138730"/>
                          <a:pt x="109002" y="147035"/>
                          <a:pt x="109002" y="157677"/>
                        </a:cubicBezTo>
                        <a:cubicBezTo>
                          <a:pt x="109002" y="168348"/>
                          <a:pt x="105621" y="176668"/>
                          <a:pt x="98860" y="182636"/>
                        </a:cubicBezTo>
                        <a:cubicBezTo>
                          <a:pt x="92127" y="188604"/>
                          <a:pt x="82779" y="191587"/>
                          <a:pt x="70814" y="191587"/>
                        </a:cubicBezTo>
                        <a:cubicBezTo>
                          <a:pt x="58790" y="191587"/>
                          <a:pt x="49441" y="188604"/>
                          <a:pt x="42768" y="182636"/>
                        </a:cubicBezTo>
                        <a:cubicBezTo>
                          <a:pt x="36124" y="176668"/>
                          <a:pt x="32802" y="168348"/>
                          <a:pt x="32802" y="157677"/>
                        </a:cubicBezTo>
                        <a:close/>
                      </a:path>
                    </a:pathLst>
                  </a:custGeom>
                  <a:solidFill>
                    <a:srgbClr val="000000"/>
                  </a:solidFill>
                  <a:ln w="2822" cap="flat">
                    <a:noFill/>
                    <a:prstDash val="solid"/>
                    <a:round/>
                  </a:ln>
                </p:spPr>
                <p:txBody>
                  <a:bodyPr rtlCol="0" anchor="ctr"/>
                  <a:lstStyle/>
                  <a:p>
                    <a:endParaRPr lang="en-US"/>
                  </a:p>
                </p:txBody>
              </p:sp>
            </p:grpSp>
          </p:grpSp>
          <p:grpSp>
            <p:nvGrpSpPr>
              <p:cNvPr id="267" name="Graphic 4">
                <a:extLst>
                  <a:ext uri="{FF2B5EF4-FFF2-40B4-BE49-F238E27FC236}">
                    <a16:creationId xmlns:a16="http://schemas.microsoft.com/office/drawing/2014/main" id="{22F82DB8-11B4-3D19-F763-A952AF53C28E}"/>
                  </a:ext>
                </a:extLst>
              </p:cNvPr>
              <p:cNvGrpSpPr/>
              <p:nvPr/>
            </p:nvGrpSpPr>
            <p:grpSpPr>
              <a:xfrm>
                <a:off x="8619371" y="5273040"/>
                <a:ext cx="322609" cy="411987"/>
                <a:chOff x="8619371" y="5273040"/>
                <a:chExt cx="322609" cy="411987"/>
              </a:xfrm>
              <a:solidFill>
                <a:srgbClr val="000000"/>
              </a:solidFill>
            </p:grpSpPr>
            <p:sp>
              <p:nvSpPr>
                <p:cNvPr id="284" name="Freeform: Shape 256">
                  <a:extLst>
                    <a:ext uri="{FF2B5EF4-FFF2-40B4-BE49-F238E27FC236}">
                      <a16:creationId xmlns:a16="http://schemas.microsoft.com/office/drawing/2014/main" id="{B78C085B-9013-FE51-9DD7-C330E7A1C3DC}"/>
                    </a:ext>
                  </a:extLst>
                </p:cNvPr>
                <p:cNvSpPr/>
                <p:nvPr/>
              </p:nvSpPr>
              <p:spPr>
                <a:xfrm>
                  <a:off x="8778240" y="5273040"/>
                  <a:ext cx="28222" cy="98777"/>
                </a:xfrm>
                <a:custGeom>
                  <a:avLst/>
                  <a:gdLst>
                    <a:gd name="connsiteX0" fmla="*/ 311 w 28222"/>
                    <a:gd name="connsiteY0" fmla="*/ 187 h 98777"/>
                    <a:gd name="connsiteX1" fmla="*/ 311 w 28222"/>
                    <a:gd name="connsiteY1" fmla="*/ 98965 h 98777"/>
                  </a:gdLst>
                  <a:ahLst/>
                  <a:cxnLst>
                    <a:cxn ang="0">
                      <a:pos x="connsiteX0" y="connsiteY0"/>
                    </a:cxn>
                    <a:cxn ang="0">
                      <a:pos x="connsiteX1" y="connsiteY1"/>
                    </a:cxn>
                  </a:cxnLst>
                  <a:rect l="l" t="t" r="r" b="b"/>
                  <a:pathLst>
                    <a:path w="28222" h="98777">
                      <a:moveTo>
                        <a:pt x="311" y="187"/>
                      </a:moveTo>
                      <a:lnTo>
                        <a:pt x="311" y="98965"/>
                      </a:lnTo>
                    </a:path>
                  </a:pathLst>
                </a:custGeom>
                <a:solidFill>
                  <a:srgbClr val="000000"/>
                </a:solidFill>
                <a:ln w="22578" cap="flat">
                  <a:solidFill>
                    <a:srgbClr val="000000"/>
                  </a:solidFill>
                  <a:prstDash val="solid"/>
                  <a:round/>
                </a:ln>
              </p:spPr>
              <p:txBody>
                <a:bodyPr rtlCol="0" anchor="ctr"/>
                <a:lstStyle/>
                <a:p>
                  <a:endParaRPr lang="en-US"/>
                </a:p>
              </p:txBody>
            </p:sp>
            <p:grpSp>
              <p:nvGrpSpPr>
                <p:cNvPr id="285" name="Graphic 4">
                  <a:extLst>
                    <a:ext uri="{FF2B5EF4-FFF2-40B4-BE49-F238E27FC236}">
                      <a16:creationId xmlns:a16="http://schemas.microsoft.com/office/drawing/2014/main" id="{A5BA9D76-9B26-B9C6-2C3D-AA705D7199EE}"/>
                    </a:ext>
                  </a:extLst>
                </p:cNvPr>
                <p:cNvGrpSpPr/>
                <p:nvPr/>
              </p:nvGrpSpPr>
              <p:grpSpPr>
                <a:xfrm>
                  <a:off x="8619371" y="5475566"/>
                  <a:ext cx="322609" cy="209461"/>
                  <a:chOff x="8619371" y="5475566"/>
                  <a:chExt cx="322609" cy="209461"/>
                </a:xfrm>
                <a:solidFill>
                  <a:srgbClr val="000000"/>
                </a:solidFill>
              </p:grpSpPr>
              <p:sp>
                <p:nvSpPr>
                  <p:cNvPr id="286" name="Freeform: Shape 258">
                    <a:extLst>
                      <a:ext uri="{FF2B5EF4-FFF2-40B4-BE49-F238E27FC236}">
                        <a16:creationId xmlns:a16="http://schemas.microsoft.com/office/drawing/2014/main" id="{75EEFC6D-DCB0-06C6-4B21-ADF5D5BB22CD}"/>
                      </a:ext>
                    </a:extLst>
                  </p:cNvPr>
                  <p:cNvSpPr/>
                  <p:nvPr/>
                </p:nvSpPr>
                <p:spPr>
                  <a:xfrm flipV="1">
                    <a:off x="8619371" y="5475566"/>
                    <a:ext cx="130616" cy="209461"/>
                  </a:xfrm>
                  <a:custGeom>
                    <a:avLst/>
                    <a:gdLst>
                      <a:gd name="connsiteX0" fmla="*/ 33747 w 130616"/>
                      <a:gd name="connsiteY0" fmla="*/ 23576 h 209461"/>
                      <a:gd name="connsiteX1" fmla="*/ 130893 w 130616"/>
                      <a:gd name="connsiteY1" fmla="*/ 23576 h 209461"/>
                      <a:gd name="connsiteX2" fmla="*/ 130893 w 130616"/>
                      <a:gd name="connsiteY2" fmla="*/ 161 h 209461"/>
                      <a:gd name="connsiteX3" fmla="*/ 277 w 130616"/>
                      <a:gd name="connsiteY3" fmla="*/ 161 h 209461"/>
                      <a:gd name="connsiteX4" fmla="*/ 277 w 130616"/>
                      <a:gd name="connsiteY4" fmla="*/ 23576 h 209461"/>
                      <a:gd name="connsiteX5" fmla="*/ 43448 w 130616"/>
                      <a:gd name="connsiteY5" fmla="*/ 67585 h 209461"/>
                      <a:gd name="connsiteX6" fmla="*/ 77844 w 130616"/>
                      <a:gd name="connsiteY6" fmla="*/ 103260 h 209461"/>
                      <a:gd name="connsiteX7" fmla="*/ 96497 w 130616"/>
                      <a:gd name="connsiteY7" fmla="*/ 128660 h 209461"/>
                      <a:gd name="connsiteX8" fmla="*/ 101833 w 130616"/>
                      <a:gd name="connsiteY8" fmla="*/ 149121 h 209461"/>
                      <a:gd name="connsiteX9" fmla="*/ 90324 w 130616"/>
                      <a:gd name="connsiteY9" fmla="*/ 175844 h 209461"/>
                      <a:gd name="connsiteX10" fmla="*/ 60338 w 130616"/>
                      <a:gd name="connsiteY10" fmla="*/ 186207 h 209461"/>
                      <a:gd name="connsiteX11" fmla="*/ 32689 w 130616"/>
                      <a:gd name="connsiteY11" fmla="*/ 181665 h 209461"/>
                      <a:gd name="connsiteX12" fmla="*/ 1644 w 130616"/>
                      <a:gd name="connsiteY12" fmla="*/ 167862 h 209461"/>
                      <a:gd name="connsiteX13" fmla="*/ 1644 w 130616"/>
                      <a:gd name="connsiteY13" fmla="*/ 195996 h 209461"/>
                      <a:gd name="connsiteX14" fmla="*/ 33042 w 130616"/>
                      <a:gd name="connsiteY14" fmla="*/ 206183 h 209461"/>
                      <a:gd name="connsiteX15" fmla="*/ 59809 w 130616"/>
                      <a:gd name="connsiteY15" fmla="*/ 209623 h 209461"/>
                      <a:gd name="connsiteX16" fmla="*/ 110785 w 130616"/>
                      <a:gd name="connsiteY16" fmla="*/ 193615 h 209461"/>
                      <a:gd name="connsiteX17" fmla="*/ 129791 w 130616"/>
                      <a:gd name="connsiteY17" fmla="*/ 150929 h 209461"/>
                      <a:gd name="connsiteX18" fmla="*/ 125028 w 130616"/>
                      <a:gd name="connsiteY18" fmla="*/ 126852 h 209461"/>
                      <a:gd name="connsiteX19" fmla="*/ 107742 w 130616"/>
                      <a:gd name="connsiteY19" fmla="*/ 100085 h 209461"/>
                      <a:gd name="connsiteX20" fmla="*/ 85826 w 130616"/>
                      <a:gd name="connsiteY20" fmla="*/ 76978 h 209461"/>
                      <a:gd name="connsiteX21" fmla="*/ 33747 w 130616"/>
                      <a:gd name="connsiteY21" fmla="*/ 23576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747" y="23576"/>
                        </a:moveTo>
                        <a:lnTo>
                          <a:pt x="130893" y="23576"/>
                        </a:lnTo>
                        <a:lnTo>
                          <a:pt x="130893" y="161"/>
                        </a:lnTo>
                        <a:lnTo>
                          <a:pt x="277" y="161"/>
                        </a:lnTo>
                        <a:lnTo>
                          <a:pt x="277" y="23576"/>
                        </a:lnTo>
                        <a:cubicBezTo>
                          <a:pt x="10831" y="34512"/>
                          <a:pt x="25222" y="49182"/>
                          <a:pt x="43448" y="67585"/>
                        </a:cubicBezTo>
                        <a:cubicBezTo>
                          <a:pt x="61705" y="86018"/>
                          <a:pt x="73170" y="97909"/>
                          <a:pt x="77844" y="103260"/>
                        </a:cubicBezTo>
                        <a:cubicBezTo>
                          <a:pt x="86752" y="113255"/>
                          <a:pt x="92970" y="121722"/>
                          <a:pt x="96497" y="128660"/>
                        </a:cubicBezTo>
                        <a:cubicBezTo>
                          <a:pt x="100055" y="135598"/>
                          <a:pt x="101833" y="142418"/>
                          <a:pt x="101833" y="149121"/>
                        </a:cubicBezTo>
                        <a:cubicBezTo>
                          <a:pt x="101833" y="160057"/>
                          <a:pt x="97997" y="168965"/>
                          <a:pt x="90324" y="175844"/>
                        </a:cubicBezTo>
                        <a:cubicBezTo>
                          <a:pt x="82651" y="182752"/>
                          <a:pt x="72656" y="186207"/>
                          <a:pt x="60338" y="186207"/>
                        </a:cubicBezTo>
                        <a:cubicBezTo>
                          <a:pt x="51606" y="186207"/>
                          <a:pt x="42390" y="184693"/>
                          <a:pt x="32689" y="181665"/>
                        </a:cubicBezTo>
                        <a:cubicBezTo>
                          <a:pt x="23017" y="178637"/>
                          <a:pt x="12669" y="174036"/>
                          <a:pt x="1644" y="167862"/>
                        </a:cubicBezTo>
                        <a:lnTo>
                          <a:pt x="1644" y="195996"/>
                        </a:lnTo>
                        <a:cubicBezTo>
                          <a:pt x="12845" y="200494"/>
                          <a:pt x="23311" y="203890"/>
                          <a:pt x="33042" y="206183"/>
                        </a:cubicBezTo>
                        <a:cubicBezTo>
                          <a:pt x="42802" y="208476"/>
                          <a:pt x="51724" y="209623"/>
                          <a:pt x="59809" y="209623"/>
                        </a:cubicBezTo>
                        <a:cubicBezTo>
                          <a:pt x="81122" y="209623"/>
                          <a:pt x="98114" y="204287"/>
                          <a:pt x="110785" y="193615"/>
                        </a:cubicBezTo>
                        <a:cubicBezTo>
                          <a:pt x="123456" y="182973"/>
                          <a:pt x="129791" y="168744"/>
                          <a:pt x="129791" y="150929"/>
                        </a:cubicBezTo>
                        <a:cubicBezTo>
                          <a:pt x="129791" y="142462"/>
                          <a:pt x="128203" y="134437"/>
                          <a:pt x="125028" y="126852"/>
                        </a:cubicBezTo>
                        <a:cubicBezTo>
                          <a:pt x="121883" y="119297"/>
                          <a:pt x="116121" y="110374"/>
                          <a:pt x="107742" y="100085"/>
                        </a:cubicBezTo>
                        <a:cubicBezTo>
                          <a:pt x="105449" y="97410"/>
                          <a:pt x="98144" y="89707"/>
                          <a:pt x="85826" y="76978"/>
                        </a:cubicBezTo>
                        <a:cubicBezTo>
                          <a:pt x="73538" y="64248"/>
                          <a:pt x="56178" y="46448"/>
                          <a:pt x="33747" y="23576"/>
                        </a:cubicBezTo>
                        <a:close/>
                      </a:path>
                    </a:pathLst>
                  </a:custGeom>
                  <a:solidFill>
                    <a:srgbClr val="000000"/>
                  </a:solidFill>
                  <a:ln w="2822" cap="flat">
                    <a:noFill/>
                    <a:prstDash val="solid"/>
                    <a:round/>
                  </a:ln>
                </p:spPr>
                <p:txBody>
                  <a:bodyPr rtlCol="0" anchor="ctr"/>
                  <a:lstStyle/>
                  <a:p>
                    <a:endParaRPr lang="en-US"/>
                  </a:p>
                </p:txBody>
              </p:sp>
              <p:sp>
                <p:nvSpPr>
                  <p:cNvPr id="287" name="Freeform: Shape 259">
                    <a:extLst>
                      <a:ext uri="{FF2B5EF4-FFF2-40B4-BE49-F238E27FC236}">
                        <a16:creationId xmlns:a16="http://schemas.microsoft.com/office/drawing/2014/main" id="{58F3FBA4-6FB9-248C-4513-2112181E2FF8}"/>
                      </a:ext>
                    </a:extLst>
                  </p:cNvPr>
                  <p:cNvSpPr/>
                  <p:nvPr/>
                </p:nvSpPr>
                <p:spPr>
                  <a:xfrm flipV="1">
                    <a:off x="8792050" y="5479270"/>
                    <a:ext cx="149930" cy="205757"/>
                  </a:xfrm>
                  <a:custGeom>
                    <a:avLst/>
                    <a:gdLst>
                      <a:gd name="connsiteX0" fmla="*/ 93152 w 149930"/>
                      <a:gd name="connsiteY0" fmla="*/ 181666 h 205757"/>
                      <a:gd name="connsiteX1" fmla="*/ 22860 w 149930"/>
                      <a:gd name="connsiteY1" fmla="*/ 71819 h 205757"/>
                      <a:gd name="connsiteX2" fmla="*/ 93152 w 149930"/>
                      <a:gd name="connsiteY2" fmla="*/ 71819 h 205757"/>
                      <a:gd name="connsiteX3" fmla="*/ 85831 w 149930"/>
                      <a:gd name="connsiteY3" fmla="*/ 205919 h 205757"/>
                      <a:gd name="connsiteX4" fmla="*/ 120845 w 149930"/>
                      <a:gd name="connsiteY4" fmla="*/ 205919 h 205757"/>
                      <a:gd name="connsiteX5" fmla="*/ 120845 w 149930"/>
                      <a:gd name="connsiteY5" fmla="*/ 71819 h 205757"/>
                      <a:gd name="connsiteX6" fmla="*/ 150213 w 149930"/>
                      <a:gd name="connsiteY6" fmla="*/ 71819 h 205757"/>
                      <a:gd name="connsiteX7" fmla="*/ 150213 w 149930"/>
                      <a:gd name="connsiteY7" fmla="*/ 48668 h 205757"/>
                      <a:gd name="connsiteX8" fmla="*/ 120845 w 149930"/>
                      <a:gd name="connsiteY8" fmla="*/ 48668 h 205757"/>
                      <a:gd name="connsiteX9" fmla="*/ 120845 w 149930"/>
                      <a:gd name="connsiteY9" fmla="*/ 161 h 205757"/>
                      <a:gd name="connsiteX10" fmla="*/ 93152 w 149930"/>
                      <a:gd name="connsiteY10" fmla="*/ 161 h 205757"/>
                      <a:gd name="connsiteX11" fmla="*/ 93152 w 149930"/>
                      <a:gd name="connsiteY11" fmla="*/ 48668 h 205757"/>
                      <a:gd name="connsiteX12" fmla="*/ 283 w 149930"/>
                      <a:gd name="connsiteY12" fmla="*/ 48668 h 205757"/>
                      <a:gd name="connsiteX13" fmla="*/ 283 w 149930"/>
                      <a:gd name="connsiteY13" fmla="*/ 75523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30" h="205757">
                        <a:moveTo>
                          <a:pt x="93152" y="181666"/>
                        </a:moveTo>
                        <a:lnTo>
                          <a:pt x="22860" y="71819"/>
                        </a:lnTo>
                        <a:lnTo>
                          <a:pt x="93152" y="71819"/>
                        </a:lnTo>
                        <a:close/>
                        <a:moveTo>
                          <a:pt x="85831" y="205919"/>
                        </a:moveTo>
                        <a:lnTo>
                          <a:pt x="120845" y="205919"/>
                        </a:lnTo>
                        <a:lnTo>
                          <a:pt x="120845" y="71819"/>
                        </a:lnTo>
                        <a:lnTo>
                          <a:pt x="150213" y="71819"/>
                        </a:lnTo>
                        <a:lnTo>
                          <a:pt x="150213" y="48668"/>
                        </a:lnTo>
                        <a:lnTo>
                          <a:pt x="120845" y="48668"/>
                        </a:lnTo>
                        <a:lnTo>
                          <a:pt x="120845" y="161"/>
                        </a:lnTo>
                        <a:lnTo>
                          <a:pt x="93152" y="161"/>
                        </a:lnTo>
                        <a:lnTo>
                          <a:pt x="93152" y="48668"/>
                        </a:lnTo>
                        <a:lnTo>
                          <a:pt x="283" y="48668"/>
                        </a:lnTo>
                        <a:lnTo>
                          <a:pt x="283" y="75523"/>
                        </a:lnTo>
                        <a:close/>
                      </a:path>
                    </a:pathLst>
                  </a:custGeom>
                  <a:solidFill>
                    <a:srgbClr val="000000"/>
                  </a:solidFill>
                  <a:ln w="2822" cap="flat">
                    <a:noFill/>
                    <a:prstDash val="solid"/>
                    <a:round/>
                  </a:ln>
                </p:spPr>
                <p:txBody>
                  <a:bodyPr rtlCol="0" anchor="ctr"/>
                  <a:lstStyle/>
                  <a:p>
                    <a:endParaRPr lang="en-US"/>
                  </a:p>
                </p:txBody>
              </p:sp>
            </p:grpSp>
          </p:grpSp>
          <p:grpSp>
            <p:nvGrpSpPr>
              <p:cNvPr id="268" name="Graphic 4">
                <a:extLst>
                  <a:ext uri="{FF2B5EF4-FFF2-40B4-BE49-F238E27FC236}">
                    <a16:creationId xmlns:a16="http://schemas.microsoft.com/office/drawing/2014/main" id="{551F384F-7620-74B3-1A10-3097E17969FB}"/>
                  </a:ext>
                </a:extLst>
              </p:cNvPr>
              <p:cNvGrpSpPr/>
              <p:nvPr/>
            </p:nvGrpSpPr>
            <p:grpSpPr>
              <a:xfrm>
                <a:off x="6391576" y="5856634"/>
                <a:ext cx="2032479" cy="251662"/>
                <a:chOff x="6391576" y="5856634"/>
                <a:chExt cx="2032479" cy="251662"/>
              </a:xfrm>
              <a:solidFill>
                <a:srgbClr val="000000"/>
              </a:solidFill>
            </p:grpSpPr>
            <p:sp>
              <p:nvSpPr>
                <p:cNvPr id="269" name="Freeform: Shape 261">
                  <a:extLst>
                    <a:ext uri="{FF2B5EF4-FFF2-40B4-BE49-F238E27FC236}">
                      <a16:creationId xmlns:a16="http://schemas.microsoft.com/office/drawing/2014/main" id="{AB5F0341-AB20-241B-3EA2-14B139761131}"/>
                    </a:ext>
                  </a:extLst>
                </p:cNvPr>
                <p:cNvSpPr/>
                <p:nvPr/>
              </p:nvSpPr>
              <p:spPr>
                <a:xfrm flipV="1">
                  <a:off x="6391576" y="5856634"/>
                  <a:ext cx="25355" cy="214444"/>
                </a:xfrm>
                <a:custGeom>
                  <a:avLst/>
                  <a:gdLst>
                    <a:gd name="connsiteX0" fmla="*/ 213 w 25355"/>
                    <a:gd name="connsiteY0" fmla="*/ 214618 h 214444"/>
                    <a:gd name="connsiteX1" fmla="*/ 25569 w 25355"/>
                    <a:gd name="connsiteY1" fmla="*/ 214618 h 214444"/>
                    <a:gd name="connsiteX2" fmla="*/ 25569 w 25355"/>
                    <a:gd name="connsiteY2" fmla="*/ 173 h 214444"/>
                    <a:gd name="connsiteX3" fmla="*/ 213 w 25355"/>
                    <a:gd name="connsiteY3" fmla="*/ 173 h 214444"/>
                  </a:gdLst>
                  <a:ahLst/>
                  <a:cxnLst>
                    <a:cxn ang="0">
                      <a:pos x="connsiteX0" y="connsiteY0"/>
                    </a:cxn>
                    <a:cxn ang="0">
                      <a:pos x="connsiteX1" y="connsiteY1"/>
                    </a:cxn>
                    <a:cxn ang="0">
                      <a:pos x="connsiteX2" y="connsiteY2"/>
                    </a:cxn>
                    <a:cxn ang="0">
                      <a:pos x="connsiteX3" y="connsiteY3"/>
                    </a:cxn>
                  </a:cxnLst>
                  <a:rect l="l" t="t" r="r" b="b"/>
                  <a:pathLst>
                    <a:path w="25355" h="214444">
                      <a:moveTo>
                        <a:pt x="213" y="214618"/>
                      </a:moveTo>
                      <a:lnTo>
                        <a:pt x="25569" y="214618"/>
                      </a:lnTo>
                      <a:lnTo>
                        <a:pt x="25569" y="173"/>
                      </a:lnTo>
                      <a:lnTo>
                        <a:pt x="213" y="173"/>
                      </a:lnTo>
                      <a:close/>
                    </a:path>
                  </a:pathLst>
                </a:custGeom>
                <a:solidFill>
                  <a:srgbClr val="000000"/>
                </a:solidFill>
                <a:ln w="2822" cap="flat">
                  <a:noFill/>
                  <a:prstDash val="solid"/>
                  <a:round/>
                </a:ln>
              </p:spPr>
              <p:txBody>
                <a:bodyPr rtlCol="0" anchor="ctr"/>
                <a:lstStyle/>
                <a:p>
                  <a:endParaRPr lang="en-US"/>
                </a:p>
              </p:txBody>
            </p:sp>
            <p:sp>
              <p:nvSpPr>
                <p:cNvPr id="270" name="Freeform: Shape 262">
                  <a:extLst>
                    <a:ext uri="{FF2B5EF4-FFF2-40B4-BE49-F238E27FC236}">
                      <a16:creationId xmlns:a16="http://schemas.microsoft.com/office/drawing/2014/main" id="{A28A89B2-B212-11D0-A527-2177EDA98EC7}"/>
                    </a:ext>
                  </a:extLst>
                </p:cNvPr>
                <p:cNvSpPr/>
                <p:nvPr/>
              </p:nvSpPr>
              <p:spPr>
                <a:xfrm flipV="1">
                  <a:off x="6458962" y="5913035"/>
                  <a:ext cx="143051" cy="162057"/>
                </a:xfrm>
                <a:custGeom>
                  <a:avLst/>
                  <a:gdLst>
                    <a:gd name="connsiteX0" fmla="*/ 143252 w 143051"/>
                    <a:gd name="connsiteY0" fmla="*/ 87718 h 162057"/>
                    <a:gd name="connsiteX1" fmla="*/ 143252 w 143051"/>
                    <a:gd name="connsiteY1" fmla="*/ 75327 h 162057"/>
                    <a:gd name="connsiteX2" fmla="*/ 26659 w 143051"/>
                    <a:gd name="connsiteY2" fmla="*/ 75327 h 162057"/>
                    <a:gd name="connsiteX3" fmla="*/ 42446 w 143051"/>
                    <a:gd name="connsiteY3" fmla="*/ 35419 h 162057"/>
                    <a:gd name="connsiteX4" fmla="*/ 81780 w 143051"/>
                    <a:gd name="connsiteY4" fmla="*/ 21705 h 162057"/>
                    <a:gd name="connsiteX5" fmla="*/ 110091 w 143051"/>
                    <a:gd name="connsiteY5" fmla="*/ 25276 h 162057"/>
                    <a:gd name="connsiteX6" fmla="*/ 137343 w 143051"/>
                    <a:gd name="connsiteY6" fmla="*/ 36036 h 162057"/>
                    <a:gd name="connsiteX7" fmla="*/ 137343 w 143051"/>
                    <a:gd name="connsiteY7" fmla="*/ 12047 h 162057"/>
                    <a:gd name="connsiteX8" fmla="*/ 109341 w 143051"/>
                    <a:gd name="connsiteY8" fmla="*/ 3228 h 162057"/>
                    <a:gd name="connsiteX9" fmla="*/ 80281 w 143051"/>
                    <a:gd name="connsiteY9" fmla="*/ 185 h 162057"/>
                    <a:gd name="connsiteX10" fmla="*/ 21764 w 143051"/>
                    <a:gd name="connsiteY10" fmla="*/ 21660 h 162057"/>
                    <a:gd name="connsiteX11" fmla="*/ 201 w 143051"/>
                    <a:gd name="connsiteY11" fmla="*/ 79869 h 162057"/>
                    <a:gd name="connsiteX12" fmla="*/ 20662 w 143051"/>
                    <a:gd name="connsiteY12" fmla="*/ 139973 h 162057"/>
                    <a:gd name="connsiteX13" fmla="*/ 75871 w 143051"/>
                    <a:gd name="connsiteY13" fmla="*/ 162242 h 162057"/>
                    <a:gd name="connsiteX14" fmla="*/ 125128 w 143051"/>
                    <a:gd name="connsiteY14" fmla="*/ 142178 h 162057"/>
                    <a:gd name="connsiteX15" fmla="*/ 143252 w 143051"/>
                    <a:gd name="connsiteY15" fmla="*/ 87718 h 162057"/>
                    <a:gd name="connsiteX16" fmla="*/ 117896 w 143051"/>
                    <a:gd name="connsiteY16" fmla="*/ 95171 h 162057"/>
                    <a:gd name="connsiteX17" fmla="*/ 106255 w 143051"/>
                    <a:gd name="connsiteY17" fmla="*/ 128332 h 162057"/>
                    <a:gd name="connsiteX18" fmla="*/ 76136 w 143051"/>
                    <a:gd name="connsiteY18" fmla="*/ 140767 h 162057"/>
                    <a:gd name="connsiteX19" fmla="*/ 42181 w 143051"/>
                    <a:gd name="connsiteY19" fmla="*/ 128773 h 162057"/>
                    <a:gd name="connsiteX20" fmla="*/ 27497 w 143051"/>
                    <a:gd name="connsiteY20" fmla="*/ 94994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252" y="87718"/>
                      </a:moveTo>
                      <a:lnTo>
                        <a:pt x="143252" y="75327"/>
                      </a:lnTo>
                      <a:lnTo>
                        <a:pt x="26659" y="75327"/>
                      </a:lnTo>
                      <a:cubicBezTo>
                        <a:pt x="27776" y="57864"/>
                        <a:pt x="33038" y="44562"/>
                        <a:pt x="42446" y="35419"/>
                      </a:cubicBezTo>
                      <a:cubicBezTo>
                        <a:pt x="51853" y="26276"/>
                        <a:pt x="64965" y="21705"/>
                        <a:pt x="81780" y="21705"/>
                      </a:cubicBezTo>
                      <a:cubicBezTo>
                        <a:pt x="91511" y="21705"/>
                        <a:pt x="100948" y="22895"/>
                        <a:pt x="110091" y="25276"/>
                      </a:cubicBezTo>
                      <a:cubicBezTo>
                        <a:pt x="119234" y="27658"/>
                        <a:pt x="128318" y="31244"/>
                        <a:pt x="137343" y="36036"/>
                      </a:cubicBezTo>
                      <a:lnTo>
                        <a:pt x="137343" y="12047"/>
                      </a:lnTo>
                      <a:cubicBezTo>
                        <a:pt x="128229" y="8196"/>
                        <a:pt x="118896" y="5256"/>
                        <a:pt x="109341" y="3228"/>
                      </a:cubicBezTo>
                      <a:cubicBezTo>
                        <a:pt x="99787" y="1199"/>
                        <a:pt x="90100" y="185"/>
                        <a:pt x="80281" y="185"/>
                      </a:cubicBezTo>
                      <a:cubicBezTo>
                        <a:pt x="55646" y="185"/>
                        <a:pt x="36140" y="7344"/>
                        <a:pt x="21764" y="21660"/>
                      </a:cubicBezTo>
                      <a:cubicBezTo>
                        <a:pt x="7388" y="36007"/>
                        <a:pt x="201" y="55409"/>
                        <a:pt x="201" y="79869"/>
                      </a:cubicBezTo>
                      <a:cubicBezTo>
                        <a:pt x="201" y="105122"/>
                        <a:pt x="7021" y="125157"/>
                        <a:pt x="20662" y="139973"/>
                      </a:cubicBezTo>
                      <a:cubicBezTo>
                        <a:pt x="34303" y="154819"/>
                        <a:pt x="52706" y="162242"/>
                        <a:pt x="75871" y="162242"/>
                      </a:cubicBezTo>
                      <a:cubicBezTo>
                        <a:pt x="96627" y="162242"/>
                        <a:pt x="113045" y="155554"/>
                        <a:pt x="125128" y="142178"/>
                      </a:cubicBezTo>
                      <a:cubicBezTo>
                        <a:pt x="137211" y="128832"/>
                        <a:pt x="143252" y="110678"/>
                        <a:pt x="143252" y="87718"/>
                      </a:cubicBezTo>
                      <a:close/>
                      <a:moveTo>
                        <a:pt x="117896" y="95171"/>
                      </a:moveTo>
                      <a:cubicBezTo>
                        <a:pt x="117720" y="109017"/>
                        <a:pt x="113839" y="120071"/>
                        <a:pt x="106255" y="128332"/>
                      </a:cubicBezTo>
                      <a:cubicBezTo>
                        <a:pt x="98670" y="136622"/>
                        <a:pt x="88630" y="140767"/>
                        <a:pt x="76136" y="140767"/>
                      </a:cubicBezTo>
                      <a:cubicBezTo>
                        <a:pt x="61996" y="140767"/>
                        <a:pt x="50677" y="136769"/>
                        <a:pt x="42181" y="128773"/>
                      </a:cubicBezTo>
                      <a:cubicBezTo>
                        <a:pt x="33685" y="120776"/>
                        <a:pt x="28790" y="109517"/>
                        <a:pt x="27497" y="94994"/>
                      </a:cubicBezTo>
                      <a:close/>
                    </a:path>
                  </a:pathLst>
                </a:custGeom>
                <a:solidFill>
                  <a:srgbClr val="000000"/>
                </a:solidFill>
                <a:ln w="2822" cap="flat">
                  <a:noFill/>
                  <a:prstDash val="solid"/>
                  <a:round/>
                </a:ln>
              </p:spPr>
              <p:txBody>
                <a:bodyPr rtlCol="0" anchor="ctr"/>
                <a:lstStyle/>
                <a:p>
                  <a:endParaRPr lang="en-US"/>
                </a:p>
              </p:txBody>
            </p:sp>
            <p:sp>
              <p:nvSpPr>
                <p:cNvPr id="271" name="Freeform: Shape 263">
                  <a:extLst>
                    <a:ext uri="{FF2B5EF4-FFF2-40B4-BE49-F238E27FC236}">
                      <a16:creationId xmlns:a16="http://schemas.microsoft.com/office/drawing/2014/main" id="{FA6EA1B9-3167-7D43-692F-B80281ED19BC}"/>
                    </a:ext>
                  </a:extLst>
                </p:cNvPr>
                <p:cNvSpPr/>
                <p:nvPr/>
              </p:nvSpPr>
              <p:spPr>
                <a:xfrm flipV="1">
                  <a:off x="6633962" y="5913035"/>
                  <a:ext cx="130395" cy="162057"/>
                </a:xfrm>
                <a:custGeom>
                  <a:avLst/>
                  <a:gdLst>
                    <a:gd name="connsiteX0" fmla="*/ 80024 w 130395"/>
                    <a:gd name="connsiteY0" fmla="*/ 81765 h 162057"/>
                    <a:gd name="connsiteX1" fmla="*/ 37426 w 130395"/>
                    <a:gd name="connsiteY1" fmla="*/ 74754 h 162057"/>
                    <a:gd name="connsiteX2" fmla="*/ 25564 w 130395"/>
                    <a:gd name="connsiteY2" fmla="*/ 50765 h 162057"/>
                    <a:gd name="connsiteX3" fmla="*/ 34472 w 130395"/>
                    <a:gd name="connsiteY3" fmla="*/ 29333 h 162057"/>
                    <a:gd name="connsiteX4" fmla="*/ 58637 w 130395"/>
                    <a:gd name="connsiteY4" fmla="*/ 21440 h 162057"/>
                    <a:gd name="connsiteX5" fmla="*/ 92504 w 130395"/>
                    <a:gd name="connsiteY5" fmla="*/ 36389 h 162057"/>
                    <a:gd name="connsiteX6" fmla="*/ 105248 w 130395"/>
                    <a:gd name="connsiteY6" fmla="*/ 76121 h 162057"/>
                    <a:gd name="connsiteX7" fmla="*/ 105248 w 130395"/>
                    <a:gd name="connsiteY7" fmla="*/ 81765 h 162057"/>
                    <a:gd name="connsiteX8" fmla="*/ 130604 w 130395"/>
                    <a:gd name="connsiteY8" fmla="*/ 92260 h 162057"/>
                    <a:gd name="connsiteX9" fmla="*/ 130604 w 130395"/>
                    <a:gd name="connsiteY9" fmla="*/ 4198 h 162057"/>
                    <a:gd name="connsiteX10" fmla="*/ 105248 w 130395"/>
                    <a:gd name="connsiteY10" fmla="*/ 4198 h 162057"/>
                    <a:gd name="connsiteX11" fmla="*/ 105248 w 130395"/>
                    <a:gd name="connsiteY11" fmla="*/ 27614 h 162057"/>
                    <a:gd name="connsiteX12" fmla="*/ 83596 w 130395"/>
                    <a:gd name="connsiteY12" fmla="*/ 6888 h 162057"/>
                    <a:gd name="connsiteX13" fmla="*/ 51890 w 130395"/>
                    <a:gd name="connsiteY13" fmla="*/ 185 h 162057"/>
                    <a:gd name="connsiteX14" fmla="*/ 14187 w 130395"/>
                    <a:gd name="connsiteY14" fmla="*/ 13502 h 162057"/>
                    <a:gd name="connsiteX15" fmla="*/ 208 w 130395"/>
                    <a:gd name="connsiteY15" fmla="*/ 49133 h 162057"/>
                    <a:gd name="connsiteX16" fmla="*/ 17627 w 130395"/>
                    <a:gd name="connsiteY16" fmla="*/ 88379 h 162057"/>
                    <a:gd name="connsiteX17" fmla="*/ 69661 w 130395"/>
                    <a:gd name="connsiteY17" fmla="*/ 101609 h 162057"/>
                    <a:gd name="connsiteX18" fmla="*/ 105248 w 130395"/>
                    <a:gd name="connsiteY18" fmla="*/ 101609 h 162057"/>
                    <a:gd name="connsiteX19" fmla="*/ 105248 w 130395"/>
                    <a:gd name="connsiteY19" fmla="*/ 104122 h 162057"/>
                    <a:gd name="connsiteX20" fmla="*/ 93738 w 130395"/>
                    <a:gd name="connsiteY20" fmla="*/ 131198 h 162057"/>
                    <a:gd name="connsiteX21" fmla="*/ 61415 w 130395"/>
                    <a:gd name="connsiteY21" fmla="*/ 140767 h 162057"/>
                    <a:gd name="connsiteX22" fmla="*/ 35618 w 130395"/>
                    <a:gd name="connsiteY22" fmla="*/ 137592 h 162057"/>
                    <a:gd name="connsiteX23" fmla="*/ 11541 w 130395"/>
                    <a:gd name="connsiteY23" fmla="*/ 128067 h 162057"/>
                    <a:gd name="connsiteX24" fmla="*/ 11541 w 130395"/>
                    <a:gd name="connsiteY24" fmla="*/ 151527 h 162057"/>
                    <a:gd name="connsiteX25" fmla="*/ 38529 w 130395"/>
                    <a:gd name="connsiteY25" fmla="*/ 159553 h 162057"/>
                    <a:gd name="connsiteX26" fmla="*/ 64017 w 130395"/>
                    <a:gd name="connsiteY26" fmla="*/ 162242 h 162057"/>
                    <a:gd name="connsiteX27" fmla="*/ 114067 w 130395"/>
                    <a:gd name="connsiteY27" fmla="*/ 144868 h 162057"/>
                    <a:gd name="connsiteX28" fmla="*/ 130604 w 130395"/>
                    <a:gd name="connsiteY28" fmla="*/ 9226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395" h="162057">
                      <a:moveTo>
                        <a:pt x="80024" y="81765"/>
                      </a:moveTo>
                      <a:cubicBezTo>
                        <a:pt x="59534" y="81765"/>
                        <a:pt x="45334" y="79428"/>
                        <a:pt x="37426" y="74754"/>
                      </a:cubicBezTo>
                      <a:cubicBezTo>
                        <a:pt x="29518" y="70079"/>
                        <a:pt x="25564" y="62083"/>
                        <a:pt x="25564" y="50765"/>
                      </a:cubicBezTo>
                      <a:cubicBezTo>
                        <a:pt x="25564" y="41769"/>
                        <a:pt x="28534" y="34625"/>
                        <a:pt x="34472" y="29333"/>
                      </a:cubicBezTo>
                      <a:cubicBezTo>
                        <a:pt x="40410" y="24071"/>
                        <a:pt x="48465" y="21440"/>
                        <a:pt x="58637" y="21440"/>
                      </a:cubicBezTo>
                      <a:cubicBezTo>
                        <a:pt x="72719" y="21440"/>
                        <a:pt x="84008" y="26423"/>
                        <a:pt x="92504" y="36389"/>
                      </a:cubicBezTo>
                      <a:cubicBezTo>
                        <a:pt x="101000" y="46355"/>
                        <a:pt x="105248" y="59599"/>
                        <a:pt x="105248" y="76121"/>
                      </a:cubicBezTo>
                      <a:lnTo>
                        <a:pt x="105248" y="81765"/>
                      </a:lnTo>
                      <a:close/>
                      <a:moveTo>
                        <a:pt x="130604" y="92260"/>
                      </a:moveTo>
                      <a:lnTo>
                        <a:pt x="130604" y="4198"/>
                      </a:lnTo>
                      <a:lnTo>
                        <a:pt x="105248" y="4198"/>
                      </a:lnTo>
                      <a:lnTo>
                        <a:pt x="105248" y="27614"/>
                      </a:lnTo>
                      <a:cubicBezTo>
                        <a:pt x="99457" y="18265"/>
                        <a:pt x="92239" y="11356"/>
                        <a:pt x="83596" y="6888"/>
                      </a:cubicBezTo>
                      <a:cubicBezTo>
                        <a:pt x="74953" y="2419"/>
                        <a:pt x="64384" y="185"/>
                        <a:pt x="51890" y="185"/>
                      </a:cubicBezTo>
                      <a:cubicBezTo>
                        <a:pt x="36104" y="185"/>
                        <a:pt x="23536" y="4624"/>
                        <a:pt x="14187" y="13502"/>
                      </a:cubicBezTo>
                      <a:cubicBezTo>
                        <a:pt x="4868" y="22381"/>
                        <a:pt x="208" y="34257"/>
                        <a:pt x="208" y="49133"/>
                      </a:cubicBezTo>
                      <a:cubicBezTo>
                        <a:pt x="208" y="66478"/>
                        <a:pt x="6014" y="79560"/>
                        <a:pt x="17627" y="88379"/>
                      </a:cubicBezTo>
                      <a:cubicBezTo>
                        <a:pt x="29268" y="97199"/>
                        <a:pt x="46613" y="101609"/>
                        <a:pt x="69661" y="101609"/>
                      </a:cubicBezTo>
                      <a:lnTo>
                        <a:pt x="105248" y="101609"/>
                      </a:lnTo>
                      <a:lnTo>
                        <a:pt x="105248" y="104122"/>
                      </a:lnTo>
                      <a:cubicBezTo>
                        <a:pt x="105248" y="115793"/>
                        <a:pt x="101411" y="124819"/>
                        <a:pt x="93738" y="131198"/>
                      </a:cubicBezTo>
                      <a:cubicBezTo>
                        <a:pt x="86066" y="137577"/>
                        <a:pt x="75291" y="140767"/>
                        <a:pt x="61415" y="140767"/>
                      </a:cubicBezTo>
                      <a:cubicBezTo>
                        <a:pt x="52596" y="140767"/>
                        <a:pt x="43997" y="139709"/>
                        <a:pt x="35618" y="137592"/>
                      </a:cubicBezTo>
                      <a:cubicBezTo>
                        <a:pt x="27269" y="135475"/>
                        <a:pt x="19244" y="132300"/>
                        <a:pt x="11541" y="128067"/>
                      </a:cubicBezTo>
                      <a:lnTo>
                        <a:pt x="11541" y="151527"/>
                      </a:lnTo>
                      <a:cubicBezTo>
                        <a:pt x="20802" y="155113"/>
                        <a:pt x="29798" y="157789"/>
                        <a:pt x="38529" y="159553"/>
                      </a:cubicBezTo>
                      <a:cubicBezTo>
                        <a:pt x="47260" y="161346"/>
                        <a:pt x="55756" y="162242"/>
                        <a:pt x="64017" y="162242"/>
                      </a:cubicBezTo>
                      <a:cubicBezTo>
                        <a:pt x="86359" y="162242"/>
                        <a:pt x="103043" y="156451"/>
                        <a:pt x="114067" y="144868"/>
                      </a:cubicBezTo>
                      <a:cubicBezTo>
                        <a:pt x="125092" y="133315"/>
                        <a:pt x="130604" y="115779"/>
                        <a:pt x="130604" y="92260"/>
                      </a:cubicBezTo>
                      <a:close/>
                    </a:path>
                  </a:pathLst>
                </a:custGeom>
                <a:solidFill>
                  <a:srgbClr val="000000"/>
                </a:solidFill>
                <a:ln w="2822" cap="flat">
                  <a:noFill/>
                  <a:prstDash val="solid"/>
                  <a:round/>
                </a:ln>
              </p:spPr>
              <p:txBody>
                <a:bodyPr rtlCol="0" anchor="ctr"/>
                <a:lstStyle/>
                <a:p>
                  <a:endParaRPr lang="en-US"/>
                </a:p>
              </p:txBody>
            </p:sp>
            <p:sp>
              <p:nvSpPr>
                <p:cNvPr id="272" name="Freeform: Shape 264">
                  <a:extLst>
                    <a:ext uri="{FF2B5EF4-FFF2-40B4-BE49-F238E27FC236}">
                      <a16:creationId xmlns:a16="http://schemas.microsoft.com/office/drawing/2014/main" id="{EDB17B14-9C14-19D9-B200-38A7EE66819B}"/>
                    </a:ext>
                  </a:extLst>
                </p:cNvPr>
                <p:cNvSpPr/>
                <p:nvPr/>
              </p:nvSpPr>
              <p:spPr>
                <a:xfrm flipV="1">
                  <a:off x="6805539" y="5856634"/>
                  <a:ext cx="137936" cy="218457"/>
                </a:xfrm>
                <a:custGeom>
                  <a:avLst/>
                  <a:gdLst>
                    <a:gd name="connsiteX0" fmla="*/ 112794 w 137936"/>
                    <a:gd name="connsiteY0" fmla="*/ 135112 h 218457"/>
                    <a:gd name="connsiteX1" fmla="*/ 112794 w 137936"/>
                    <a:gd name="connsiteY1" fmla="*/ 218632 h 218457"/>
                    <a:gd name="connsiteX2" fmla="*/ 138150 w 137936"/>
                    <a:gd name="connsiteY2" fmla="*/ 218632 h 218457"/>
                    <a:gd name="connsiteX3" fmla="*/ 138150 w 137936"/>
                    <a:gd name="connsiteY3" fmla="*/ 4187 h 218457"/>
                    <a:gd name="connsiteX4" fmla="*/ 112794 w 137936"/>
                    <a:gd name="connsiteY4" fmla="*/ 4187 h 218457"/>
                    <a:gd name="connsiteX5" fmla="*/ 112794 w 137936"/>
                    <a:gd name="connsiteY5" fmla="*/ 27338 h 218457"/>
                    <a:gd name="connsiteX6" fmla="*/ 92597 w 137936"/>
                    <a:gd name="connsiteY6" fmla="*/ 6877 h 218457"/>
                    <a:gd name="connsiteX7" fmla="*/ 63317 w 137936"/>
                    <a:gd name="connsiteY7" fmla="*/ 174 h 218457"/>
                    <a:gd name="connsiteX8" fmla="*/ 17764 w 137936"/>
                    <a:gd name="connsiteY8" fmla="*/ 22487 h 218457"/>
                    <a:gd name="connsiteX9" fmla="*/ 214 w 137936"/>
                    <a:gd name="connsiteY9" fmla="*/ 81225 h 218457"/>
                    <a:gd name="connsiteX10" fmla="*/ 17764 w 137936"/>
                    <a:gd name="connsiteY10" fmla="*/ 139918 h 218457"/>
                    <a:gd name="connsiteX11" fmla="*/ 63317 w 137936"/>
                    <a:gd name="connsiteY11" fmla="*/ 162231 h 218457"/>
                    <a:gd name="connsiteX12" fmla="*/ 92597 w 137936"/>
                    <a:gd name="connsiteY12" fmla="*/ 155529 h 218457"/>
                    <a:gd name="connsiteX13" fmla="*/ 112794 w 137936"/>
                    <a:gd name="connsiteY13" fmla="*/ 135112 h 218457"/>
                    <a:gd name="connsiteX14" fmla="*/ 26407 w 137936"/>
                    <a:gd name="connsiteY14" fmla="*/ 81225 h 218457"/>
                    <a:gd name="connsiteX15" fmla="*/ 37917 w 137936"/>
                    <a:gd name="connsiteY15" fmla="*/ 37348 h 218457"/>
                    <a:gd name="connsiteX16" fmla="*/ 69534 w 137936"/>
                    <a:gd name="connsiteY16" fmla="*/ 21429 h 218457"/>
                    <a:gd name="connsiteX17" fmla="*/ 101196 w 137936"/>
                    <a:gd name="connsiteY17" fmla="*/ 37348 h 218457"/>
                    <a:gd name="connsiteX18" fmla="*/ 112794 w 137936"/>
                    <a:gd name="connsiteY18" fmla="*/ 81225 h 218457"/>
                    <a:gd name="connsiteX19" fmla="*/ 101196 w 137936"/>
                    <a:gd name="connsiteY19" fmla="*/ 125102 h 218457"/>
                    <a:gd name="connsiteX20" fmla="*/ 69534 w 137936"/>
                    <a:gd name="connsiteY20" fmla="*/ 141021 h 218457"/>
                    <a:gd name="connsiteX21" fmla="*/ 37917 w 137936"/>
                    <a:gd name="connsiteY21" fmla="*/ 125102 h 218457"/>
                    <a:gd name="connsiteX22" fmla="*/ 26407 w 137936"/>
                    <a:gd name="connsiteY22" fmla="*/ 81225 h 2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936" h="218457">
                      <a:moveTo>
                        <a:pt x="112794" y="135112"/>
                      </a:moveTo>
                      <a:lnTo>
                        <a:pt x="112794" y="218632"/>
                      </a:lnTo>
                      <a:lnTo>
                        <a:pt x="138150" y="218632"/>
                      </a:lnTo>
                      <a:lnTo>
                        <a:pt x="138150" y="4187"/>
                      </a:lnTo>
                      <a:lnTo>
                        <a:pt x="112794" y="4187"/>
                      </a:lnTo>
                      <a:lnTo>
                        <a:pt x="112794" y="27338"/>
                      </a:lnTo>
                      <a:cubicBezTo>
                        <a:pt x="107473" y="18166"/>
                        <a:pt x="100741" y="11345"/>
                        <a:pt x="92597" y="6877"/>
                      </a:cubicBezTo>
                      <a:cubicBezTo>
                        <a:pt x="84483" y="2408"/>
                        <a:pt x="74723" y="174"/>
                        <a:pt x="63317" y="174"/>
                      </a:cubicBezTo>
                      <a:cubicBezTo>
                        <a:pt x="44678" y="174"/>
                        <a:pt x="29494" y="7612"/>
                        <a:pt x="17764" y="22487"/>
                      </a:cubicBezTo>
                      <a:cubicBezTo>
                        <a:pt x="6064" y="37392"/>
                        <a:pt x="214" y="56971"/>
                        <a:pt x="214" y="81225"/>
                      </a:cubicBezTo>
                      <a:cubicBezTo>
                        <a:pt x="214" y="105478"/>
                        <a:pt x="6064" y="125043"/>
                        <a:pt x="17764" y="139918"/>
                      </a:cubicBezTo>
                      <a:cubicBezTo>
                        <a:pt x="29494" y="154794"/>
                        <a:pt x="44678" y="162231"/>
                        <a:pt x="63317" y="162231"/>
                      </a:cubicBezTo>
                      <a:cubicBezTo>
                        <a:pt x="74723" y="162231"/>
                        <a:pt x="84483" y="159997"/>
                        <a:pt x="92597" y="155529"/>
                      </a:cubicBezTo>
                      <a:cubicBezTo>
                        <a:pt x="100741" y="151090"/>
                        <a:pt x="107473" y="144284"/>
                        <a:pt x="112794" y="135112"/>
                      </a:cubicBezTo>
                      <a:close/>
                      <a:moveTo>
                        <a:pt x="26407" y="81225"/>
                      </a:moveTo>
                      <a:cubicBezTo>
                        <a:pt x="26407" y="62586"/>
                        <a:pt x="30244" y="47961"/>
                        <a:pt x="37917" y="37348"/>
                      </a:cubicBezTo>
                      <a:cubicBezTo>
                        <a:pt x="45590" y="26735"/>
                        <a:pt x="56129" y="21429"/>
                        <a:pt x="69534" y="21429"/>
                      </a:cubicBezTo>
                      <a:cubicBezTo>
                        <a:pt x="82940" y="21429"/>
                        <a:pt x="93494" y="26735"/>
                        <a:pt x="101196" y="37348"/>
                      </a:cubicBezTo>
                      <a:cubicBezTo>
                        <a:pt x="108928" y="47961"/>
                        <a:pt x="112794" y="62586"/>
                        <a:pt x="112794" y="81225"/>
                      </a:cubicBezTo>
                      <a:cubicBezTo>
                        <a:pt x="112794" y="99863"/>
                        <a:pt x="108928" y="114489"/>
                        <a:pt x="101196" y="125102"/>
                      </a:cubicBezTo>
                      <a:cubicBezTo>
                        <a:pt x="93494" y="135714"/>
                        <a:pt x="82940" y="141021"/>
                        <a:pt x="69534" y="141021"/>
                      </a:cubicBezTo>
                      <a:cubicBezTo>
                        <a:pt x="56129" y="141021"/>
                        <a:pt x="45590" y="135714"/>
                        <a:pt x="37917" y="125102"/>
                      </a:cubicBezTo>
                      <a:cubicBezTo>
                        <a:pt x="30244" y="114489"/>
                        <a:pt x="26407" y="99863"/>
                        <a:pt x="26407" y="81225"/>
                      </a:cubicBezTo>
                      <a:close/>
                    </a:path>
                  </a:pathLst>
                </a:custGeom>
                <a:solidFill>
                  <a:srgbClr val="000000"/>
                </a:solidFill>
                <a:ln w="2822" cap="flat">
                  <a:noFill/>
                  <a:prstDash val="solid"/>
                  <a:round/>
                </a:ln>
              </p:spPr>
              <p:txBody>
                <a:bodyPr rtlCol="0" anchor="ctr"/>
                <a:lstStyle/>
                <a:p>
                  <a:endParaRPr lang="en-US"/>
                </a:p>
              </p:txBody>
            </p:sp>
            <p:sp>
              <p:nvSpPr>
                <p:cNvPr id="273" name="Freeform: Shape 265">
                  <a:extLst>
                    <a:ext uri="{FF2B5EF4-FFF2-40B4-BE49-F238E27FC236}">
                      <a16:creationId xmlns:a16="http://schemas.microsoft.com/office/drawing/2014/main" id="{FE469B0E-906A-EAF5-1E27-405BD6C30D9C}"/>
                    </a:ext>
                  </a:extLst>
                </p:cNvPr>
                <p:cNvSpPr/>
                <p:nvPr/>
              </p:nvSpPr>
              <p:spPr>
                <a:xfrm flipV="1">
                  <a:off x="6969116" y="6071079"/>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274" name="Freeform: Shape 266">
                  <a:extLst>
                    <a:ext uri="{FF2B5EF4-FFF2-40B4-BE49-F238E27FC236}">
                      <a16:creationId xmlns:a16="http://schemas.microsoft.com/office/drawing/2014/main" id="{5110A34C-0230-4CA1-0260-A827FE07DC42}"/>
                    </a:ext>
                  </a:extLst>
                </p:cNvPr>
                <p:cNvSpPr/>
                <p:nvPr/>
              </p:nvSpPr>
              <p:spPr>
                <a:xfrm flipV="1">
                  <a:off x="7066414" y="5872906"/>
                  <a:ext cx="96308" cy="198173"/>
                </a:xfrm>
                <a:custGeom>
                  <a:avLst/>
                  <a:gdLst>
                    <a:gd name="connsiteX0" fmla="*/ 44330 w 96308"/>
                    <a:gd name="connsiteY0" fmla="*/ 198350 h 198173"/>
                    <a:gd name="connsiteX1" fmla="*/ 44330 w 96308"/>
                    <a:gd name="connsiteY1" fmla="*/ 154517 h 198173"/>
                    <a:gd name="connsiteX2" fmla="*/ 96541 w 96308"/>
                    <a:gd name="connsiteY2" fmla="*/ 154517 h 198173"/>
                    <a:gd name="connsiteX3" fmla="*/ 96541 w 96308"/>
                    <a:gd name="connsiteY3" fmla="*/ 134805 h 198173"/>
                    <a:gd name="connsiteX4" fmla="*/ 44330 w 96308"/>
                    <a:gd name="connsiteY4" fmla="*/ 134805 h 198173"/>
                    <a:gd name="connsiteX5" fmla="*/ 44330 w 96308"/>
                    <a:gd name="connsiteY5" fmla="*/ 51021 h 198173"/>
                    <a:gd name="connsiteX6" fmla="*/ 49489 w 96308"/>
                    <a:gd name="connsiteY6" fmla="*/ 26767 h 198173"/>
                    <a:gd name="connsiteX7" fmla="*/ 70523 w 96308"/>
                    <a:gd name="connsiteY7" fmla="*/ 21387 h 198173"/>
                    <a:gd name="connsiteX8" fmla="*/ 96541 w 96308"/>
                    <a:gd name="connsiteY8" fmla="*/ 21387 h 198173"/>
                    <a:gd name="connsiteX9" fmla="*/ 96541 w 96308"/>
                    <a:gd name="connsiteY9" fmla="*/ 176 h 198173"/>
                    <a:gd name="connsiteX10" fmla="*/ 70523 w 96308"/>
                    <a:gd name="connsiteY10" fmla="*/ 176 h 198173"/>
                    <a:gd name="connsiteX11" fmla="*/ 29998 w 96308"/>
                    <a:gd name="connsiteY11" fmla="*/ 11113 h 198173"/>
                    <a:gd name="connsiteX12" fmla="*/ 18841 w 96308"/>
                    <a:gd name="connsiteY12" fmla="*/ 51021 h 198173"/>
                    <a:gd name="connsiteX13" fmla="*/ 18841 w 96308"/>
                    <a:gd name="connsiteY13" fmla="*/ 134805 h 198173"/>
                    <a:gd name="connsiteX14" fmla="*/ 232 w 96308"/>
                    <a:gd name="connsiteY14" fmla="*/ 134805 h 198173"/>
                    <a:gd name="connsiteX15" fmla="*/ 232 w 96308"/>
                    <a:gd name="connsiteY15" fmla="*/ 154517 h 198173"/>
                    <a:gd name="connsiteX16" fmla="*/ 18841 w 96308"/>
                    <a:gd name="connsiteY16" fmla="*/ 154517 h 198173"/>
                    <a:gd name="connsiteX17" fmla="*/ 18841 w 96308"/>
                    <a:gd name="connsiteY17" fmla="*/ 198350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330" y="198350"/>
                      </a:moveTo>
                      <a:lnTo>
                        <a:pt x="44330" y="154517"/>
                      </a:lnTo>
                      <a:lnTo>
                        <a:pt x="96541" y="154517"/>
                      </a:lnTo>
                      <a:lnTo>
                        <a:pt x="96541" y="134805"/>
                      </a:lnTo>
                      <a:lnTo>
                        <a:pt x="44330" y="134805"/>
                      </a:lnTo>
                      <a:lnTo>
                        <a:pt x="44330" y="51021"/>
                      </a:lnTo>
                      <a:cubicBezTo>
                        <a:pt x="44330" y="38438"/>
                        <a:pt x="46049" y="30354"/>
                        <a:pt x="49489" y="26767"/>
                      </a:cubicBezTo>
                      <a:cubicBezTo>
                        <a:pt x="52929" y="23181"/>
                        <a:pt x="59940" y="21387"/>
                        <a:pt x="70523" y="21387"/>
                      </a:cubicBezTo>
                      <a:lnTo>
                        <a:pt x="96541" y="21387"/>
                      </a:lnTo>
                      <a:lnTo>
                        <a:pt x="96541" y="176"/>
                      </a:lnTo>
                      <a:lnTo>
                        <a:pt x="70523" y="176"/>
                      </a:lnTo>
                      <a:cubicBezTo>
                        <a:pt x="50944" y="176"/>
                        <a:pt x="37436" y="3822"/>
                        <a:pt x="29998" y="11113"/>
                      </a:cubicBezTo>
                      <a:cubicBezTo>
                        <a:pt x="22560" y="18433"/>
                        <a:pt x="18841" y="31735"/>
                        <a:pt x="18841" y="51021"/>
                      </a:cubicBezTo>
                      <a:lnTo>
                        <a:pt x="18841" y="134805"/>
                      </a:lnTo>
                      <a:lnTo>
                        <a:pt x="232" y="134805"/>
                      </a:lnTo>
                      <a:lnTo>
                        <a:pt x="232" y="154517"/>
                      </a:lnTo>
                      <a:lnTo>
                        <a:pt x="18841" y="154517"/>
                      </a:lnTo>
                      <a:lnTo>
                        <a:pt x="18841" y="198350"/>
                      </a:lnTo>
                      <a:close/>
                    </a:path>
                  </a:pathLst>
                </a:custGeom>
                <a:solidFill>
                  <a:srgbClr val="000000"/>
                </a:solidFill>
                <a:ln w="2822" cap="flat">
                  <a:noFill/>
                  <a:prstDash val="solid"/>
                  <a:round/>
                </a:ln>
              </p:spPr>
              <p:txBody>
                <a:bodyPr rtlCol="0" anchor="ctr"/>
                <a:lstStyle/>
                <a:p>
                  <a:endParaRPr lang="en-US"/>
                </a:p>
              </p:txBody>
            </p:sp>
            <p:sp>
              <p:nvSpPr>
                <p:cNvPr id="275" name="Freeform: Shape 267">
                  <a:extLst>
                    <a:ext uri="{FF2B5EF4-FFF2-40B4-BE49-F238E27FC236}">
                      <a16:creationId xmlns:a16="http://schemas.microsoft.com/office/drawing/2014/main" id="{0A4C1DD2-9364-EE91-C472-01EB1A10911A}"/>
                    </a:ext>
                  </a:extLst>
                </p:cNvPr>
                <p:cNvSpPr/>
                <p:nvPr/>
              </p:nvSpPr>
              <p:spPr>
                <a:xfrm flipV="1">
                  <a:off x="7196076" y="5856634"/>
                  <a:ext cx="25355" cy="214444"/>
                </a:xfrm>
                <a:custGeom>
                  <a:avLst/>
                  <a:gdLst>
                    <a:gd name="connsiteX0" fmla="*/ 242 w 25355"/>
                    <a:gd name="connsiteY0" fmla="*/ 154514 h 214444"/>
                    <a:gd name="connsiteX1" fmla="*/ 25597 w 25355"/>
                    <a:gd name="connsiteY1" fmla="*/ 154514 h 214444"/>
                    <a:gd name="connsiteX2" fmla="*/ 25597 w 25355"/>
                    <a:gd name="connsiteY2" fmla="*/ 173 h 214444"/>
                    <a:gd name="connsiteX3" fmla="*/ 242 w 25355"/>
                    <a:gd name="connsiteY3" fmla="*/ 173 h 214444"/>
                    <a:gd name="connsiteX4" fmla="*/ 242 w 25355"/>
                    <a:gd name="connsiteY4" fmla="*/ 214618 h 214444"/>
                    <a:gd name="connsiteX5" fmla="*/ 25597 w 25355"/>
                    <a:gd name="connsiteY5" fmla="*/ 214618 h 214444"/>
                    <a:gd name="connsiteX6" fmla="*/ 25597 w 25355"/>
                    <a:gd name="connsiteY6" fmla="*/ 182471 h 214444"/>
                    <a:gd name="connsiteX7" fmla="*/ 242 w 25355"/>
                    <a:gd name="connsiteY7" fmla="*/ 182471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5" h="214444">
                      <a:moveTo>
                        <a:pt x="242" y="154514"/>
                      </a:moveTo>
                      <a:lnTo>
                        <a:pt x="25597" y="154514"/>
                      </a:lnTo>
                      <a:lnTo>
                        <a:pt x="25597" y="173"/>
                      </a:lnTo>
                      <a:lnTo>
                        <a:pt x="242" y="173"/>
                      </a:lnTo>
                      <a:close/>
                      <a:moveTo>
                        <a:pt x="242" y="214618"/>
                      </a:moveTo>
                      <a:lnTo>
                        <a:pt x="25597" y="214618"/>
                      </a:lnTo>
                      <a:lnTo>
                        <a:pt x="25597" y="182471"/>
                      </a:lnTo>
                      <a:lnTo>
                        <a:pt x="242" y="182471"/>
                      </a:lnTo>
                      <a:close/>
                    </a:path>
                  </a:pathLst>
                </a:custGeom>
                <a:solidFill>
                  <a:srgbClr val="000000"/>
                </a:solidFill>
                <a:ln w="2822" cap="flat">
                  <a:noFill/>
                  <a:prstDash val="solid"/>
                  <a:round/>
                </a:ln>
              </p:spPr>
              <p:txBody>
                <a:bodyPr rtlCol="0" anchor="ctr"/>
                <a:lstStyle/>
                <a:p>
                  <a:endParaRPr lang="en-US"/>
                </a:p>
              </p:txBody>
            </p:sp>
            <p:sp>
              <p:nvSpPr>
                <p:cNvPr id="276" name="Freeform: Shape 268">
                  <a:extLst>
                    <a:ext uri="{FF2B5EF4-FFF2-40B4-BE49-F238E27FC236}">
                      <a16:creationId xmlns:a16="http://schemas.microsoft.com/office/drawing/2014/main" id="{A681592D-6E6C-7EA1-224C-62B904ACC2B1}"/>
                    </a:ext>
                  </a:extLst>
                </p:cNvPr>
                <p:cNvSpPr/>
                <p:nvPr/>
              </p:nvSpPr>
              <p:spPr>
                <a:xfrm flipV="1">
                  <a:off x="7273516" y="5913035"/>
                  <a:ext cx="225336" cy="158044"/>
                </a:xfrm>
                <a:custGeom>
                  <a:avLst/>
                  <a:gdLst>
                    <a:gd name="connsiteX0" fmla="*/ 121348 w 225336"/>
                    <a:gd name="connsiteY0" fmla="*/ 124891 h 158044"/>
                    <a:gd name="connsiteX1" fmla="*/ 144102 w 225336"/>
                    <a:gd name="connsiteY1" fmla="*/ 150115 h 158044"/>
                    <a:gd name="connsiteX2" fmla="*/ 175235 w 225336"/>
                    <a:gd name="connsiteY2" fmla="*/ 158229 h 158044"/>
                    <a:gd name="connsiteX3" fmla="*/ 212453 w 225336"/>
                    <a:gd name="connsiteY3" fmla="*/ 141339 h 158044"/>
                    <a:gd name="connsiteX4" fmla="*/ 225550 w 225336"/>
                    <a:gd name="connsiteY4" fmla="*/ 93362 h 158044"/>
                    <a:gd name="connsiteX5" fmla="*/ 225550 w 225336"/>
                    <a:gd name="connsiteY5" fmla="*/ 184 h 158044"/>
                    <a:gd name="connsiteX6" fmla="*/ 200061 w 225336"/>
                    <a:gd name="connsiteY6" fmla="*/ 184 h 158044"/>
                    <a:gd name="connsiteX7" fmla="*/ 200061 w 225336"/>
                    <a:gd name="connsiteY7" fmla="*/ 92524 h 158044"/>
                    <a:gd name="connsiteX8" fmla="*/ 192168 w 225336"/>
                    <a:gd name="connsiteY8" fmla="*/ 125420 h 158044"/>
                    <a:gd name="connsiteX9" fmla="*/ 168223 w 225336"/>
                    <a:gd name="connsiteY9" fmla="*/ 136180 h 158044"/>
                    <a:gd name="connsiteX10" fmla="*/ 137046 w 225336"/>
                    <a:gd name="connsiteY10" fmla="*/ 123083 h 158044"/>
                    <a:gd name="connsiteX11" fmla="*/ 125625 w 225336"/>
                    <a:gd name="connsiteY11" fmla="*/ 87408 h 158044"/>
                    <a:gd name="connsiteX12" fmla="*/ 125625 w 225336"/>
                    <a:gd name="connsiteY12" fmla="*/ 184 h 158044"/>
                    <a:gd name="connsiteX13" fmla="*/ 100137 w 225336"/>
                    <a:gd name="connsiteY13" fmla="*/ 184 h 158044"/>
                    <a:gd name="connsiteX14" fmla="*/ 100137 w 225336"/>
                    <a:gd name="connsiteY14" fmla="*/ 92524 h 158044"/>
                    <a:gd name="connsiteX15" fmla="*/ 92288 w 225336"/>
                    <a:gd name="connsiteY15" fmla="*/ 125508 h 158044"/>
                    <a:gd name="connsiteX16" fmla="*/ 68034 w 225336"/>
                    <a:gd name="connsiteY16" fmla="*/ 136180 h 158044"/>
                    <a:gd name="connsiteX17" fmla="*/ 37122 w 225336"/>
                    <a:gd name="connsiteY17" fmla="*/ 123039 h 158044"/>
                    <a:gd name="connsiteX18" fmla="*/ 25701 w 225336"/>
                    <a:gd name="connsiteY18" fmla="*/ 87408 h 158044"/>
                    <a:gd name="connsiteX19" fmla="*/ 25701 w 225336"/>
                    <a:gd name="connsiteY19" fmla="*/ 184 h 158044"/>
                    <a:gd name="connsiteX20" fmla="*/ 213 w 225336"/>
                    <a:gd name="connsiteY20" fmla="*/ 184 h 158044"/>
                    <a:gd name="connsiteX21" fmla="*/ 213 w 225336"/>
                    <a:gd name="connsiteY21" fmla="*/ 154525 h 158044"/>
                    <a:gd name="connsiteX22" fmla="*/ 25701 w 225336"/>
                    <a:gd name="connsiteY22" fmla="*/ 154525 h 158044"/>
                    <a:gd name="connsiteX23" fmla="*/ 25701 w 225336"/>
                    <a:gd name="connsiteY23" fmla="*/ 130536 h 158044"/>
                    <a:gd name="connsiteX24" fmla="*/ 46515 w 225336"/>
                    <a:gd name="connsiteY24" fmla="*/ 151482 h 158044"/>
                    <a:gd name="connsiteX25" fmla="*/ 75310 w 225336"/>
                    <a:gd name="connsiteY25" fmla="*/ 158229 h 158044"/>
                    <a:gd name="connsiteX26" fmla="*/ 103929 w 225336"/>
                    <a:gd name="connsiteY26" fmla="*/ 149674 h 158044"/>
                    <a:gd name="connsiteX27" fmla="*/ 121348 w 225336"/>
                    <a:gd name="connsiteY27" fmla="*/ 124891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5336" h="158044">
                      <a:moveTo>
                        <a:pt x="121348" y="124891"/>
                      </a:moveTo>
                      <a:cubicBezTo>
                        <a:pt x="127698" y="136298"/>
                        <a:pt x="135283" y="144706"/>
                        <a:pt x="144102" y="150115"/>
                      </a:cubicBezTo>
                      <a:cubicBezTo>
                        <a:pt x="152921" y="155524"/>
                        <a:pt x="163299" y="158229"/>
                        <a:pt x="175235" y="158229"/>
                      </a:cubicBezTo>
                      <a:cubicBezTo>
                        <a:pt x="191315" y="158229"/>
                        <a:pt x="203721" y="152599"/>
                        <a:pt x="212453" y="141339"/>
                      </a:cubicBezTo>
                      <a:cubicBezTo>
                        <a:pt x="221184" y="130110"/>
                        <a:pt x="225550" y="114117"/>
                        <a:pt x="225550" y="93362"/>
                      </a:cubicBezTo>
                      <a:lnTo>
                        <a:pt x="225550" y="184"/>
                      </a:lnTo>
                      <a:lnTo>
                        <a:pt x="200061" y="184"/>
                      </a:lnTo>
                      <a:lnTo>
                        <a:pt x="200061" y="92524"/>
                      </a:lnTo>
                      <a:cubicBezTo>
                        <a:pt x="200061" y="107311"/>
                        <a:pt x="197430" y="118277"/>
                        <a:pt x="192168" y="125420"/>
                      </a:cubicBezTo>
                      <a:cubicBezTo>
                        <a:pt x="186935" y="132594"/>
                        <a:pt x="178954" y="136180"/>
                        <a:pt x="168223" y="136180"/>
                      </a:cubicBezTo>
                      <a:cubicBezTo>
                        <a:pt x="155082" y="136180"/>
                        <a:pt x="144690" y="131814"/>
                        <a:pt x="137046" y="123083"/>
                      </a:cubicBezTo>
                      <a:cubicBezTo>
                        <a:pt x="129432" y="114381"/>
                        <a:pt x="125625" y="102490"/>
                        <a:pt x="125625" y="87408"/>
                      </a:cubicBezTo>
                      <a:lnTo>
                        <a:pt x="125625" y="184"/>
                      </a:lnTo>
                      <a:lnTo>
                        <a:pt x="100137" y="184"/>
                      </a:lnTo>
                      <a:lnTo>
                        <a:pt x="100137" y="92524"/>
                      </a:lnTo>
                      <a:cubicBezTo>
                        <a:pt x="100137" y="107399"/>
                        <a:pt x="97521" y="118394"/>
                        <a:pt x="92288" y="125508"/>
                      </a:cubicBezTo>
                      <a:cubicBezTo>
                        <a:pt x="87055" y="132623"/>
                        <a:pt x="78970" y="136180"/>
                        <a:pt x="68034" y="136180"/>
                      </a:cubicBezTo>
                      <a:cubicBezTo>
                        <a:pt x="55070" y="136180"/>
                        <a:pt x="44766" y="131800"/>
                        <a:pt x="37122" y="123039"/>
                      </a:cubicBezTo>
                      <a:cubicBezTo>
                        <a:pt x="29508" y="114279"/>
                        <a:pt x="25701" y="102402"/>
                        <a:pt x="25701" y="87408"/>
                      </a:cubicBezTo>
                      <a:lnTo>
                        <a:pt x="25701" y="184"/>
                      </a:lnTo>
                      <a:lnTo>
                        <a:pt x="213" y="184"/>
                      </a:lnTo>
                      <a:lnTo>
                        <a:pt x="213" y="154525"/>
                      </a:lnTo>
                      <a:lnTo>
                        <a:pt x="25701" y="154525"/>
                      </a:lnTo>
                      <a:lnTo>
                        <a:pt x="25701" y="130536"/>
                      </a:lnTo>
                      <a:cubicBezTo>
                        <a:pt x="31492" y="140002"/>
                        <a:pt x="38430" y="146984"/>
                        <a:pt x="46515" y="151482"/>
                      </a:cubicBezTo>
                      <a:cubicBezTo>
                        <a:pt x="54599" y="155980"/>
                        <a:pt x="64198" y="158229"/>
                        <a:pt x="75310" y="158229"/>
                      </a:cubicBezTo>
                      <a:cubicBezTo>
                        <a:pt x="86540" y="158229"/>
                        <a:pt x="96080" y="155377"/>
                        <a:pt x="103929" y="149674"/>
                      </a:cubicBezTo>
                      <a:cubicBezTo>
                        <a:pt x="111779" y="144000"/>
                        <a:pt x="117585" y="135739"/>
                        <a:pt x="121348" y="124891"/>
                      </a:cubicBezTo>
                      <a:close/>
                    </a:path>
                  </a:pathLst>
                </a:custGeom>
                <a:solidFill>
                  <a:srgbClr val="000000"/>
                </a:solidFill>
                <a:ln w="2822" cap="flat">
                  <a:noFill/>
                  <a:prstDash val="solid"/>
                  <a:round/>
                </a:ln>
              </p:spPr>
              <p:txBody>
                <a:bodyPr rtlCol="0" anchor="ctr"/>
                <a:lstStyle/>
                <a:p>
                  <a:endParaRPr lang="en-US"/>
                </a:p>
              </p:txBody>
            </p:sp>
            <p:sp>
              <p:nvSpPr>
                <p:cNvPr id="277" name="Freeform: Shape 269">
                  <a:extLst>
                    <a:ext uri="{FF2B5EF4-FFF2-40B4-BE49-F238E27FC236}">
                      <a16:creationId xmlns:a16="http://schemas.microsoft.com/office/drawing/2014/main" id="{2BB6641D-D59B-0AD2-58C0-7E1F30D5AF31}"/>
                    </a:ext>
                  </a:extLst>
                </p:cNvPr>
                <p:cNvSpPr/>
                <p:nvPr/>
              </p:nvSpPr>
              <p:spPr>
                <a:xfrm flipV="1">
                  <a:off x="7538380" y="5913035"/>
                  <a:ext cx="143051" cy="162057"/>
                </a:xfrm>
                <a:custGeom>
                  <a:avLst/>
                  <a:gdLst>
                    <a:gd name="connsiteX0" fmla="*/ 143290 w 143051"/>
                    <a:gd name="connsiteY0" fmla="*/ 87718 h 162057"/>
                    <a:gd name="connsiteX1" fmla="*/ 143290 w 143051"/>
                    <a:gd name="connsiteY1" fmla="*/ 75327 h 162057"/>
                    <a:gd name="connsiteX2" fmla="*/ 26697 w 143051"/>
                    <a:gd name="connsiteY2" fmla="*/ 75327 h 162057"/>
                    <a:gd name="connsiteX3" fmla="*/ 42484 w 143051"/>
                    <a:gd name="connsiteY3" fmla="*/ 35419 h 162057"/>
                    <a:gd name="connsiteX4" fmla="*/ 81819 w 143051"/>
                    <a:gd name="connsiteY4" fmla="*/ 21705 h 162057"/>
                    <a:gd name="connsiteX5" fmla="*/ 110129 w 143051"/>
                    <a:gd name="connsiteY5" fmla="*/ 25276 h 162057"/>
                    <a:gd name="connsiteX6" fmla="*/ 137381 w 143051"/>
                    <a:gd name="connsiteY6" fmla="*/ 36036 h 162057"/>
                    <a:gd name="connsiteX7" fmla="*/ 137381 w 143051"/>
                    <a:gd name="connsiteY7" fmla="*/ 12047 h 162057"/>
                    <a:gd name="connsiteX8" fmla="*/ 109379 w 143051"/>
                    <a:gd name="connsiteY8" fmla="*/ 3228 h 162057"/>
                    <a:gd name="connsiteX9" fmla="*/ 80319 w 143051"/>
                    <a:gd name="connsiteY9" fmla="*/ 185 h 162057"/>
                    <a:gd name="connsiteX10" fmla="*/ 21802 w 143051"/>
                    <a:gd name="connsiteY10" fmla="*/ 21660 h 162057"/>
                    <a:gd name="connsiteX11" fmla="*/ 239 w 143051"/>
                    <a:gd name="connsiteY11" fmla="*/ 79869 h 162057"/>
                    <a:gd name="connsiteX12" fmla="*/ 20700 w 143051"/>
                    <a:gd name="connsiteY12" fmla="*/ 139973 h 162057"/>
                    <a:gd name="connsiteX13" fmla="*/ 75910 w 143051"/>
                    <a:gd name="connsiteY13" fmla="*/ 162242 h 162057"/>
                    <a:gd name="connsiteX14" fmla="*/ 125166 w 143051"/>
                    <a:gd name="connsiteY14" fmla="*/ 142178 h 162057"/>
                    <a:gd name="connsiteX15" fmla="*/ 143290 w 143051"/>
                    <a:gd name="connsiteY15" fmla="*/ 87718 h 162057"/>
                    <a:gd name="connsiteX16" fmla="*/ 117934 w 143051"/>
                    <a:gd name="connsiteY16" fmla="*/ 95171 h 162057"/>
                    <a:gd name="connsiteX17" fmla="*/ 106293 w 143051"/>
                    <a:gd name="connsiteY17" fmla="*/ 128332 h 162057"/>
                    <a:gd name="connsiteX18" fmla="*/ 76174 w 143051"/>
                    <a:gd name="connsiteY18" fmla="*/ 140767 h 162057"/>
                    <a:gd name="connsiteX19" fmla="*/ 42219 w 143051"/>
                    <a:gd name="connsiteY19" fmla="*/ 128773 h 162057"/>
                    <a:gd name="connsiteX20" fmla="*/ 27535 w 143051"/>
                    <a:gd name="connsiteY20" fmla="*/ 94994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290" y="87718"/>
                      </a:moveTo>
                      <a:lnTo>
                        <a:pt x="143290" y="75327"/>
                      </a:lnTo>
                      <a:lnTo>
                        <a:pt x="26697" y="75327"/>
                      </a:lnTo>
                      <a:cubicBezTo>
                        <a:pt x="27814" y="57864"/>
                        <a:pt x="33076" y="44562"/>
                        <a:pt x="42484" y="35419"/>
                      </a:cubicBezTo>
                      <a:cubicBezTo>
                        <a:pt x="51891" y="26276"/>
                        <a:pt x="65003" y="21705"/>
                        <a:pt x="81819" y="21705"/>
                      </a:cubicBezTo>
                      <a:cubicBezTo>
                        <a:pt x="91549" y="21705"/>
                        <a:pt x="100986" y="22895"/>
                        <a:pt x="110129" y="25276"/>
                      </a:cubicBezTo>
                      <a:cubicBezTo>
                        <a:pt x="119272" y="27658"/>
                        <a:pt x="128356" y="31244"/>
                        <a:pt x="137381" y="36036"/>
                      </a:cubicBezTo>
                      <a:lnTo>
                        <a:pt x="137381" y="12047"/>
                      </a:lnTo>
                      <a:cubicBezTo>
                        <a:pt x="128268" y="8196"/>
                        <a:pt x="118934" y="5256"/>
                        <a:pt x="109379" y="3228"/>
                      </a:cubicBezTo>
                      <a:cubicBezTo>
                        <a:pt x="99825" y="1199"/>
                        <a:pt x="90138" y="185"/>
                        <a:pt x="80319" y="185"/>
                      </a:cubicBezTo>
                      <a:cubicBezTo>
                        <a:pt x="55684" y="185"/>
                        <a:pt x="36178" y="7344"/>
                        <a:pt x="21802" y="21660"/>
                      </a:cubicBezTo>
                      <a:cubicBezTo>
                        <a:pt x="7427" y="36007"/>
                        <a:pt x="239" y="55409"/>
                        <a:pt x="239" y="79869"/>
                      </a:cubicBezTo>
                      <a:cubicBezTo>
                        <a:pt x="239" y="105122"/>
                        <a:pt x="7059" y="125157"/>
                        <a:pt x="20700" y="139973"/>
                      </a:cubicBezTo>
                      <a:cubicBezTo>
                        <a:pt x="34341" y="154819"/>
                        <a:pt x="52744" y="162242"/>
                        <a:pt x="75910" y="162242"/>
                      </a:cubicBezTo>
                      <a:cubicBezTo>
                        <a:pt x="96665" y="162242"/>
                        <a:pt x="113084" y="155554"/>
                        <a:pt x="125166" y="142178"/>
                      </a:cubicBezTo>
                      <a:cubicBezTo>
                        <a:pt x="137249" y="128832"/>
                        <a:pt x="143290" y="110678"/>
                        <a:pt x="143290" y="87718"/>
                      </a:cubicBezTo>
                      <a:close/>
                      <a:moveTo>
                        <a:pt x="117934" y="95171"/>
                      </a:moveTo>
                      <a:cubicBezTo>
                        <a:pt x="117758" y="109017"/>
                        <a:pt x="113877" y="120071"/>
                        <a:pt x="106293" y="128332"/>
                      </a:cubicBezTo>
                      <a:cubicBezTo>
                        <a:pt x="98708" y="136622"/>
                        <a:pt x="88669" y="140767"/>
                        <a:pt x="76174" y="140767"/>
                      </a:cubicBezTo>
                      <a:cubicBezTo>
                        <a:pt x="62034" y="140767"/>
                        <a:pt x="50715" y="136769"/>
                        <a:pt x="42219" y="128773"/>
                      </a:cubicBezTo>
                      <a:cubicBezTo>
                        <a:pt x="33723" y="120776"/>
                        <a:pt x="28828" y="109517"/>
                        <a:pt x="27535" y="94994"/>
                      </a:cubicBezTo>
                      <a:close/>
                    </a:path>
                  </a:pathLst>
                </a:custGeom>
                <a:solidFill>
                  <a:srgbClr val="000000"/>
                </a:solidFill>
                <a:ln w="2822" cap="flat">
                  <a:noFill/>
                  <a:prstDash val="solid"/>
                  <a:round/>
                </a:ln>
              </p:spPr>
              <p:txBody>
                <a:bodyPr rtlCol="0" anchor="ctr"/>
                <a:lstStyle/>
                <a:p>
                  <a:endParaRPr lang="en-US"/>
                </a:p>
              </p:txBody>
            </p:sp>
            <p:sp>
              <p:nvSpPr>
                <p:cNvPr id="278" name="Freeform: Shape 270">
                  <a:extLst>
                    <a:ext uri="{FF2B5EF4-FFF2-40B4-BE49-F238E27FC236}">
                      <a16:creationId xmlns:a16="http://schemas.microsoft.com/office/drawing/2014/main" id="{F989222F-89D8-4955-77C9-6D97EB4D5081}"/>
                    </a:ext>
                  </a:extLst>
                </p:cNvPr>
                <p:cNvSpPr/>
                <p:nvPr/>
              </p:nvSpPr>
              <p:spPr>
                <a:xfrm flipV="1">
                  <a:off x="7696445" y="6071079"/>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279" name="Freeform: Shape 271">
                  <a:extLst>
                    <a:ext uri="{FF2B5EF4-FFF2-40B4-BE49-F238E27FC236}">
                      <a16:creationId xmlns:a16="http://schemas.microsoft.com/office/drawing/2014/main" id="{55E116D4-9384-D371-157F-4D1C9E94646A}"/>
                    </a:ext>
                  </a:extLst>
                </p:cNvPr>
                <p:cNvSpPr/>
                <p:nvPr/>
              </p:nvSpPr>
              <p:spPr>
                <a:xfrm flipV="1">
                  <a:off x="7810408" y="5856634"/>
                  <a:ext cx="58428" cy="251662"/>
                </a:xfrm>
                <a:custGeom>
                  <a:avLst/>
                  <a:gdLst>
                    <a:gd name="connsiteX0" fmla="*/ 259 w 58428"/>
                    <a:gd name="connsiteY0" fmla="*/ 251843 h 251662"/>
                    <a:gd name="connsiteX1" fmla="*/ 58688 w 58428"/>
                    <a:gd name="connsiteY1" fmla="*/ 251843 h 251662"/>
                    <a:gd name="connsiteX2" fmla="*/ 58688 w 58428"/>
                    <a:gd name="connsiteY2" fmla="*/ 232132 h 251662"/>
                    <a:gd name="connsiteX3" fmla="*/ 25615 w 58428"/>
                    <a:gd name="connsiteY3" fmla="*/ 232132 h 251662"/>
                    <a:gd name="connsiteX4" fmla="*/ 25615 w 58428"/>
                    <a:gd name="connsiteY4" fmla="*/ 19892 h 251662"/>
                    <a:gd name="connsiteX5" fmla="*/ 58688 w 58428"/>
                    <a:gd name="connsiteY5" fmla="*/ 19892 h 251662"/>
                    <a:gd name="connsiteX6" fmla="*/ 58688 w 58428"/>
                    <a:gd name="connsiteY6" fmla="*/ 181 h 251662"/>
                    <a:gd name="connsiteX7" fmla="*/ 259 w 58428"/>
                    <a:gd name="connsiteY7" fmla="*/ 181 h 2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8" h="251662">
                      <a:moveTo>
                        <a:pt x="259" y="251843"/>
                      </a:moveTo>
                      <a:lnTo>
                        <a:pt x="58688" y="251843"/>
                      </a:lnTo>
                      <a:lnTo>
                        <a:pt x="58688" y="232132"/>
                      </a:lnTo>
                      <a:lnTo>
                        <a:pt x="25615" y="232132"/>
                      </a:lnTo>
                      <a:lnTo>
                        <a:pt x="25615" y="19892"/>
                      </a:lnTo>
                      <a:lnTo>
                        <a:pt x="58688" y="19892"/>
                      </a:lnTo>
                      <a:lnTo>
                        <a:pt x="58688" y="181"/>
                      </a:lnTo>
                      <a:lnTo>
                        <a:pt x="259" y="181"/>
                      </a:lnTo>
                      <a:close/>
                    </a:path>
                  </a:pathLst>
                </a:custGeom>
                <a:solidFill>
                  <a:srgbClr val="000000"/>
                </a:solidFill>
                <a:ln w="2822" cap="flat">
                  <a:noFill/>
                  <a:prstDash val="solid"/>
                  <a:round/>
                </a:ln>
              </p:spPr>
              <p:txBody>
                <a:bodyPr rtlCol="0" anchor="ctr"/>
                <a:lstStyle/>
                <a:p>
                  <a:endParaRPr lang="en-US"/>
                </a:p>
              </p:txBody>
            </p:sp>
            <p:sp>
              <p:nvSpPr>
                <p:cNvPr id="280" name="Freeform: Shape 272">
                  <a:extLst>
                    <a:ext uri="{FF2B5EF4-FFF2-40B4-BE49-F238E27FC236}">
                      <a16:creationId xmlns:a16="http://schemas.microsoft.com/office/drawing/2014/main" id="{AE5B6DC3-B0CE-986B-755F-A500F40E3B94}"/>
                    </a:ext>
                  </a:extLst>
                </p:cNvPr>
                <p:cNvSpPr/>
                <p:nvPr/>
              </p:nvSpPr>
              <p:spPr>
                <a:xfrm flipV="1">
                  <a:off x="7921882" y="5856634"/>
                  <a:ext cx="129292" cy="214444"/>
                </a:xfrm>
                <a:custGeom>
                  <a:avLst/>
                  <a:gdLst>
                    <a:gd name="connsiteX0" fmla="*/ 129544 w 129292"/>
                    <a:gd name="connsiteY0" fmla="*/ 93351 h 214444"/>
                    <a:gd name="connsiteX1" fmla="*/ 129544 w 129292"/>
                    <a:gd name="connsiteY1" fmla="*/ 173 h 214444"/>
                    <a:gd name="connsiteX2" fmla="*/ 104188 w 129292"/>
                    <a:gd name="connsiteY2" fmla="*/ 173 h 214444"/>
                    <a:gd name="connsiteX3" fmla="*/ 104188 w 129292"/>
                    <a:gd name="connsiteY3" fmla="*/ 92513 h 214444"/>
                    <a:gd name="connsiteX4" fmla="*/ 95633 w 129292"/>
                    <a:gd name="connsiteY4" fmla="*/ 125277 h 214444"/>
                    <a:gd name="connsiteX5" fmla="*/ 70013 w 129292"/>
                    <a:gd name="connsiteY5" fmla="*/ 136169 h 214444"/>
                    <a:gd name="connsiteX6" fmla="*/ 37601 w 129292"/>
                    <a:gd name="connsiteY6" fmla="*/ 123072 h 214444"/>
                    <a:gd name="connsiteX7" fmla="*/ 25739 w 129292"/>
                    <a:gd name="connsiteY7" fmla="*/ 87397 h 214444"/>
                    <a:gd name="connsiteX8" fmla="*/ 25739 w 129292"/>
                    <a:gd name="connsiteY8" fmla="*/ 173 h 214444"/>
                    <a:gd name="connsiteX9" fmla="*/ 251 w 129292"/>
                    <a:gd name="connsiteY9" fmla="*/ 173 h 214444"/>
                    <a:gd name="connsiteX10" fmla="*/ 251 w 129292"/>
                    <a:gd name="connsiteY10" fmla="*/ 214618 h 214444"/>
                    <a:gd name="connsiteX11" fmla="*/ 25739 w 129292"/>
                    <a:gd name="connsiteY11" fmla="*/ 214618 h 214444"/>
                    <a:gd name="connsiteX12" fmla="*/ 25739 w 129292"/>
                    <a:gd name="connsiteY12" fmla="*/ 130525 h 214444"/>
                    <a:gd name="connsiteX13" fmla="*/ 47170 w 129292"/>
                    <a:gd name="connsiteY13" fmla="*/ 151339 h 214444"/>
                    <a:gd name="connsiteX14" fmla="*/ 75657 w 129292"/>
                    <a:gd name="connsiteY14" fmla="*/ 158218 h 214444"/>
                    <a:gd name="connsiteX15" fmla="*/ 115874 w 129292"/>
                    <a:gd name="connsiteY15" fmla="*/ 141770 h 214444"/>
                    <a:gd name="connsiteX16" fmla="*/ 129544 w 129292"/>
                    <a:gd name="connsiteY16" fmla="*/ 93351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2" h="214444">
                      <a:moveTo>
                        <a:pt x="129544" y="93351"/>
                      </a:moveTo>
                      <a:lnTo>
                        <a:pt x="129544" y="173"/>
                      </a:lnTo>
                      <a:lnTo>
                        <a:pt x="104188" y="173"/>
                      </a:lnTo>
                      <a:lnTo>
                        <a:pt x="104188" y="92513"/>
                      </a:lnTo>
                      <a:cubicBezTo>
                        <a:pt x="104188" y="107124"/>
                        <a:pt x="101336" y="118045"/>
                        <a:pt x="95633" y="125277"/>
                      </a:cubicBezTo>
                      <a:cubicBezTo>
                        <a:pt x="89930" y="132538"/>
                        <a:pt x="81390" y="136169"/>
                        <a:pt x="70013" y="136169"/>
                      </a:cubicBezTo>
                      <a:cubicBezTo>
                        <a:pt x="56313" y="136169"/>
                        <a:pt x="45510" y="131803"/>
                        <a:pt x="37601" y="123072"/>
                      </a:cubicBezTo>
                      <a:cubicBezTo>
                        <a:pt x="29693" y="114370"/>
                        <a:pt x="25739" y="102479"/>
                        <a:pt x="25739" y="87397"/>
                      </a:cubicBezTo>
                      <a:lnTo>
                        <a:pt x="25739" y="173"/>
                      </a:lnTo>
                      <a:lnTo>
                        <a:pt x="251" y="173"/>
                      </a:lnTo>
                      <a:lnTo>
                        <a:pt x="251" y="214618"/>
                      </a:lnTo>
                      <a:lnTo>
                        <a:pt x="25739" y="214618"/>
                      </a:lnTo>
                      <a:lnTo>
                        <a:pt x="25739" y="130525"/>
                      </a:lnTo>
                      <a:cubicBezTo>
                        <a:pt x="31825" y="139815"/>
                        <a:pt x="38968" y="146753"/>
                        <a:pt x="47170" y="151339"/>
                      </a:cubicBezTo>
                      <a:cubicBezTo>
                        <a:pt x="55402" y="155925"/>
                        <a:pt x="64898" y="158218"/>
                        <a:pt x="75657" y="158218"/>
                      </a:cubicBezTo>
                      <a:cubicBezTo>
                        <a:pt x="93384" y="158218"/>
                        <a:pt x="106790" y="152735"/>
                        <a:pt x="115874" y="141770"/>
                      </a:cubicBezTo>
                      <a:cubicBezTo>
                        <a:pt x="124987" y="130804"/>
                        <a:pt x="129544" y="114664"/>
                        <a:pt x="129544" y="93351"/>
                      </a:cubicBezTo>
                      <a:close/>
                    </a:path>
                  </a:pathLst>
                </a:custGeom>
                <a:solidFill>
                  <a:srgbClr val="000000"/>
                </a:solidFill>
                <a:ln w="2822" cap="flat">
                  <a:noFill/>
                  <a:prstDash val="solid"/>
                  <a:round/>
                </a:ln>
              </p:spPr>
              <p:txBody>
                <a:bodyPr rtlCol="0" anchor="ctr"/>
                <a:lstStyle/>
                <a:p>
                  <a:endParaRPr lang="en-US"/>
                </a:p>
              </p:txBody>
            </p:sp>
            <p:sp>
              <p:nvSpPr>
                <p:cNvPr id="281" name="Freeform: Shape 273">
                  <a:extLst>
                    <a:ext uri="{FF2B5EF4-FFF2-40B4-BE49-F238E27FC236}">
                      <a16:creationId xmlns:a16="http://schemas.microsoft.com/office/drawing/2014/main" id="{8F103BB1-DC2F-0148-3479-83ECB94F82C2}"/>
                    </a:ext>
                  </a:extLst>
                </p:cNvPr>
                <p:cNvSpPr/>
                <p:nvPr/>
              </p:nvSpPr>
              <p:spPr>
                <a:xfrm flipV="1">
                  <a:off x="8100751" y="5913035"/>
                  <a:ext cx="90399" cy="158044"/>
                </a:xfrm>
                <a:custGeom>
                  <a:avLst/>
                  <a:gdLst>
                    <a:gd name="connsiteX0" fmla="*/ 90663 w 90399"/>
                    <a:gd name="connsiteY0" fmla="*/ 130844 h 158044"/>
                    <a:gd name="connsiteX1" fmla="*/ 81358 w 90399"/>
                    <a:gd name="connsiteY1" fmla="*/ 134460 h 158044"/>
                    <a:gd name="connsiteX2" fmla="*/ 70290 w 90399"/>
                    <a:gd name="connsiteY2" fmla="*/ 135651 h 158044"/>
                    <a:gd name="connsiteX3" fmla="*/ 37261 w 90399"/>
                    <a:gd name="connsiteY3" fmla="*/ 121672 h 158044"/>
                    <a:gd name="connsiteX4" fmla="*/ 25752 w 90399"/>
                    <a:gd name="connsiteY4" fmla="*/ 81500 h 158044"/>
                    <a:gd name="connsiteX5" fmla="*/ 25752 w 90399"/>
                    <a:gd name="connsiteY5" fmla="*/ 184 h 158044"/>
                    <a:gd name="connsiteX6" fmla="*/ 264 w 90399"/>
                    <a:gd name="connsiteY6" fmla="*/ 184 h 158044"/>
                    <a:gd name="connsiteX7" fmla="*/ 264 w 90399"/>
                    <a:gd name="connsiteY7" fmla="*/ 154525 h 158044"/>
                    <a:gd name="connsiteX8" fmla="*/ 25752 w 90399"/>
                    <a:gd name="connsiteY8" fmla="*/ 154525 h 158044"/>
                    <a:gd name="connsiteX9" fmla="*/ 25752 w 90399"/>
                    <a:gd name="connsiteY9" fmla="*/ 130536 h 158044"/>
                    <a:gd name="connsiteX10" fmla="*/ 46566 w 90399"/>
                    <a:gd name="connsiteY10" fmla="*/ 151394 h 158044"/>
                    <a:gd name="connsiteX11" fmla="*/ 77742 w 90399"/>
                    <a:gd name="connsiteY11" fmla="*/ 158229 h 158044"/>
                    <a:gd name="connsiteX12" fmla="*/ 83519 w 90399"/>
                    <a:gd name="connsiteY12" fmla="*/ 157876 h 158044"/>
                    <a:gd name="connsiteX13" fmla="*/ 90531 w 90399"/>
                    <a:gd name="connsiteY13" fmla="*/ 156862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99" h="158044">
                      <a:moveTo>
                        <a:pt x="90663" y="130844"/>
                      </a:moveTo>
                      <a:cubicBezTo>
                        <a:pt x="87811" y="132491"/>
                        <a:pt x="84710" y="133696"/>
                        <a:pt x="81358" y="134460"/>
                      </a:cubicBezTo>
                      <a:cubicBezTo>
                        <a:pt x="78007" y="135254"/>
                        <a:pt x="74317" y="135651"/>
                        <a:pt x="70290" y="135651"/>
                      </a:cubicBezTo>
                      <a:cubicBezTo>
                        <a:pt x="55944" y="135651"/>
                        <a:pt x="44934" y="130991"/>
                        <a:pt x="37261" y="121672"/>
                      </a:cubicBezTo>
                      <a:cubicBezTo>
                        <a:pt x="29588" y="112353"/>
                        <a:pt x="25752" y="98962"/>
                        <a:pt x="25752" y="81500"/>
                      </a:cubicBezTo>
                      <a:lnTo>
                        <a:pt x="25752" y="184"/>
                      </a:lnTo>
                      <a:lnTo>
                        <a:pt x="264" y="184"/>
                      </a:lnTo>
                      <a:lnTo>
                        <a:pt x="264" y="154525"/>
                      </a:lnTo>
                      <a:lnTo>
                        <a:pt x="25752" y="154525"/>
                      </a:lnTo>
                      <a:lnTo>
                        <a:pt x="25752" y="130536"/>
                      </a:lnTo>
                      <a:cubicBezTo>
                        <a:pt x="31102" y="139914"/>
                        <a:pt x="38040" y="146866"/>
                        <a:pt x="46566" y="151394"/>
                      </a:cubicBezTo>
                      <a:cubicBezTo>
                        <a:pt x="55120" y="155950"/>
                        <a:pt x="65513" y="158229"/>
                        <a:pt x="77742" y="158229"/>
                      </a:cubicBezTo>
                      <a:cubicBezTo>
                        <a:pt x="79477" y="158229"/>
                        <a:pt x="81402" y="158111"/>
                        <a:pt x="83519" y="157876"/>
                      </a:cubicBezTo>
                      <a:cubicBezTo>
                        <a:pt x="85636" y="157670"/>
                        <a:pt x="87973" y="157332"/>
                        <a:pt x="90531" y="156862"/>
                      </a:cubicBezTo>
                      <a:close/>
                    </a:path>
                  </a:pathLst>
                </a:custGeom>
                <a:solidFill>
                  <a:srgbClr val="000000"/>
                </a:solidFill>
                <a:ln w="2822" cap="flat">
                  <a:noFill/>
                  <a:prstDash val="solid"/>
                  <a:round/>
                </a:ln>
              </p:spPr>
              <p:txBody>
                <a:bodyPr rtlCol="0" anchor="ctr"/>
                <a:lstStyle/>
                <a:p>
                  <a:endParaRPr lang="en-US"/>
                </a:p>
              </p:txBody>
            </p:sp>
            <p:sp>
              <p:nvSpPr>
                <p:cNvPr id="282" name="Freeform: Shape 274">
                  <a:extLst>
                    <a:ext uri="{FF2B5EF4-FFF2-40B4-BE49-F238E27FC236}">
                      <a16:creationId xmlns:a16="http://schemas.microsoft.com/office/drawing/2014/main" id="{51F473C7-7451-959D-5000-2EACEE3EA3C7}"/>
                    </a:ext>
                  </a:extLst>
                </p:cNvPr>
                <p:cNvSpPr/>
                <p:nvPr/>
              </p:nvSpPr>
              <p:spPr>
                <a:xfrm flipV="1">
                  <a:off x="8206463" y="5913035"/>
                  <a:ext cx="117960" cy="162057"/>
                </a:xfrm>
                <a:custGeom>
                  <a:avLst/>
                  <a:gdLst>
                    <a:gd name="connsiteX0" fmla="*/ 109936 w 117960"/>
                    <a:gd name="connsiteY0" fmla="*/ 153996 h 162057"/>
                    <a:gd name="connsiteX1" fmla="*/ 109936 w 117960"/>
                    <a:gd name="connsiteY1" fmla="*/ 130007 h 162057"/>
                    <a:gd name="connsiteX2" fmla="*/ 87623 w 117960"/>
                    <a:gd name="connsiteY2" fmla="*/ 138254 h 162057"/>
                    <a:gd name="connsiteX3" fmla="*/ 63634 w 117960"/>
                    <a:gd name="connsiteY3" fmla="*/ 141032 h 162057"/>
                    <a:gd name="connsiteX4" fmla="*/ 35324 w 117960"/>
                    <a:gd name="connsiteY4" fmla="*/ 135255 h 162057"/>
                    <a:gd name="connsiteX5" fmla="*/ 25887 w 117960"/>
                    <a:gd name="connsiteY5" fmla="*/ 117880 h 162057"/>
                    <a:gd name="connsiteX6" fmla="*/ 32634 w 117960"/>
                    <a:gd name="connsiteY6" fmla="*/ 104034 h 162057"/>
                    <a:gd name="connsiteX7" fmla="*/ 59798 w 117960"/>
                    <a:gd name="connsiteY7" fmla="*/ 94465 h 162057"/>
                    <a:gd name="connsiteX8" fmla="*/ 68485 w 117960"/>
                    <a:gd name="connsiteY8" fmla="*/ 92525 h 162057"/>
                    <a:gd name="connsiteX9" fmla="*/ 106850 w 117960"/>
                    <a:gd name="connsiteY9" fmla="*/ 76209 h 162057"/>
                    <a:gd name="connsiteX10" fmla="*/ 118227 w 117960"/>
                    <a:gd name="connsiteY10" fmla="*/ 46796 h 162057"/>
                    <a:gd name="connsiteX11" fmla="*/ 101205 w 117960"/>
                    <a:gd name="connsiteY11" fmla="*/ 12709 h 162057"/>
                    <a:gd name="connsiteX12" fmla="*/ 54418 w 117960"/>
                    <a:gd name="connsiteY12" fmla="*/ 185 h 162057"/>
                    <a:gd name="connsiteX13" fmla="*/ 28577 w 117960"/>
                    <a:gd name="connsiteY13" fmla="*/ 2610 h 162057"/>
                    <a:gd name="connsiteX14" fmla="*/ 267 w 117960"/>
                    <a:gd name="connsiteY14" fmla="*/ 9842 h 162057"/>
                    <a:gd name="connsiteX15" fmla="*/ 267 w 117960"/>
                    <a:gd name="connsiteY15" fmla="*/ 36036 h 162057"/>
                    <a:gd name="connsiteX16" fmla="*/ 27960 w 117960"/>
                    <a:gd name="connsiteY16" fmla="*/ 25056 h 162057"/>
                    <a:gd name="connsiteX17" fmla="*/ 54991 w 117960"/>
                    <a:gd name="connsiteY17" fmla="*/ 21440 h 162057"/>
                    <a:gd name="connsiteX18" fmla="*/ 82508 w 117960"/>
                    <a:gd name="connsiteY18" fmla="*/ 27569 h 162057"/>
                    <a:gd name="connsiteX19" fmla="*/ 92165 w 117960"/>
                    <a:gd name="connsiteY19" fmla="*/ 44855 h 162057"/>
                    <a:gd name="connsiteX20" fmla="*/ 85198 w 117960"/>
                    <a:gd name="connsiteY20" fmla="*/ 60686 h 162057"/>
                    <a:gd name="connsiteX21" fmla="*/ 54682 w 117960"/>
                    <a:gd name="connsiteY21" fmla="*/ 71314 h 162057"/>
                    <a:gd name="connsiteX22" fmla="*/ 45863 w 117960"/>
                    <a:gd name="connsiteY22" fmla="*/ 73386 h 162057"/>
                    <a:gd name="connsiteX23" fmla="*/ 11820 w 117960"/>
                    <a:gd name="connsiteY23" fmla="*/ 88600 h 162057"/>
                    <a:gd name="connsiteX24" fmla="*/ 1369 w 117960"/>
                    <a:gd name="connsiteY24" fmla="*/ 116778 h 162057"/>
                    <a:gd name="connsiteX25" fmla="*/ 16803 w 117960"/>
                    <a:gd name="connsiteY25" fmla="*/ 150380 h 162057"/>
                    <a:gd name="connsiteX26" fmla="*/ 60636 w 117960"/>
                    <a:gd name="connsiteY26" fmla="*/ 162242 h 162057"/>
                    <a:gd name="connsiteX27" fmla="*/ 87050 w 117960"/>
                    <a:gd name="connsiteY27" fmla="*/ 160170 h 162057"/>
                    <a:gd name="connsiteX28" fmla="*/ 109936 w 117960"/>
                    <a:gd name="connsiteY28" fmla="*/ 153996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960" h="162057">
                      <a:moveTo>
                        <a:pt x="109936" y="153996"/>
                      </a:moveTo>
                      <a:lnTo>
                        <a:pt x="109936" y="130007"/>
                      </a:lnTo>
                      <a:cubicBezTo>
                        <a:pt x="102793" y="133682"/>
                        <a:pt x="95355" y="136431"/>
                        <a:pt x="87623" y="138254"/>
                      </a:cubicBezTo>
                      <a:cubicBezTo>
                        <a:pt x="79921" y="140105"/>
                        <a:pt x="71925" y="141032"/>
                        <a:pt x="63634" y="141032"/>
                      </a:cubicBezTo>
                      <a:cubicBezTo>
                        <a:pt x="51052" y="141032"/>
                        <a:pt x="41615" y="139106"/>
                        <a:pt x="35324" y="135255"/>
                      </a:cubicBezTo>
                      <a:cubicBezTo>
                        <a:pt x="29033" y="131404"/>
                        <a:pt x="25887" y="125612"/>
                        <a:pt x="25887" y="117880"/>
                      </a:cubicBezTo>
                      <a:cubicBezTo>
                        <a:pt x="25887" y="112001"/>
                        <a:pt x="28136" y="107385"/>
                        <a:pt x="32634" y="104034"/>
                      </a:cubicBezTo>
                      <a:cubicBezTo>
                        <a:pt x="37132" y="100683"/>
                        <a:pt x="46186" y="97493"/>
                        <a:pt x="59798" y="94465"/>
                      </a:cubicBezTo>
                      <a:lnTo>
                        <a:pt x="68485" y="92525"/>
                      </a:lnTo>
                      <a:cubicBezTo>
                        <a:pt x="86477" y="88674"/>
                        <a:pt x="99265" y="83235"/>
                        <a:pt x="106850" y="76209"/>
                      </a:cubicBezTo>
                      <a:cubicBezTo>
                        <a:pt x="114434" y="69182"/>
                        <a:pt x="118227" y="59378"/>
                        <a:pt x="118227" y="46796"/>
                      </a:cubicBezTo>
                      <a:cubicBezTo>
                        <a:pt x="118227" y="32450"/>
                        <a:pt x="112553" y="21087"/>
                        <a:pt x="101205" y="12709"/>
                      </a:cubicBezTo>
                      <a:cubicBezTo>
                        <a:pt x="89857" y="4360"/>
                        <a:pt x="74262" y="185"/>
                        <a:pt x="54418" y="185"/>
                      </a:cubicBezTo>
                      <a:cubicBezTo>
                        <a:pt x="46157" y="185"/>
                        <a:pt x="37543" y="994"/>
                        <a:pt x="28577" y="2610"/>
                      </a:cubicBezTo>
                      <a:cubicBezTo>
                        <a:pt x="19610" y="4227"/>
                        <a:pt x="10174" y="6638"/>
                        <a:pt x="267" y="9842"/>
                      </a:cubicBezTo>
                      <a:lnTo>
                        <a:pt x="267" y="36036"/>
                      </a:lnTo>
                      <a:cubicBezTo>
                        <a:pt x="9645" y="31156"/>
                        <a:pt x="18875" y="27496"/>
                        <a:pt x="27960" y="25056"/>
                      </a:cubicBezTo>
                      <a:cubicBezTo>
                        <a:pt x="37044" y="22645"/>
                        <a:pt x="46054" y="21440"/>
                        <a:pt x="54991" y="21440"/>
                      </a:cubicBezTo>
                      <a:cubicBezTo>
                        <a:pt x="66927" y="21440"/>
                        <a:pt x="76099" y="23483"/>
                        <a:pt x="82508" y="27569"/>
                      </a:cubicBezTo>
                      <a:cubicBezTo>
                        <a:pt x="88946" y="31656"/>
                        <a:pt x="92165" y="37418"/>
                        <a:pt x="92165" y="44855"/>
                      </a:cubicBezTo>
                      <a:cubicBezTo>
                        <a:pt x="92165" y="51735"/>
                        <a:pt x="89843" y="57012"/>
                        <a:pt x="85198" y="60686"/>
                      </a:cubicBezTo>
                      <a:cubicBezTo>
                        <a:pt x="80582" y="64361"/>
                        <a:pt x="70410" y="67904"/>
                        <a:pt x="54682" y="71314"/>
                      </a:cubicBezTo>
                      <a:lnTo>
                        <a:pt x="45863" y="73386"/>
                      </a:lnTo>
                      <a:cubicBezTo>
                        <a:pt x="30164" y="76679"/>
                        <a:pt x="18817" y="81750"/>
                        <a:pt x="11820" y="88600"/>
                      </a:cubicBezTo>
                      <a:cubicBezTo>
                        <a:pt x="4853" y="95450"/>
                        <a:pt x="1369" y="104843"/>
                        <a:pt x="1369" y="116778"/>
                      </a:cubicBezTo>
                      <a:cubicBezTo>
                        <a:pt x="1369" y="131301"/>
                        <a:pt x="6514" y="142502"/>
                        <a:pt x="16803" y="150380"/>
                      </a:cubicBezTo>
                      <a:cubicBezTo>
                        <a:pt x="27092" y="158288"/>
                        <a:pt x="41703" y="162242"/>
                        <a:pt x="60636" y="162242"/>
                      </a:cubicBezTo>
                      <a:cubicBezTo>
                        <a:pt x="69984" y="162242"/>
                        <a:pt x="78789" y="161552"/>
                        <a:pt x="87050" y="160170"/>
                      </a:cubicBezTo>
                      <a:cubicBezTo>
                        <a:pt x="95340" y="158818"/>
                        <a:pt x="102969" y="156760"/>
                        <a:pt x="109936" y="153996"/>
                      </a:cubicBezTo>
                      <a:close/>
                    </a:path>
                  </a:pathLst>
                </a:custGeom>
                <a:solidFill>
                  <a:srgbClr val="000000"/>
                </a:solidFill>
                <a:ln w="2822" cap="flat">
                  <a:noFill/>
                  <a:prstDash val="solid"/>
                  <a:round/>
                </a:ln>
              </p:spPr>
              <p:txBody>
                <a:bodyPr rtlCol="0" anchor="ctr"/>
                <a:lstStyle/>
                <a:p>
                  <a:endParaRPr lang="en-US"/>
                </a:p>
              </p:txBody>
            </p:sp>
            <p:sp>
              <p:nvSpPr>
                <p:cNvPr id="283" name="Freeform: Shape 275">
                  <a:extLst>
                    <a:ext uri="{FF2B5EF4-FFF2-40B4-BE49-F238E27FC236}">
                      <a16:creationId xmlns:a16="http://schemas.microsoft.com/office/drawing/2014/main" id="{56C3D4F5-BAA9-8536-EF6B-58E6ADB2EC4D}"/>
                    </a:ext>
                  </a:extLst>
                </p:cNvPr>
                <p:cNvSpPr/>
                <p:nvPr/>
              </p:nvSpPr>
              <p:spPr>
                <a:xfrm flipV="1">
                  <a:off x="8365627" y="5856634"/>
                  <a:ext cx="58428" cy="251662"/>
                </a:xfrm>
                <a:custGeom>
                  <a:avLst/>
                  <a:gdLst>
                    <a:gd name="connsiteX0" fmla="*/ 58706 w 58428"/>
                    <a:gd name="connsiteY0" fmla="*/ 251843 h 251662"/>
                    <a:gd name="connsiteX1" fmla="*/ 58706 w 58428"/>
                    <a:gd name="connsiteY1" fmla="*/ 181 h 251662"/>
                    <a:gd name="connsiteX2" fmla="*/ 277 w 58428"/>
                    <a:gd name="connsiteY2" fmla="*/ 181 h 251662"/>
                    <a:gd name="connsiteX3" fmla="*/ 277 w 58428"/>
                    <a:gd name="connsiteY3" fmla="*/ 19892 h 251662"/>
                    <a:gd name="connsiteX4" fmla="*/ 33218 w 58428"/>
                    <a:gd name="connsiteY4" fmla="*/ 19892 h 251662"/>
                    <a:gd name="connsiteX5" fmla="*/ 33218 w 58428"/>
                    <a:gd name="connsiteY5" fmla="*/ 232132 h 251662"/>
                    <a:gd name="connsiteX6" fmla="*/ 277 w 58428"/>
                    <a:gd name="connsiteY6" fmla="*/ 232132 h 251662"/>
                    <a:gd name="connsiteX7" fmla="*/ 277 w 58428"/>
                    <a:gd name="connsiteY7" fmla="*/ 251843 h 2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8" h="251662">
                      <a:moveTo>
                        <a:pt x="58706" y="251843"/>
                      </a:moveTo>
                      <a:lnTo>
                        <a:pt x="58706" y="181"/>
                      </a:lnTo>
                      <a:lnTo>
                        <a:pt x="277" y="181"/>
                      </a:lnTo>
                      <a:lnTo>
                        <a:pt x="277" y="19892"/>
                      </a:lnTo>
                      <a:lnTo>
                        <a:pt x="33218" y="19892"/>
                      </a:lnTo>
                      <a:lnTo>
                        <a:pt x="33218" y="232132"/>
                      </a:lnTo>
                      <a:lnTo>
                        <a:pt x="277" y="232132"/>
                      </a:lnTo>
                      <a:lnTo>
                        <a:pt x="277" y="251843"/>
                      </a:lnTo>
                      <a:close/>
                    </a:path>
                  </a:pathLst>
                </a:custGeom>
                <a:solidFill>
                  <a:srgbClr val="000000"/>
                </a:solidFill>
                <a:ln w="2822" cap="flat">
                  <a:noFill/>
                  <a:prstDash val="solid"/>
                  <a:round/>
                </a:ln>
              </p:spPr>
              <p:txBody>
                <a:bodyPr rtlCol="0" anchor="ctr"/>
                <a:lstStyle/>
                <a:p>
                  <a:endParaRPr lang="en-US"/>
                </a:p>
              </p:txBody>
            </p:sp>
          </p:grpSp>
        </p:grpSp>
        <p:grpSp>
          <p:nvGrpSpPr>
            <p:cNvPr id="45" name="Graphic 4">
              <a:extLst>
                <a:ext uri="{FF2B5EF4-FFF2-40B4-BE49-F238E27FC236}">
                  <a16:creationId xmlns:a16="http://schemas.microsoft.com/office/drawing/2014/main" id="{34E85180-E5A7-A7EC-8ABD-AC7D8E1FC321}"/>
                </a:ext>
              </a:extLst>
            </p:cNvPr>
            <p:cNvGrpSpPr/>
            <p:nvPr/>
          </p:nvGrpSpPr>
          <p:grpSpPr>
            <a:xfrm>
              <a:off x="5092320" y="556224"/>
              <a:ext cx="942719" cy="5257252"/>
              <a:chOff x="5092320" y="127016"/>
              <a:chExt cx="942719" cy="5257252"/>
            </a:xfrm>
            <a:solidFill>
              <a:srgbClr val="000000"/>
            </a:solidFill>
          </p:grpSpPr>
          <p:grpSp>
            <p:nvGrpSpPr>
              <p:cNvPr id="222" name="Graphic 4">
                <a:extLst>
                  <a:ext uri="{FF2B5EF4-FFF2-40B4-BE49-F238E27FC236}">
                    <a16:creationId xmlns:a16="http://schemas.microsoft.com/office/drawing/2014/main" id="{31CA50BA-F91E-7F65-A527-D191879EF029}"/>
                  </a:ext>
                </a:extLst>
              </p:cNvPr>
              <p:cNvGrpSpPr/>
              <p:nvPr/>
            </p:nvGrpSpPr>
            <p:grpSpPr>
              <a:xfrm>
                <a:off x="5676515" y="5170794"/>
                <a:ext cx="358524" cy="213474"/>
                <a:chOff x="5676515" y="5170794"/>
                <a:chExt cx="358524" cy="213474"/>
              </a:xfrm>
              <a:solidFill>
                <a:srgbClr val="000000"/>
              </a:solidFill>
            </p:grpSpPr>
            <p:sp>
              <p:nvSpPr>
                <p:cNvPr id="261" name="Freeform: Shape 278">
                  <a:extLst>
                    <a:ext uri="{FF2B5EF4-FFF2-40B4-BE49-F238E27FC236}">
                      <a16:creationId xmlns:a16="http://schemas.microsoft.com/office/drawing/2014/main" id="{2D9EA6F1-1941-885B-F2DC-08663392DA27}"/>
                    </a:ext>
                  </a:extLst>
                </p:cNvPr>
                <p:cNvSpPr/>
                <p:nvPr/>
              </p:nvSpPr>
              <p:spPr>
                <a:xfrm>
                  <a:off x="5936262" y="5273040"/>
                  <a:ext cx="98777" cy="28222"/>
                </a:xfrm>
                <a:custGeom>
                  <a:avLst/>
                  <a:gdLst>
                    <a:gd name="connsiteX0" fmla="*/ 98992 w 98777"/>
                    <a:gd name="connsiteY0" fmla="*/ 187 h 28222"/>
                    <a:gd name="connsiteX1" fmla="*/ 214 w 98777"/>
                    <a:gd name="connsiteY1" fmla="*/ 187 h 28222"/>
                  </a:gdLst>
                  <a:ahLst/>
                  <a:cxnLst>
                    <a:cxn ang="0">
                      <a:pos x="connsiteX0" y="connsiteY0"/>
                    </a:cxn>
                    <a:cxn ang="0">
                      <a:pos x="connsiteX1" y="connsiteY1"/>
                    </a:cxn>
                  </a:cxnLst>
                  <a:rect l="l" t="t" r="r" b="b"/>
                  <a:pathLst>
                    <a:path w="98777" h="28222">
                      <a:moveTo>
                        <a:pt x="98992" y="187"/>
                      </a:moveTo>
                      <a:lnTo>
                        <a:pt x="214" y="187"/>
                      </a:lnTo>
                    </a:path>
                  </a:pathLst>
                </a:custGeom>
                <a:solidFill>
                  <a:srgbClr val="000000"/>
                </a:solidFill>
                <a:ln w="22578" cap="flat">
                  <a:solidFill>
                    <a:srgbClr val="000000"/>
                  </a:solidFill>
                  <a:prstDash val="solid"/>
                  <a:round/>
                </a:ln>
              </p:spPr>
              <p:txBody>
                <a:bodyPr rtlCol="0" anchor="ctr"/>
                <a:lstStyle/>
                <a:p>
                  <a:endParaRPr lang="en-US"/>
                </a:p>
              </p:txBody>
            </p:sp>
            <p:sp>
              <p:nvSpPr>
                <p:cNvPr id="262" name="Freeform: Shape 279">
                  <a:extLst>
                    <a:ext uri="{FF2B5EF4-FFF2-40B4-BE49-F238E27FC236}">
                      <a16:creationId xmlns:a16="http://schemas.microsoft.com/office/drawing/2014/main" id="{CF0E1CBA-DEE9-0DBD-079F-858CD6EFA891}"/>
                    </a:ext>
                  </a:extLst>
                </p:cNvPr>
                <p:cNvSpPr/>
                <p:nvPr/>
              </p:nvSpPr>
              <p:spPr>
                <a:xfrm flipV="1">
                  <a:off x="5676515" y="5170794"/>
                  <a:ext cx="142213" cy="213474"/>
                </a:xfrm>
                <a:custGeom>
                  <a:avLst/>
                  <a:gdLst>
                    <a:gd name="connsiteX0" fmla="*/ 71256 w 142213"/>
                    <a:gd name="connsiteY0" fmla="*/ 191577 h 213474"/>
                    <a:gd name="connsiteX1" fmla="*/ 38933 w 142213"/>
                    <a:gd name="connsiteY1" fmla="*/ 170410 h 213474"/>
                    <a:gd name="connsiteX2" fmla="*/ 28130 w 142213"/>
                    <a:gd name="connsiteY2" fmla="*/ 106822 h 213474"/>
                    <a:gd name="connsiteX3" fmla="*/ 38933 w 142213"/>
                    <a:gd name="connsiteY3" fmla="*/ 43366 h 213474"/>
                    <a:gd name="connsiteX4" fmla="*/ 71256 w 142213"/>
                    <a:gd name="connsiteY4" fmla="*/ 22199 h 213474"/>
                    <a:gd name="connsiteX5" fmla="*/ 103712 w 142213"/>
                    <a:gd name="connsiteY5" fmla="*/ 43366 h 213474"/>
                    <a:gd name="connsiteX6" fmla="*/ 114560 w 142213"/>
                    <a:gd name="connsiteY6" fmla="*/ 106822 h 213474"/>
                    <a:gd name="connsiteX7" fmla="*/ 103712 w 142213"/>
                    <a:gd name="connsiteY7" fmla="*/ 170410 h 213474"/>
                    <a:gd name="connsiteX8" fmla="*/ 71256 w 142213"/>
                    <a:gd name="connsiteY8" fmla="*/ 191577 h 213474"/>
                    <a:gd name="connsiteX9" fmla="*/ 71256 w 142213"/>
                    <a:gd name="connsiteY9" fmla="*/ 213625 h 213474"/>
                    <a:gd name="connsiteX10" fmla="*/ 124129 w 142213"/>
                    <a:gd name="connsiteY10" fmla="*/ 186241 h 213474"/>
                    <a:gd name="connsiteX11" fmla="*/ 142385 w 142213"/>
                    <a:gd name="connsiteY11" fmla="*/ 106822 h 213474"/>
                    <a:gd name="connsiteX12" fmla="*/ 124129 w 142213"/>
                    <a:gd name="connsiteY12" fmla="*/ 27491 h 213474"/>
                    <a:gd name="connsiteX13" fmla="*/ 71256 w 142213"/>
                    <a:gd name="connsiteY13" fmla="*/ 151 h 213474"/>
                    <a:gd name="connsiteX14" fmla="*/ 18428 w 142213"/>
                    <a:gd name="connsiteY14" fmla="*/ 27491 h 213474"/>
                    <a:gd name="connsiteX15" fmla="*/ 172 w 142213"/>
                    <a:gd name="connsiteY15" fmla="*/ 106822 h 213474"/>
                    <a:gd name="connsiteX16" fmla="*/ 18428 w 142213"/>
                    <a:gd name="connsiteY16" fmla="*/ 186241 h 213474"/>
                    <a:gd name="connsiteX17" fmla="*/ 71256 w 142213"/>
                    <a:gd name="connsiteY17" fmla="*/ 213625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256" y="191577"/>
                      </a:moveTo>
                      <a:cubicBezTo>
                        <a:pt x="56940" y="191577"/>
                        <a:pt x="46165" y="184521"/>
                        <a:pt x="38933" y="170410"/>
                      </a:cubicBezTo>
                      <a:cubicBezTo>
                        <a:pt x="31731" y="156328"/>
                        <a:pt x="28130" y="135132"/>
                        <a:pt x="28130" y="106822"/>
                      </a:cubicBezTo>
                      <a:cubicBezTo>
                        <a:pt x="28130" y="78629"/>
                        <a:pt x="31731" y="57477"/>
                        <a:pt x="38933" y="43366"/>
                      </a:cubicBezTo>
                      <a:cubicBezTo>
                        <a:pt x="46165" y="29255"/>
                        <a:pt x="56940" y="22199"/>
                        <a:pt x="71256" y="22199"/>
                      </a:cubicBezTo>
                      <a:cubicBezTo>
                        <a:pt x="85691" y="22199"/>
                        <a:pt x="96510" y="29255"/>
                        <a:pt x="103712" y="43366"/>
                      </a:cubicBezTo>
                      <a:cubicBezTo>
                        <a:pt x="110944" y="57477"/>
                        <a:pt x="114560" y="78629"/>
                        <a:pt x="114560" y="106822"/>
                      </a:cubicBezTo>
                      <a:cubicBezTo>
                        <a:pt x="114560" y="135132"/>
                        <a:pt x="110944" y="156328"/>
                        <a:pt x="103712" y="170410"/>
                      </a:cubicBezTo>
                      <a:cubicBezTo>
                        <a:pt x="96510" y="184521"/>
                        <a:pt x="85691" y="191577"/>
                        <a:pt x="71256" y="191577"/>
                      </a:cubicBezTo>
                      <a:close/>
                      <a:moveTo>
                        <a:pt x="71256" y="213625"/>
                      </a:moveTo>
                      <a:cubicBezTo>
                        <a:pt x="94334" y="213625"/>
                        <a:pt x="111958" y="204497"/>
                        <a:pt x="124129" y="186241"/>
                      </a:cubicBezTo>
                      <a:cubicBezTo>
                        <a:pt x="136300" y="168014"/>
                        <a:pt x="142385" y="141541"/>
                        <a:pt x="142385" y="106822"/>
                      </a:cubicBezTo>
                      <a:cubicBezTo>
                        <a:pt x="142385" y="72191"/>
                        <a:pt x="136300" y="45747"/>
                        <a:pt x="124129" y="27491"/>
                      </a:cubicBezTo>
                      <a:cubicBezTo>
                        <a:pt x="111958" y="9264"/>
                        <a:pt x="94334" y="151"/>
                        <a:pt x="71256" y="151"/>
                      </a:cubicBezTo>
                      <a:cubicBezTo>
                        <a:pt x="48208" y="151"/>
                        <a:pt x="30599" y="9264"/>
                        <a:pt x="18428" y="27491"/>
                      </a:cubicBezTo>
                      <a:cubicBezTo>
                        <a:pt x="6257" y="45747"/>
                        <a:pt x="172" y="72191"/>
                        <a:pt x="172" y="106822"/>
                      </a:cubicBezTo>
                      <a:cubicBezTo>
                        <a:pt x="172" y="141541"/>
                        <a:pt x="6257" y="168014"/>
                        <a:pt x="18428" y="186241"/>
                      </a:cubicBezTo>
                      <a:cubicBezTo>
                        <a:pt x="30599" y="204497"/>
                        <a:pt x="48208" y="213625"/>
                        <a:pt x="71256" y="213625"/>
                      </a:cubicBezTo>
                      <a:close/>
                    </a:path>
                  </a:pathLst>
                </a:custGeom>
                <a:solidFill>
                  <a:srgbClr val="000000"/>
                </a:solidFill>
                <a:ln w="2822" cap="flat">
                  <a:noFill/>
                  <a:prstDash val="solid"/>
                  <a:round/>
                </a:ln>
              </p:spPr>
              <p:txBody>
                <a:bodyPr rtlCol="0" anchor="ctr"/>
                <a:lstStyle/>
                <a:p>
                  <a:endParaRPr lang="en-US"/>
                </a:p>
              </p:txBody>
            </p:sp>
          </p:grpSp>
          <p:grpSp>
            <p:nvGrpSpPr>
              <p:cNvPr id="223" name="Graphic 4">
                <a:extLst>
                  <a:ext uri="{FF2B5EF4-FFF2-40B4-BE49-F238E27FC236}">
                    <a16:creationId xmlns:a16="http://schemas.microsoft.com/office/drawing/2014/main" id="{A93E55A4-E72D-D2E4-8F15-DC5584501153}"/>
                  </a:ext>
                </a:extLst>
              </p:cNvPr>
              <p:cNvGrpSpPr/>
              <p:nvPr/>
            </p:nvGrpSpPr>
            <p:grpSpPr>
              <a:xfrm>
                <a:off x="5678588" y="4449744"/>
                <a:ext cx="356451" cy="209461"/>
                <a:chOff x="5678588" y="4449744"/>
                <a:chExt cx="356451" cy="209461"/>
              </a:xfrm>
              <a:solidFill>
                <a:srgbClr val="000000"/>
              </a:solidFill>
            </p:grpSpPr>
            <p:sp>
              <p:nvSpPr>
                <p:cNvPr id="259" name="Freeform: Shape 281">
                  <a:extLst>
                    <a:ext uri="{FF2B5EF4-FFF2-40B4-BE49-F238E27FC236}">
                      <a16:creationId xmlns:a16="http://schemas.microsoft.com/office/drawing/2014/main" id="{18A292B5-B9EF-5CC6-9870-6D56EAF05EF1}"/>
                    </a:ext>
                  </a:extLst>
                </p:cNvPr>
                <p:cNvSpPr/>
                <p:nvPr/>
              </p:nvSpPr>
              <p:spPr>
                <a:xfrm>
                  <a:off x="5936262" y="4551962"/>
                  <a:ext cx="98777" cy="28222"/>
                </a:xfrm>
                <a:custGeom>
                  <a:avLst/>
                  <a:gdLst>
                    <a:gd name="connsiteX0" fmla="*/ 98992 w 98777"/>
                    <a:gd name="connsiteY0" fmla="*/ 161 h 28222"/>
                    <a:gd name="connsiteX1" fmla="*/ 214 w 98777"/>
                    <a:gd name="connsiteY1" fmla="*/ 161 h 28222"/>
                  </a:gdLst>
                  <a:ahLst/>
                  <a:cxnLst>
                    <a:cxn ang="0">
                      <a:pos x="connsiteX0" y="connsiteY0"/>
                    </a:cxn>
                    <a:cxn ang="0">
                      <a:pos x="connsiteX1" y="connsiteY1"/>
                    </a:cxn>
                  </a:cxnLst>
                  <a:rect l="l" t="t" r="r" b="b"/>
                  <a:pathLst>
                    <a:path w="98777" h="28222">
                      <a:moveTo>
                        <a:pt x="98992" y="161"/>
                      </a:moveTo>
                      <a:lnTo>
                        <a:pt x="214" y="161"/>
                      </a:lnTo>
                    </a:path>
                  </a:pathLst>
                </a:custGeom>
                <a:solidFill>
                  <a:srgbClr val="000000"/>
                </a:solidFill>
                <a:ln w="22578" cap="flat">
                  <a:solidFill>
                    <a:srgbClr val="000000"/>
                  </a:solidFill>
                  <a:prstDash val="solid"/>
                  <a:round/>
                </a:ln>
              </p:spPr>
              <p:txBody>
                <a:bodyPr rtlCol="0" anchor="ctr"/>
                <a:lstStyle/>
                <a:p>
                  <a:endParaRPr lang="en-US"/>
                </a:p>
              </p:txBody>
            </p:sp>
            <p:sp>
              <p:nvSpPr>
                <p:cNvPr id="260" name="Freeform: Shape 282">
                  <a:extLst>
                    <a:ext uri="{FF2B5EF4-FFF2-40B4-BE49-F238E27FC236}">
                      <a16:creationId xmlns:a16="http://schemas.microsoft.com/office/drawing/2014/main" id="{B52B7121-4736-D8C0-4CDD-7DD4CDD1367D}"/>
                    </a:ext>
                  </a:extLst>
                </p:cNvPr>
                <p:cNvSpPr/>
                <p:nvPr/>
              </p:nvSpPr>
              <p:spPr>
                <a:xfrm flipV="1">
                  <a:off x="5678588" y="4449744"/>
                  <a:ext cx="130616" cy="209461"/>
                </a:xfrm>
                <a:custGeom>
                  <a:avLst/>
                  <a:gdLst>
                    <a:gd name="connsiteX0" fmla="*/ 33643 w 130616"/>
                    <a:gd name="connsiteY0" fmla="*/ 23540 h 209461"/>
                    <a:gd name="connsiteX1" fmla="*/ 130789 w 130616"/>
                    <a:gd name="connsiteY1" fmla="*/ 23540 h 209461"/>
                    <a:gd name="connsiteX2" fmla="*/ 130789 w 130616"/>
                    <a:gd name="connsiteY2" fmla="*/ 124 h 209461"/>
                    <a:gd name="connsiteX3" fmla="*/ 173 w 130616"/>
                    <a:gd name="connsiteY3" fmla="*/ 124 h 209461"/>
                    <a:gd name="connsiteX4" fmla="*/ 173 w 130616"/>
                    <a:gd name="connsiteY4" fmla="*/ 23540 h 209461"/>
                    <a:gd name="connsiteX5" fmla="*/ 43344 w 130616"/>
                    <a:gd name="connsiteY5" fmla="*/ 67549 h 209461"/>
                    <a:gd name="connsiteX6" fmla="*/ 77740 w 130616"/>
                    <a:gd name="connsiteY6" fmla="*/ 103223 h 209461"/>
                    <a:gd name="connsiteX7" fmla="*/ 96393 w 130616"/>
                    <a:gd name="connsiteY7" fmla="*/ 128623 h 209461"/>
                    <a:gd name="connsiteX8" fmla="*/ 101729 w 130616"/>
                    <a:gd name="connsiteY8" fmla="*/ 149085 h 209461"/>
                    <a:gd name="connsiteX9" fmla="*/ 90220 w 130616"/>
                    <a:gd name="connsiteY9" fmla="*/ 175808 h 209461"/>
                    <a:gd name="connsiteX10" fmla="*/ 60234 w 130616"/>
                    <a:gd name="connsiteY10" fmla="*/ 186171 h 209461"/>
                    <a:gd name="connsiteX11" fmla="*/ 32585 w 130616"/>
                    <a:gd name="connsiteY11" fmla="*/ 181628 h 209461"/>
                    <a:gd name="connsiteX12" fmla="*/ 1540 w 130616"/>
                    <a:gd name="connsiteY12" fmla="*/ 167826 h 209461"/>
                    <a:gd name="connsiteX13" fmla="*/ 1540 w 130616"/>
                    <a:gd name="connsiteY13" fmla="*/ 195960 h 209461"/>
                    <a:gd name="connsiteX14" fmla="*/ 32937 w 130616"/>
                    <a:gd name="connsiteY14" fmla="*/ 206146 h 209461"/>
                    <a:gd name="connsiteX15" fmla="*/ 59704 w 130616"/>
                    <a:gd name="connsiteY15" fmla="*/ 209586 h 209461"/>
                    <a:gd name="connsiteX16" fmla="*/ 110681 w 130616"/>
                    <a:gd name="connsiteY16" fmla="*/ 193579 h 209461"/>
                    <a:gd name="connsiteX17" fmla="*/ 129687 w 130616"/>
                    <a:gd name="connsiteY17" fmla="*/ 150893 h 209461"/>
                    <a:gd name="connsiteX18" fmla="*/ 124924 w 130616"/>
                    <a:gd name="connsiteY18" fmla="*/ 126816 h 209461"/>
                    <a:gd name="connsiteX19" fmla="*/ 107638 w 130616"/>
                    <a:gd name="connsiteY19" fmla="*/ 100048 h 209461"/>
                    <a:gd name="connsiteX20" fmla="*/ 85722 w 130616"/>
                    <a:gd name="connsiteY20" fmla="*/ 76942 h 209461"/>
                    <a:gd name="connsiteX21" fmla="*/ 33643 w 130616"/>
                    <a:gd name="connsiteY21" fmla="*/ 23540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643" y="23540"/>
                      </a:moveTo>
                      <a:lnTo>
                        <a:pt x="130789" y="23540"/>
                      </a:lnTo>
                      <a:lnTo>
                        <a:pt x="130789" y="124"/>
                      </a:lnTo>
                      <a:lnTo>
                        <a:pt x="173" y="124"/>
                      </a:lnTo>
                      <a:lnTo>
                        <a:pt x="173" y="23540"/>
                      </a:lnTo>
                      <a:cubicBezTo>
                        <a:pt x="10727" y="34476"/>
                        <a:pt x="25117" y="49146"/>
                        <a:pt x="43344" y="67549"/>
                      </a:cubicBezTo>
                      <a:cubicBezTo>
                        <a:pt x="61601" y="85982"/>
                        <a:pt x="73066" y="97873"/>
                        <a:pt x="77740" y="103223"/>
                      </a:cubicBezTo>
                      <a:cubicBezTo>
                        <a:pt x="86648" y="113219"/>
                        <a:pt x="92866" y="121686"/>
                        <a:pt x="96393" y="128623"/>
                      </a:cubicBezTo>
                      <a:cubicBezTo>
                        <a:pt x="99950" y="135562"/>
                        <a:pt x="101729" y="142382"/>
                        <a:pt x="101729" y="149085"/>
                      </a:cubicBezTo>
                      <a:cubicBezTo>
                        <a:pt x="101729" y="160021"/>
                        <a:pt x="97892" y="168928"/>
                        <a:pt x="90220" y="175808"/>
                      </a:cubicBezTo>
                      <a:cubicBezTo>
                        <a:pt x="82547" y="182716"/>
                        <a:pt x="72551" y="186171"/>
                        <a:pt x="60234" y="186171"/>
                      </a:cubicBezTo>
                      <a:cubicBezTo>
                        <a:pt x="51502" y="186171"/>
                        <a:pt x="42286" y="184656"/>
                        <a:pt x="32585" y="181628"/>
                      </a:cubicBezTo>
                      <a:cubicBezTo>
                        <a:pt x="22912" y="178600"/>
                        <a:pt x="12565" y="174000"/>
                        <a:pt x="1540" y="167826"/>
                      </a:cubicBezTo>
                      <a:lnTo>
                        <a:pt x="1540" y="195960"/>
                      </a:lnTo>
                      <a:cubicBezTo>
                        <a:pt x="12741" y="200458"/>
                        <a:pt x="23207" y="203853"/>
                        <a:pt x="32937" y="206146"/>
                      </a:cubicBezTo>
                      <a:cubicBezTo>
                        <a:pt x="42697" y="208440"/>
                        <a:pt x="51620" y="209586"/>
                        <a:pt x="59704" y="209586"/>
                      </a:cubicBezTo>
                      <a:cubicBezTo>
                        <a:pt x="81018" y="209586"/>
                        <a:pt x="98010" y="204250"/>
                        <a:pt x="110681" y="193579"/>
                      </a:cubicBezTo>
                      <a:cubicBezTo>
                        <a:pt x="123351" y="182937"/>
                        <a:pt x="129687" y="168708"/>
                        <a:pt x="129687" y="150893"/>
                      </a:cubicBezTo>
                      <a:cubicBezTo>
                        <a:pt x="129687" y="142426"/>
                        <a:pt x="128099" y="134400"/>
                        <a:pt x="124924" y="126816"/>
                      </a:cubicBezTo>
                      <a:cubicBezTo>
                        <a:pt x="121779" y="119260"/>
                        <a:pt x="116016" y="110338"/>
                        <a:pt x="107638" y="100048"/>
                      </a:cubicBezTo>
                      <a:cubicBezTo>
                        <a:pt x="105345" y="97373"/>
                        <a:pt x="98039" y="89671"/>
                        <a:pt x="85722" y="76942"/>
                      </a:cubicBezTo>
                      <a:cubicBezTo>
                        <a:pt x="73433" y="64212"/>
                        <a:pt x="56074" y="46412"/>
                        <a:pt x="33643" y="23540"/>
                      </a:cubicBezTo>
                      <a:close/>
                    </a:path>
                  </a:pathLst>
                </a:custGeom>
                <a:solidFill>
                  <a:srgbClr val="000000"/>
                </a:solidFill>
                <a:ln w="2822" cap="flat">
                  <a:noFill/>
                  <a:prstDash val="solid"/>
                  <a:round/>
                </a:ln>
              </p:spPr>
              <p:txBody>
                <a:bodyPr rtlCol="0" anchor="ctr"/>
                <a:lstStyle/>
                <a:p>
                  <a:endParaRPr lang="en-US"/>
                </a:p>
              </p:txBody>
            </p:sp>
          </p:grpSp>
          <p:grpSp>
            <p:nvGrpSpPr>
              <p:cNvPr id="224" name="Graphic 4">
                <a:extLst>
                  <a:ext uri="{FF2B5EF4-FFF2-40B4-BE49-F238E27FC236}">
                    <a16:creationId xmlns:a16="http://schemas.microsoft.com/office/drawing/2014/main" id="{AA07457D-1591-5CAF-76EB-BBDE5E1B0F2D}"/>
                  </a:ext>
                </a:extLst>
              </p:cNvPr>
              <p:cNvGrpSpPr/>
              <p:nvPr/>
            </p:nvGrpSpPr>
            <p:grpSpPr>
              <a:xfrm>
                <a:off x="5671708" y="3732371"/>
                <a:ext cx="363331" cy="205757"/>
                <a:chOff x="5671708" y="3732371"/>
                <a:chExt cx="363331" cy="205757"/>
              </a:xfrm>
              <a:solidFill>
                <a:srgbClr val="000000"/>
              </a:solidFill>
            </p:grpSpPr>
            <p:sp>
              <p:nvSpPr>
                <p:cNvPr id="257" name="Freeform: Shape 284">
                  <a:extLst>
                    <a:ext uri="{FF2B5EF4-FFF2-40B4-BE49-F238E27FC236}">
                      <a16:creationId xmlns:a16="http://schemas.microsoft.com/office/drawing/2014/main" id="{455A0E6D-FF00-39E4-54A3-E21762E804B6}"/>
                    </a:ext>
                  </a:extLst>
                </p:cNvPr>
                <p:cNvSpPr/>
                <p:nvPr/>
              </p:nvSpPr>
              <p:spPr>
                <a:xfrm>
                  <a:off x="5936262" y="3830912"/>
                  <a:ext cx="98777" cy="28222"/>
                </a:xfrm>
                <a:custGeom>
                  <a:avLst/>
                  <a:gdLst>
                    <a:gd name="connsiteX0" fmla="*/ 98992 w 98777"/>
                    <a:gd name="connsiteY0" fmla="*/ 136 h 28222"/>
                    <a:gd name="connsiteX1" fmla="*/ 214 w 98777"/>
                    <a:gd name="connsiteY1" fmla="*/ 136 h 28222"/>
                  </a:gdLst>
                  <a:ahLst/>
                  <a:cxnLst>
                    <a:cxn ang="0">
                      <a:pos x="connsiteX0" y="connsiteY0"/>
                    </a:cxn>
                    <a:cxn ang="0">
                      <a:pos x="connsiteX1" y="connsiteY1"/>
                    </a:cxn>
                  </a:cxnLst>
                  <a:rect l="l" t="t" r="r" b="b"/>
                  <a:pathLst>
                    <a:path w="98777" h="28222">
                      <a:moveTo>
                        <a:pt x="98992" y="136"/>
                      </a:moveTo>
                      <a:lnTo>
                        <a:pt x="214" y="136"/>
                      </a:lnTo>
                    </a:path>
                  </a:pathLst>
                </a:custGeom>
                <a:solidFill>
                  <a:srgbClr val="000000"/>
                </a:solidFill>
                <a:ln w="22578" cap="flat">
                  <a:solidFill>
                    <a:srgbClr val="000000"/>
                  </a:solidFill>
                  <a:prstDash val="solid"/>
                  <a:round/>
                </a:ln>
              </p:spPr>
              <p:txBody>
                <a:bodyPr rtlCol="0" anchor="ctr"/>
                <a:lstStyle/>
                <a:p>
                  <a:endParaRPr lang="en-US"/>
                </a:p>
              </p:txBody>
            </p:sp>
            <p:sp>
              <p:nvSpPr>
                <p:cNvPr id="258" name="Freeform: Shape 285">
                  <a:extLst>
                    <a:ext uri="{FF2B5EF4-FFF2-40B4-BE49-F238E27FC236}">
                      <a16:creationId xmlns:a16="http://schemas.microsoft.com/office/drawing/2014/main" id="{5E425D73-0734-D352-3C0C-C9FAA6492F98}"/>
                    </a:ext>
                  </a:extLst>
                </p:cNvPr>
                <p:cNvSpPr/>
                <p:nvPr/>
              </p:nvSpPr>
              <p:spPr>
                <a:xfrm flipV="1">
                  <a:off x="5671708" y="3732371"/>
                  <a:ext cx="149930" cy="205757"/>
                </a:xfrm>
                <a:custGeom>
                  <a:avLst/>
                  <a:gdLst>
                    <a:gd name="connsiteX0" fmla="*/ 93041 w 149930"/>
                    <a:gd name="connsiteY0" fmla="*/ 181604 h 205757"/>
                    <a:gd name="connsiteX1" fmla="*/ 22750 w 149930"/>
                    <a:gd name="connsiteY1" fmla="*/ 71757 h 205757"/>
                    <a:gd name="connsiteX2" fmla="*/ 93041 w 149930"/>
                    <a:gd name="connsiteY2" fmla="*/ 71757 h 205757"/>
                    <a:gd name="connsiteX3" fmla="*/ 85721 w 149930"/>
                    <a:gd name="connsiteY3" fmla="*/ 205857 h 205757"/>
                    <a:gd name="connsiteX4" fmla="*/ 120734 w 149930"/>
                    <a:gd name="connsiteY4" fmla="*/ 205857 h 205757"/>
                    <a:gd name="connsiteX5" fmla="*/ 120734 w 149930"/>
                    <a:gd name="connsiteY5" fmla="*/ 71757 h 205757"/>
                    <a:gd name="connsiteX6" fmla="*/ 150103 w 149930"/>
                    <a:gd name="connsiteY6" fmla="*/ 71757 h 205757"/>
                    <a:gd name="connsiteX7" fmla="*/ 150103 w 149930"/>
                    <a:gd name="connsiteY7" fmla="*/ 48606 h 205757"/>
                    <a:gd name="connsiteX8" fmla="*/ 120734 w 149930"/>
                    <a:gd name="connsiteY8" fmla="*/ 48606 h 205757"/>
                    <a:gd name="connsiteX9" fmla="*/ 120734 w 149930"/>
                    <a:gd name="connsiteY9" fmla="*/ 99 h 205757"/>
                    <a:gd name="connsiteX10" fmla="*/ 93041 w 149930"/>
                    <a:gd name="connsiteY10" fmla="*/ 99 h 205757"/>
                    <a:gd name="connsiteX11" fmla="*/ 93041 w 149930"/>
                    <a:gd name="connsiteY11" fmla="*/ 48606 h 205757"/>
                    <a:gd name="connsiteX12" fmla="*/ 172 w 149930"/>
                    <a:gd name="connsiteY12" fmla="*/ 48606 h 205757"/>
                    <a:gd name="connsiteX13" fmla="*/ 172 w 149930"/>
                    <a:gd name="connsiteY13" fmla="*/ 75462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30" h="205757">
                      <a:moveTo>
                        <a:pt x="93041" y="181604"/>
                      </a:moveTo>
                      <a:lnTo>
                        <a:pt x="22750" y="71757"/>
                      </a:lnTo>
                      <a:lnTo>
                        <a:pt x="93041" y="71757"/>
                      </a:lnTo>
                      <a:close/>
                      <a:moveTo>
                        <a:pt x="85721" y="205857"/>
                      </a:moveTo>
                      <a:lnTo>
                        <a:pt x="120734" y="205857"/>
                      </a:lnTo>
                      <a:lnTo>
                        <a:pt x="120734" y="71757"/>
                      </a:lnTo>
                      <a:lnTo>
                        <a:pt x="150103" y="71757"/>
                      </a:lnTo>
                      <a:lnTo>
                        <a:pt x="150103" y="48606"/>
                      </a:lnTo>
                      <a:lnTo>
                        <a:pt x="120734" y="48606"/>
                      </a:lnTo>
                      <a:lnTo>
                        <a:pt x="120734" y="99"/>
                      </a:lnTo>
                      <a:lnTo>
                        <a:pt x="93041" y="99"/>
                      </a:lnTo>
                      <a:lnTo>
                        <a:pt x="93041" y="48606"/>
                      </a:lnTo>
                      <a:lnTo>
                        <a:pt x="172" y="48606"/>
                      </a:lnTo>
                      <a:lnTo>
                        <a:pt x="172" y="75462"/>
                      </a:lnTo>
                      <a:close/>
                    </a:path>
                  </a:pathLst>
                </a:custGeom>
                <a:solidFill>
                  <a:srgbClr val="000000"/>
                </a:solidFill>
                <a:ln w="2822" cap="flat">
                  <a:noFill/>
                  <a:prstDash val="solid"/>
                  <a:round/>
                </a:ln>
              </p:spPr>
              <p:txBody>
                <a:bodyPr rtlCol="0" anchor="ctr"/>
                <a:lstStyle/>
                <a:p>
                  <a:endParaRPr lang="en-US"/>
                </a:p>
              </p:txBody>
            </p:sp>
          </p:grpSp>
          <p:grpSp>
            <p:nvGrpSpPr>
              <p:cNvPr id="225" name="Graphic 4">
                <a:extLst>
                  <a:ext uri="{FF2B5EF4-FFF2-40B4-BE49-F238E27FC236}">
                    <a16:creationId xmlns:a16="http://schemas.microsoft.com/office/drawing/2014/main" id="{9CCBEDEC-BFBF-72D1-A991-281F1A36A564}"/>
                  </a:ext>
                </a:extLst>
              </p:cNvPr>
              <p:cNvGrpSpPr/>
              <p:nvPr/>
            </p:nvGrpSpPr>
            <p:grpSpPr>
              <a:xfrm>
                <a:off x="5677617" y="3007589"/>
                <a:ext cx="357422" cy="213474"/>
                <a:chOff x="5677617" y="3007589"/>
                <a:chExt cx="357422" cy="213474"/>
              </a:xfrm>
              <a:solidFill>
                <a:srgbClr val="000000"/>
              </a:solidFill>
            </p:grpSpPr>
            <p:sp>
              <p:nvSpPr>
                <p:cNvPr id="255" name="Freeform: Shape 287">
                  <a:extLst>
                    <a:ext uri="{FF2B5EF4-FFF2-40B4-BE49-F238E27FC236}">
                      <a16:creationId xmlns:a16="http://schemas.microsoft.com/office/drawing/2014/main" id="{79547889-C143-F8E7-308F-4979A2B5862A}"/>
                    </a:ext>
                  </a:extLst>
                </p:cNvPr>
                <p:cNvSpPr/>
                <p:nvPr/>
              </p:nvSpPr>
              <p:spPr>
                <a:xfrm>
                  <a:off x="5936262" y="3109834"/>
                  <a:ext cx="98777" cy="28222"/>
                </a:xfrm>
                <a:custGeom>
                  <a:avLst/>
                  <a:gdLst>
                    <a:gd name="connsiteX0" fmla="*/ 98992 w 98777"/>
                    <a:gd name="connsiteY0" fmla="*/ 110 h 28222"/>
                    <a:gd name="connsiteX1" fmla="*/ 214 w 98777"/>
                    <a:gd name="connsiteY1" fmla="*/ 110 h 28222"/>
                  </a:gdLst>
                  <a:ahLst/>
                  <a:cxnLst>
                    <a:cxn ang="0">
                      <a:pos x="connsiteX0" y="connsiteY0"/>
                    </a:cxn>
                    <a:cxn ang="0">
                      <a:pos x="connsiteX1" y="connsiteY1"/>
                    </a:cxn>
                  </a:cxnLst>
                  <a:rect l="l" t="t" r="r" b="b"/>
                  <a:pathLst>
                    <a:path w="98777" h="28222">
                      <a:moveTo>
                        <a:pt x="98992" y="110"/>
                      </a:moveTo>
                      <a:lnTo>
                        <a:pt x="214" y="110"/>
                      </a:lnTo>
                    </a:path>
                  </a:pathLst>
                </a:custGeom>
                <a:solidFill>
                  <a:srgbClr val="000000"/>
                </a:solidFill>
                <a:ln w="22578" cap="flat">
                  <a:solidFill>
                    <a:srgbClr val="000000"/>
                  </a:solidFill>
                  <a:prstDash val="solid"/>
                  <a:round/>
                </a:ln>
              </p:spPr>
              <p:txBody>
                <a:bodyPr rtlCol="0" anchor="ctr"/>
                <a:lstStyle/>
                <a:p>
                  <a:endParaRPr lang="en-US"/>
                </a:p>
              </p:txBody>
            </p:sp>
            <p:sp>
              <p:nvSpPr>
                <p:cNvPr id="256" name="Freeform: Shape 288">
                  <a:extLst>
                    <a:ext uri="{FF2B5EF4-FFF2-40B4-BE49-F238E27FC236}">
                      <a16:creationId xmlns:a16="http://schemas.microsoft.com/office/drawing/2014/main" id="{B07A7D8E-A5B7-3599-8E7D-227490D46A4D}"/>
                    </a:ext>
                  </a:extLst>
                </p:cNvPr>
                <p:cNvSpPr/>
                <p:nvPr/>
              </p:nvSpPr>
              <p:spPr>
                <a:xfrm flipV="1">
                  <a:off x="5677617" y="3007589"/>
                  <a:ext cx="142081" cy="213474"/>
                </a:xfrm>
                <a:custGeom>
                  <a:avLst/>
                  <a:gdLst>
                    <a:gd name="connsiteX0" fmla="*/ 73637 w 142081"/>
                    <a:gd name="connsiteY0" fmla="*/ 118034 h 213474"/>
                    <a:gd name="connsiteX1" fmla="*/ 43916 w 142081"/>
                    <a:gd name="connsiteY1" fmla="*/ 105202 h 213474"/>
                    <a:gd name="connsiteX2" fmla="*/ 32980 w 142081"/>
                    <a:gd name="connsiteY2" fmla="*/ 70100 h 213474"/>
                    <a:gd name="connsiteX3" fmla="*/ 43916 w 142081"/>
                    <a:gd name="connsiteY3" fmla="*/ 34999 h 213474"/>
                    <a:gd name="connsiteX4" fmla="*/ 73637 w 142081"/>
                    <a:gd name="connsiteY4" fmla="*/ 22123 h 213474"/>
                    <a:gd name="connsiteX5" fmla="*/ 103315 w 142081"/>
                    <a:gd name="connsiteY5" fmla="*/ 34999 h 213474"/>
                    <a:gd name="connsiteX6" fmla="*/ 114251 w 142081"/>
                    <a:gd name="connsiteY6" fmla="*/ 70100 h 213474"/>
                    <a:gd name="connsiteX7" fmla="*/ 103315 w 142081"/>
                    <a:gd name="connsiteY7" fmla="*/ 105202 h 213474"/>
                    <a:gd name="connsiteX8" fmla="*/ 73637 w 142081"/>
                    <a:gd name="connsiteY8" fmla="*/ 118034 h 213474"/>
                    <a:gd name="connsiteX9" fmla="*/ 128891 w 142081"/>
                    <a:gd name="connsiteY9" fmla="*/ 205303 h 213474"/>
                    <a:gd name="connsiteX10" fmla="*/ 128891 w 142081"/>
                    <a:gd name="connsiteY10" fmla="*/ 179947 h 213474"/>
                    <a:gd name="connsiteX11" fmla="*/ 107725 w 142081"/>
                    <a:gd name="connsiteY11" fmla="*/ 187487 h 213474"/>
                    <a:gd name="connsiteX12" fmla="*/ 86558 w 142081"/>
                    <a:gd name="connsiteY12" fmla="*/ 190133 h 213474"/>
                    <a:gd name="connsiteX13" fmla="*/ 44445 w 142081"/>
                    <a:gd name="connsiteY13" fmla="*/ 171524 h 213474"/>
                    <a:gd name="connsiteX14" fmla="*/ 27865 w 142081"/>
                    <a:gd name="connsiteY14" fmla="*/ 115300 h 213474"/>
                    <a:gd name="connsiteX15" fmla="*/ 48237 w 142081"/>
                    <a:gd name="connsiteY15" fmla="*/ 133689 h 213474"/>
                    <a:gd name="connsiteX16" fmla="*/ 75269 w 142081"/>
                    <a:gd name="connsiteY16" fmla="*/ 140083 h 213474"/>
                    <a:gd name="connsiteX17" fmla="*/ 124261 w 142081"/>
                    <a:gd name="connsiteY17" fmla="*/ 121253 h 213474"/>
                    <a:gd name="connsiteX18" fmla="*/ 142253 w 142081"/>
                    <a:gd name="connsiteY18" fmla="*/ 70100 h 213474"/>
                    <a:gd name="connsiteX19" fmla="*/ 123511 w 142081"/>
                    <a:gd name="connsiteY19" fmla="*/ 19212 h 213474"/>
                    <a:gd name="connsiteX20" fmla="*/ 73637 w 142081"/>
                    <a:gd name="connsiteY20" fmla="*/ 74 h 213474"/>
                    <a:gd name="connsiteX21" fmla="*/ 19045 w 142081"/>
                    <a:gd name="connsiteY21" fmla="*/ 27414 h 213474"/>
                    <a:gd name="connsiteX22" fmla="*/ 172 w 142081"/>
                    <a:gd name="connsiteY22" fmla="*/ 106745 h 213474"/>
                    <a:gd name="connsiteX23" fmla="*/ 23323 w 142081"/>
                    <a:gd name="connsiteY23" fmla="*/ 184533 h 213474"/>
                    <a:gd name="connsiteX24" fmla="*/ 85455 w 142081"/>
                    <a:gd name="connsiteY24" fmla="*/ 213549 h 213474"/>
                    <a:gd name="connsiteX25" fmla="*/ 106622 w 142081"/>
                    <a:gd name="connsiteY25" fmla="*/ 211476 h 213474"/>
                    <a:gd name="connsiteX26" fmla="*/ 128891 w 142081"/>
                    <a:gd name="connsiteY26" fmla="*/ 205303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081" h="213474">
                      <a:moveTo>
                        <a:pt x="73637" y="118034"/>
                      </a:moveTo>
                      <a:cubicBezTo>
                        <a:pt x="61143" y="118034"/>
                        <a:pt x="51236" y="113757"/>
                        <a:pt x="43916" y="105202"/>
                      </a:cubicBezTo>
                      <a:cubicBezTo>
                        <a:pt x="36625" y="96676"/>
                        <a:pt x="32980" y="84976"/>
                        <a:pt x="32980" y="70100"/>
                      </a:cubicBezTo>
                      <a:cubicBezTo>
                        <a:pt x="32980" y="55313"/>
                        <a:pt x="36625" y="43613"/>
                        <a:pt x="43916" y="34999"/>
                      </a:cubicBezTo>
                      <a:cubicBezTo>
                        <a:pt x="51236" y="26415"/>
                        <a:pt x="61143" y="22123"/>
                        <a:pt x="73637" y="22123"/>
                      </a:cubicBezTo>
                      <a:cubicBezTo>
                        <a:pt x="86132" y="22123"/>
                        <a:pt x="96024" y="26415"/>
                        <a:pt x="103315" y="34999"/>
                      </a:cubicBezTo>
                      <a:cubicBezTo>
                        <a:pt x="110606" y="43613"/>
                        <a:pt x="114251" y="55313"/>
                        <a:pt x="114251" y="70100"/>
                      </a:cubicBezTo>
                      <a:cubicBezTo>
                        <a:pt x="114251" y="84976"/>
                        <a:pt x="110606" y="96676"/>
                        <a:pt x="103315" y="105202"/>
                      </a:cubicBezTo>
                      <a:cubicBezTo>
                        <a:pt x="96024" y="113757"/>
                        <a:pt x="86132" y="118034"/>
                        <a:pt x="73637" y="118034"/>
                      </a:cubicBezTo>
                      <a:close/>
                      <a:moveTo>
                        <a:pt x="128891" y="205303"/>
                      </a:moveTo>
                      <a:lnTo>
                        <a:pt x="128891" y="179947"/>
                      </a:lnTo>
                      <a:cubicBezTo>
                        <a:pt x="121895" y="183239"/>
                        <a:pt x="114839" y="185753"/>
                        <a:pt x="107725" y="187487"/>
                      </a:cubicBezTo>
                      <a:cubicBezTo>
                        <a:pt x="100610" y="189251"/>
                        <a:pt x="93555" y="190133"/>
                        <a:pt x="86558" y="190133"/>
                      </a:cubicBezTo>
                      <a:cubicBezTo>
                        <a:pt x="68184" y="190133"/>
                        <a:pt x="54147" y="183930"/>
                        <a:pt x="44445" y="171524"/>
                      </a:cubicBezTo>
                      <a:cubicBezTo>
                        <a:pt x="34773" y="159118"/>
                        <a:pt x="29246" y="140377"/>
                        <a:pt x="27865" y="115300"/>
                      </a:cubicBezTo>
                      <a:cubicBezTo>
                        <a:pt x="33274" y="123296"/>
                        <a:pt x="40065" y="129426"/>
                        <a:pt x="48237" y="133689"/>
                      </a:cubicBezTo>
                      <a:cubicBezTo>
                        <a:pt x="56440" y="137951"/>
                        <a:pt x="65450" y="140083"/>
                        <a:pt x="75269" y="140083"/>
                      </a:cubicBezTo>
                      <a:cubicBezTo>
                        <a:pt x="95936" y="140083"/>
                        <a:pt x="112267" y="133806"/>
                        <a:pt x="124261" y="121253"/>
                      </a:cubicBezTo>
                      <a:cubicBezTo>
                        <a:pt x="136255" y="108729"/>
                        <a:pt x="142253" y="91679"/>
                        <a:pt x="142253" y="70100"/>
                      </a:cubicBezTo>
                      <a:cubicBezTo>
                        <a:pt x="142253" y="48963"/>
                        <a:pt x="136006" y="32000"/>
                        <a:pt x="123511" y="19212"/>
                      </a:cubicBezTo>
                      <a:cubicBezTo>
                        <a:pt x="111017" y="6453"/>
                        <a:pt x="94393" y="74"/>
                        <a:pt x="73637" y="74"/>
                      </a:cubicBezTo>
                      <a:cubicBezTo>
                        <a:pt x="49825" y="74"/>
                        <a:pt x="31628" y="9187"/>
                        <a:pt x="19045" y="27414"/>
                      </a:cubicBezTo>
                      <a:cubicBezTo>
                        <a:pt x="6463" y="45671"/>
                        <a:pt x="172" y="72114"/>
                        <a:pt x="172" y="106745"/>
                      </a:cubicBezTo>
                      <a:cubicBezTo>
                        <a:pt x="172" y="139259"/>
                        <a:pt x="7889" y="165189"/>
                        <a:pt x="23323" y="184533"/>
                      </a:cubicBezTo>
                      <a:cubicBezTo>
                        <a:pt x="38756" y="203877"/>
                        <a:pt x="59468" y="213549"/>
                        <a:pt x="85455" y="213549"/>
                      </a:cubicBezTo>
                      <a:cubicBezTo>
                        <a:pt x="92452" y="213549"/>
                        <a:pt x="99508" y="212858"/>
                        <a:pt x="106622" y="211476"/>
                      </a:cubicBezTo>
                      <a:cubicBezTo>
                        <a:pt x="113737" y="210094"/>
                        <a:pt x="121160" y="208036"/>
                        <a:pt x="128891" y="205303"/>
                      </a:cubicBezTo>
                      <a:close/>
                    </a:path>
                  </a:pathLst>
                </a:custGeom>
                <a:solidFill>
                  <a:srgbClr val="000000"/>
                </a:solidFill>
                <a:ln w="2822" cap="flat">
                  <a:noFill/>
                  <a:prstDash val="solid"/>
                  <a:round/>
                </a:ln>
              </p:spPr>
              <p:txBody>
                <a:bodyPr rtlCol="0" anchor="ctr"/>
                <a:lstStyle/>
                <a:p>
                  <a:endParaRPr lang="en-US"/>
                </a:p>
              </p:txBody>
            </p:sp>
          </p:grpSp>
          <p:grpSp>
            <p:nvGrpSpPr>
              <p:cNvPr id="226" name="Graphic 4">
                <a:extLst>
                  <a:ext uri="{FF2B5EF4-FFF2-40B4-BE49-F238E27FC236}">
                    <a16:creationId xmlns:a16="http://schemas.microsoft.com/office/drawing/2014/main" id="{7FBF6382-BAF6-A5A0-6587-20305269D3EB}"/>
                  </a:ext>
                </a:extLst>
              </p:cNvPr>
              <p:cNvGrpSpPr/>
              <p:nvPr/>
            </p:nvGrpSpPr>
            <p:grpSpPr>
              <a:xfrm>
                <a:off x="5677044" y="2286522"/>
                <a:ext cx="357995" cy="213474"/>
                <a:chOff x="5677044" y="2286522"/>
                <a:chExt cx="357995" cy="213474"/>
              </a:xfrm>
              <a:solidFill>
                <a:srgbClr val="000000"/>
              </a:solidFill>
            </p:grpSpPr>
            <p:sp>
              <p:nvSpPr>
                <p:cNvPr id="253" name="Freeform: Shape 290">
                  <a:extLst>
                    <a:ext uri="{FF2B5EF4-FFF2-40B4-BE49-F238E27FC236}">
                      <a16:creationId xmlns:a16="http://schemas.microsoft.com/office/drawing/2014/main" id="{6FDC16F4-2DC7-EC02-EB2D-FF238A3C1A9A}"/>
                    </a:ext>
                  </a:extLst>
                </p:cNvPr>
                <p:cNvSpPr/>
                <p:nvPr/>
              </p:nvSpPr>
              <p:spPr>
                <a:xfrm>
                  <a:off x="5936262" y="2388759"/>
                  <a:ext cx="98777" cy="28222"/>
                </a:xfrm>
                <a:custGeom>
                  <a:avLst/>
                  <a:gdLst>
                    <a:gd name="connsiteX0" fmla="*/ 98992 w 98777"/>
                    <a:gd name="connsiteY0" fmla="*/ 85 h 28222"/>
                    <a:gd name="connsiteX1" fmla="*/ 214 w 98777"/>
                    <a:gd name="connsiteY1" fmla="*/ 85 h 28222"/>
                  </a:gdLst>
                  <a:ahLst/>
                  <a:cxnLst>
                    <a:cxn ang="0">
                      <a:pos x="connsiteX0" y="connsiteY0"/>
                    </a:cxn>
                    <a:cxn ang="0">
                      <a:pos x="connsiteX1" y="connsiteY1"/>
                    </a:cxn>
                  </a:cxnLst>
                  <a:rect l="l" t="t" r="r" b="b"/>
                  <a:pathLst>
                    <a:path w="98777" h="28222">
                      <a:moveTo>
                        <a:pt x="98992" y="85"/>
                      </a:moveTo>
                      <a:lnTo>
                        <a:pt x="214" y="85"/>
                      </a:lnTo>
                    </a:path>
                  </a:pathLst>
                </a:custGeom>
                <a:solidFill>
                  <a:srgbClr val="000000"/>
                </a:solidFill>
                <a:ln w="22578" cap="flat">
                  <a:solidFill>
                    <a:srgbClr val="000000"/>
                  </a:solidFill>
                  <a:prstDash val="solid"/>
                  <a:round/>
                </a:ln>
              </p:spPr>
              <p:txBody>
                <a:bodyPr rtlCol="0" anchor="ctr"/>
                <a:lstStyle/>
                <a:p>
                  <a:endParaRPr lang="en-US"/>
                </a:p>
              </p:txBody>
            </p:sp>
            <p:sp>
              <p:nvSpPr>
                <p:cNvPr id="254" name="Freeform: Shape 291">
                  <a:extLst>
                    <a:ext uri="{FF2B5EF4-FFF2-40B4-BE49-F238E27FC236}">
                      <a16:creationId xmlns:a16="http://schemas.microsoft.com/office/drawing/2014/main" id="{25AAC11D-A5A2-FE29-4557-700CE453AC81}"/>
                    </a:ext>
                  </a:extLst>
                </p:cNvPr>
                <p:cNvSpPr/>
                <p:nvPr/>
              </p:nvSpPr>
              <p:spPr>
                <a:xfrm flipV="1">
                  <a:off x="5677044" y="2286522"/>
                  <a:ext cx="141110" cy="213474"/>
                </a:xfrm>
                <a:custGeom>
                  <a:avLst/>
                  <a:gdLst>
                    <a:gd name="connsiteX0" fmla="*/ 70727 w 141110"/>
                    <a:gd name="connsiteY0" fmla="*/ 101781 h 213474"/>
                    <a:gd name="connsiteX1" fmla="*/ 39507 w 141110"/>
                    <a:gd name="connsiteY1" fmla="*/ 91153 h 213474"/>
                    <a:gd name="connsiteX2" fmla="*/ 28174 w 141110"/>
                    <a:gd name="connsiteY2" fmla="*/ 61961 h 213474"/>
                    <a:gd name="connsiteX3" fmla="*/ 39507 w 141110"/>
                    <a:gd name="connsiteY3" fmla="*/ 32724 h 213474"/>
                    <a:gd name="connsiteX4" fmla="*/ 70727 w 141110"/>
                    <a:gd name="connsiteY4" fmla="*/ 22097 h 213474"/>
                    <a:gd name="connsiteX5" fmla="*/ 101992 w 141110"/>
                    <a:gd name="connsiteY5" fmla="*/ 32769 h 213474"/>
                    <a:gd name="connsiteX6" fmla="*/ 113458 w 141110"/>
                    <a:gd name="connsiteY6" fmla="*/ 61961 h 213474"/>
                    <a:gd name="connsiteX7" fmla="*/ 102080 w 141110"/>
                    <a:gd name="connsiteY7" fmla="*/ 91153 h 213474"/>
                    <a:gd name="connsiteX8" fmla="*/ 70727 w 141110"/>
                    <a:gd name="connsiteY8" fmla="*/ 101781 h 213474"/>
                    <a:gd name="connsiteX9" fmla="*/ 42902 w 141110"/>
                    <a:gd name="connsiteY9" fmla="*/ 113599 h 213474"/>
                    <a:gd name="connsiteX10" fmla="*/ 14988 w 141110"/>
                    <a:gd name="connsiteY10" fmla="*/ 130268 h 213474"/>
                    <a:gd name="connsiteX11" fmla="*/ 5023 w 141110"/>
                    <a:gd name="connsiteY11" fmla="*/ 160209 h 213474"/>
                    <a:gd name="connsiteX12" fmla="*/ 22573 w 141110"/>
                    <a:gd name="connsiteY12" fmla="*/ 199191 h 213474"/>
                    <a:gd name="connsiteX13" fmla="*/ 70727 w 141110"/>
                    <a:gd name="connsiteY13" fmla="*/ 213523 h 213474"/>
                    <a:gd name="connsiteX14" fmla="*/ 118970 w 141110"/>
                    <a:gd name="connsiteY14" fmla="*/ 199191 h 213474"/>
                    <a:gd name="connsiteX15" fmla="*/ 136476 w 141110"/>
                    <a:gd name="connsiteY15" fmla="*/ 160209 h 213474"/>
                    <a:gd name="connsiteX16" fmla="*/ 126466 w 141110"/>
                    <a:gd name="connsiteY16" fmla="*/ 130268 h 213474"/>
                    <a:gd name="connsiteX17" fmla="*/ 98729 w 141110"/>
                    <a:gd name="connsiteY17" fmla="*/ 113599 h 213474"/>
                    <a:gd name="connsiteX18" fmla="*/ 130038 w 141110"/>
                    <a:gd name="connsiteY18" fmla="*/ 95254 h 213474"/>
                    <a:gd name="connsiteX19" fmla="*/ 141283 w 141110"/>
                    <a:gd name="connsiteY19" fmla="*/ 61961 h 213474"/>
                    <a:gd name="connsiteX20" fmla="*/ 123027 w 141110"/>
                    <a:gd name="connsiteY20" fmla="*/ 16012 h 213474"/>
                    <a:gd name="connsiteX21" fmla="*/ 70727 w 141110"/>
                    <a:gd name="connsiteY21" fmla="*/ 48 h 213474"/>
                    <a:gd name="connsiteX22" fmla="*/ 18428 w 141110"/>
                    <a:gd name="connsiteY22" fmla="*/ 16012 h 213474"/>
                    <a:gd name="connsiteX23" fmla="*/ 172 w 141110"/>
                    <a:gd name="connsiteY23" fmla="*/ 61961 h 213474"/>
                    <a:gd name="connsiteX24" fmla="*/ 11461 w 141110"/>
                    <a:gd name="connsiteY24" fmla="*/ 95254 h 213474"/>
                    <a:gd name="connsiteX25" fmla="*/ 42902 w 141110"/>
                    <a:gd name="connsiteY25" fmla="*/ 113599 h 213474"/>
                    <a:gd name="connsiteX26" fmla="*/ 32716 w 141110"/>
                    <a:gd name="connsiteY26" fmla="*/ 157564 h 213474"/>
                    <a:gd name="connsiteX27" fmla="*/ 42682 w 141110"/>
                    <a:gd name="connsiteY27" fmla="*/ 132649 h 213474"/>
                    <a:gd name="connsiteX28" fmla="*/ 70727 w 141110"/>
                    <a:gd name="connsiteY28" fmla="*/ 123697 h 213474"/>
                    <a:gd name="connsiteX29" fmla="*/ 98773 w 141110"/>
                    <a:gd name="connsiteY29" fmla="*/ 132649 h 213474"/>
                    <a:gd name="connsiteX30" fmla="*/ 108916 w 141110"/>
                    <a:gd name="connsiteY30" fmla="*/ 157564 h 213474"/>
                    <a:gd name="connsiteX31" fmla="*/ 98773 w 141110"/>
                    <a:gd name="connsiteY31" fmla="*/ 182523 h 213474"/>
                    <a:gd name="connsiteX32" fmla="*/ 70727 w 141110"/>
                    <a:gd name="connsiteY32" fmla="*/ 191474 h 213474"/>
                    <a:gd name="connsiteX33" fmla="*/ 42682 w 141110"/>
                    <a:gd name="connsiteY33" fmla="*/ 182523 h 213474"/>
                    <a:gd name="connsiteX34" fmla="*/ 32716 w 141110"/>
                    <a:gd name="connsiteY34" fmla="*/ 157564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110" h="213474">
                      <a:moveTo>
                        <a:pt x="70727" y="101781"/>
                      </a:moveTo>
                      <a:cubicBezTo>
                        <a:pt x="57498" y="101781"/>
                        <a:pt x="47091" y="98238"/>
                        <a:pt x="39507" y="91153"/>
                      </a:cubicBezTo>
                      <a:cubicBezTo>
                        <a:pt x="31951" y="84068"/>
                        <a:pt x="28174" y="74337"/>
                        <a:pt x="28174" y="61961"/>
                      </a:cubicBezTo>
                      <a:cubicBezTo>
                        <a:pt x="28174" y="49555"/>
                        <a:pt x="31951" y="39810"/>
                        <a:pt x="39507" y="32724"/>
                      </a:cubicBezTo>
                      <a:cubicBezTo>
                        <a:pt x="47091" y="25639"/>
                        <a:pt x="57498" y="22097"/>
                        <a:pt x="70727" y="22097"/>
                      </a:cubicBezTo>
                      <a:cubicBezTo>
                        <a:pt x="83957" y="22097"/>
                        <a:pt x="94378" y="25654"/>
                        <a:pt x="101992" y="32769"/>
                      </a:cubicBezTo>
                      <a:cubicBezTo>
                        <a:pt x="109636" y="39912"/>
                        <a:pt x="113458" y="49643"/>
                        <a:pt x="113458" y="61961"/>
                      </a:cubicBezTo>
                      <a:cubicBezTo>
                        <a:pt x="113458" y="74337"/>
                        <a:pt x="109665" y="84068"/>
                        <a:pt x="102080" y="91153"/>
                      </a:cubicBezTo>
                      <a:cubicBezTo>
                        <a:pt x="94525" y="98238"/>
                        <a:pt x="84074" y="101781"/>
                        <a:pt x="70727" y="101781"/>
                      </a:cubicBezTo>
                      <a:close/>
                      <a:moveTo>
                        <a:pt x="42902" y="113599"/>
                      </a:moveTo>
                      <a:cubicBezTo>
                        <a:pt x="30966" y="116539"/>
                        <a:pt x="21662" y="122095"/>
                        <a:pt x="14988" y="130268"/>
                      </a:cubicBezTo>
                      <a:cubicBezTo>
                        <a:pt x="8345" y="138470"/>
                        <a:pt x="5023" y="148450"/>
                        <a:pt x="5023" y="160209"/>
                      </a:cubicBezTo>
                      <a:cubicBezTo>
                        <a:pt x="5023" y="176643"/>
                        <a:pt x="10873" y="189637"/>
                        <a:pt x="22573" y="199191"/>
                      </a:cubicBezTo>
                      <a:cubicBezTo>
                        <a:pt x="34303" y="208746"/>
                        <a:pt x="50355" y="213523"/>
                        <a:pt x="70727" y="213523"/>
                      </a:cubicBezTo>
                      <a:cubicBezTo>
                        <a:pt x="91218" y="213523"/>
                        <a:pt x="107299" y="208746"/>
                        <a:pt x="118970" y="199191"/>
                      </a:cubicBezTo>
                      <a:cubicBezTo>
                        <a:pt x="130641" y="189637"/>
                        <a:pt x="136476" y="176643"/>
                        <a:pt x="136476" y="160209"/>
                      </a:cubicBezTo>
                      <a:cubicBezTo>
                        <a:pt x="136476" y="148450"/>
                        <a:pt x="133140" y="138470"/>
                        <a:pt x="126466" y="130268"/>
                      </a:cubicBezTo>
                      <a:cubicBezTo>
                        <a:pt x="119822" y="122095"/>
                        <a:pt x="110577" y="116539"/>
                        <a:pt x="98729" y="113599"/>
                      </a:cubicBezTo>
                      <a:cubicBezTo>
                        <a:pt x="112135" y="110482"/>
                        <a:pt x="122571" y="104368"/>
                        <a:pt x="130038" y="95254"/>
                      </a:cubicBezTo>
                      <a:cubicBezTo>
                        <a:pt x="137535" y="86170"/>
                        <a:pt x="141283" y="75073"/>
                        <a:pt x="141283" y="61961"/>
                      </a:cubicBezTo>
                      <a:cubicBezTo>
                        <a:pt x="141283" y="42000"/>
                        <a:pt x="135198" y="26683"/>
                        <a:pt x="123027" y="16012"/>
                      </a:cubicBezTo>
                      <a:cubicBezTo>
                        <a:pt x="110856" y="5369"/>
                        <a:pt x="93423" y="48"/>
                        <a:pt x="70727" y="48"/>
                      </a:cubicBezTo>
                      <a:cubicBezTo>
                        <a:pt x="48061" y="48"/>
                        <a:pt x="30628" y="5369"/>
                        <a:pt x="18428" y="16012"/>
                      </a:cubicBezTo>
                      <a:cubicBezTo>
                        <a:pt x="6257" y="26683"/>
                        <a:pt x="172" y="42000"/>
                        <a:pt x="172" y="61961"/>
                      </a:cubicBezTo>
                      <a:cubicBezTo>
                        <a:pt x="172" y="75073"/>
                        <a:pt x="3935" y="86170"/>
                        <a:pt x="11461" y="95254"/>
                      </a:cubicBezTo>
                      <a:cubicBezTo>
                        <a:pt x="19016" y="104368"/>
                        <a:pt x="29497" y="110482"/>
                        <a:pt x="42902" y="113599"/>
                      </a:cubicBezTo>
                      <a:close/>
                      <a:moveTo>
                        <a:pt x="32716" y="157564"/>
                      </a:moveTo>
                      <a:cubicBezTo>
                        <a:pt x="32716" y="146922"/>
                        <a:pt x="36038" y="138617"/>
                        <a:pt x="42682" y="132649"/>
                      </a:cubicBezTo>
                      <a:cubicBezTo>
                        <a:pt x="49355" y="126681"/>
                        <a:pt x="58703" y="123697"/>
                        <a:pt x="70727" y="123697"/>
                      </a:cubicBezTo>
                      <a:cubicBezTo>
                        <a:pt x="82692" y="123697"/>
                        <a:pt x="92041" y="126681"/>
                        <a:pt x="98773" y="132649"/>
                      </a:cubicBezTo>
                      <a:cubicBezTo>
                        <a:pt x="105535" y="138617"/>
                        <a:pt x="108916" y="146922"/>
                        <a:pt x="108916" y="157564"/>
                      </a:cubicBezTo>
                      <a:cubicBezTo>
                        <a:pt x="108916" y="168235"/>
                        <a:pt x="105535" y="176555"/>
                        <a:pt x="98773" y="182523"/>
                      </a:cubicBezTo>
                      <a:cubicBezTo>
                        <a:pt x="92041" y="188491"/>
                        <a:pt x="82692" y="191474"/>
                        <a:pt x="70727" y="191474"/>
                      </a:cubicBezTo>
                      <a:cubicBezTo>
                        <a:pt x="58703" y="191474"/>
                        <a:pt x="49355" y="188491"/>
                        <a:pt x="42682" y="182523"/>
                      </a:cubicBezTo>
                      <a:cubicBezTo>
                        <a:pt x="36038" y="176555"/>
                        <a:pt x="32716" y="168235"/>
                        <a:pt x="32716" y="157564"/>
                      </a:cubicBezTo>
                      <a:close/>
                    </a:path>
                  </a:pathLst>
                </a:custGeom>
                <a:solidFill>
                  <a:srgbClr val="000000"/>
                </a:solidFill>
                <a:ln w="2822" cap="flat">
                  <a:noFill/>
                  <a:prstDash val="solid"/>
                  <a:round/>
                </a:ln>
              </p:spPr>
              <p:txBody>
                <a:bodyPr rtlCol="0" anchor="ctr"/>
                <a:lstStyle/>
                <a:p>
                  <a:endParaRPr lang="en-US"/>
                </a:p>
              </p:txBody>
            </p:sp>
          </p:grpSp>
          <p:grpSp>
            <p:nvGrpSpPr>
              <p:cNvPr id="227" name="Graphic 4">
                <a:extLst>
                  <a:ext uri="{FF2B5EF4-FFF2-40B4-BE49-F238E27FC236}">
                    <a16:creationId xmlns:a16="http://schemas.microsoft.com/office/drawing/2014/main" id="{2C1450CB-F7B0-B7C7-08D0-CAE03DC9D9F6}"/>
                  </a:ext>
                </a:extLst>
              </p:cNvPr>
              <p:cNvGrpSpPr/>
              <p:nvPr/>
            </p:nvGrpSpPr>
            <p:grpSpPr>
              <a:xfrm>
                <a:off x="5509357" y="1565450"/>
                <a:ext cx="525682" cy="213474"/>
                <a:chOff x="5509357" y="1565450"/>
                <a:chExt cx="525682" cy="213474"/>
              </a:xfrm>
              <a:solidFill>
                <a:srgbClr val="000000"/>
              </a:solidFill>
            </p:grpSpPr>
            <p:sp>
              <p:nvSpPr>
                <p:cNvPr id="249" name="Freeform: Shape 293">
                  <a:extLst>
                    <a:ext uri="{FF2B5EF4-FFF2-40B4-BE49-F238E27FC236}">
                      <a16:creationId xmlns:a16="http://schemas.microsoft.com/office/drawing/2014/main" id="{DB85A472-9F3B-4D37-EFA1-8A74DF42172F}"/>
                    </a:ext>
                  </a:extLst>
                </p:cNvPr>
                <p:cNvSpPr/>
                <p:nvPr/>
              </p:nvSpPr>
              <p:spPr>
                <a:xfrm>
                  <a:off x="5936262" y="1667690"/>
                  <a:ext cx="98777" cy="28222"/>
                </a:xfrm>
                <a:custGeom>
                  <a:avLst/>
                  <a:gdLst>
                    <a:gd name="connsiteX0" fmla="*/ 98992 w 98777"/>
                    <a:gd name="connsiteY0" fmla="*/ 59 h 28222"/>
                    <a:gd name="connsiteX1" fmla="*/ 214 w 98777"/>
                    <a:gd name="connsiteY1" fmla="*/ 59 h 28222"/>
                  </a:gdLst>
                  <a:ahLst/>
                  <a:cxnLst>
                    <a:cxn ang="0">
                      <a:pos x="connsiteX0" y="connsiteY0"/>
                    </a:cxn>
                    <a:cxn ang="0">
                      <a:pos x="connsiteX1" y="connsiteY1"/>
                    </a:cxn>
                  </a:cxnLst>
                  <a:rect l="l" t="t" r="r" b="b"/>
                  <a:pathLst>
                    <a:path w="98777" h="28222">
                      <a:moveTo>
                        <a:pt x="98992" y="59"/>
                      </a:moveTo>
                      <a:lnTo>
                        <a:pt x="214" y="59"/>
                      </a:lnTo>
                    </a:path>
                  </a:pathLst>
                </a:custGeom>
                <a:solidFill>
                  <a:srgbClr val="000000"/>
                </a:solidFill>
                <a:ln w="22578" cap="flat">
                  <a:solidFill>
                    <a:srgbClr val="000000"/>
                  </a:solidFill>
                  <a:prstDash val="solid"/>
                  <a:round/>
                </a:ln>
              </p:spPr>
              <p:txBody>
                <a:bodyPr rtlCol="0" anchor="ctr"/>
                <a:lstStyle/>
                <a:p>
                  <a:endParaRPr lang="en-US"/>
                </a:p>
              </p:txBody>
            </p:sp>
            <p:grpSp>
              <p:nvGrpSpPr>
                <p:cNvPr id="250" name="Graphic 4">
                  <a:extLst>
                    <a:ext uri="{FF2B5EF4-FFF2-40B4-BE49-F238E27FC236}">
                      <a16:creationId xmlns:a16="http://schemas.microsoft.com/office/drawing/2014/main" id="{63298BDB-217D-51BE-67E4-33FCADA33B98}"/>
                    </a:ext>
                  </a:extLst>
                </p:cNvPr>
                <p:cNvGrpSpPr/>
                <p:nvPr/>
              </p:nvGrpSpPr>
              <p:grpSpPr>
                <a:xfrm>
                  <a:off x="5509357" y="1565450"/>
                  <a:ext cx="309379" cy="213474"/>
                  <a:chOff x="5509357" y="1565450"/>
                  <a:chExt cx="309379" cy="213474"/>
                </a:xfrm>
                <a:solidFill>
                  <a:srgbClr val="000000"/>
                </a:solidFill>
              </p:grpSpPr>
              <p:sp>
                <p:nvSpPr>
                  <p:cNvPr id="251" name="Freeform: Shape 295">
                    <a:extLst>
                      <a:ext uri="{FF2B5EF4-FFF2-40B4-BE49-F238E27FC236}">
                        <a16:creationId xmlns:a16="http://schemas.microsoft.com/office/drawing/2014/main" id="{E239BB6D-966A-12F9-586A-857BB948E085}"/>
                      </a:ext>
                    </a:extLst>
                  </p:cNvPr>
                  <p:cNvSpPr/>
                  <p:nvPr/>
                </p:nvSpPr>
                <p:spPr>
                  <a:xfrm flipV="1">
                    <a:off x="5509357" y="1569155"/>
                    <a:ext cx="122501" cy="205757"/>
                  </a:xfrm>
                  <a:custGeom>
                    <a:avLst/>
                    <a:gdLst>
                      <a:gd name="connsiteX0" fmla="*/ 4177 w 122501"/>
                      <a:gd name="connsiteY0" fmla="*/ 23438 h 205757"/>
                      <a:gd name="connsiteX1" fmla="*/ 49642 w 122501"/>
                      <a:gd name="connsiteY1" fmla="*/ 23438 h 205757"/>
                      <a:gd name="connsiteX2" fmla="*/ 49642 w 122501"/>
                      <a:gd name="connsiteY2" fmla="*/ 180425 h 205757"/>
                      <a:gd name="connsiteX3" fmla="*/ 165 w 122501"/>
                      <a:gd name="connsiteY3" fmla="*/ 170503 h 205757"/>
                      <a:gd name="connsiteX4" fmla="*/ 165 w 122501"/>
                      <a:gd name="connsiteY4" fmla="*/ 195858 h 205757"/>
                      <a:gd name="connsiteX5" fmla="*/ 49377 w 122501"/>
                      <a:gd name="connsiteY5" fmla="*/ 205780 h 205757"/>
                      <a:gd name="connsiteX6" fmla="*/ 77202 w 122501"/>
                      <a:gd name="connsiteY6" fmla="*/ 205780 h 205757"/>
                      <a:gd name="connsiteX7" fmla="*/ 77202 w 122501"/>
                      <a:gd name="connsiteY7" fmla="*/ 23438 h 205757"/>
                      <a:gd name="connsiteX8" fmla="*/ 122667 w 122501"/>
                      <a:gd name="connsiteY8" fmla="*/ 23438 h 205757"/>
                      <a:gd name="connsiteX9" fmla="*/ 122667 w 122501"/>
                      <a:gd name="connsiteY9" fmla="*/ 23 h 205757"/>
                      <a:gd name="connsiteX10" fmla="*/ 4177 w 122501"/>
                      <a:gd name="connsiteY10" fmla="*/ 23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177" y="23438"/>
                        </a:moveTo>
                        <a:lnTo>
                          <a:pt x="49642" y="23438"/>
                        </a:lnTo>
                        <a:lnTo>
                          <a:pt x="49642" y="180425"/>
                        </a:lnTo>
                        <a:lnTo>
                          <a:pt x="165" y="170503"/>
                        </a:lnTo>
                        <a:lnTo>
                          <a:pt x="165" y="195858"/>
                        </a:lnTo>
                        <a:lnTo>
                          <a:pt x="49377" y="205780"/>
                        </a:lnTo>
                        <a:lnTo>
                          <a:pt x="77202" y="205780"/>
                        </a:lnTo>
                        <a:lnTo>
                          <a:pt x="77202" y="23438"/>
                        </a:lnTo>
                        <a:lnTo>
                          <a:pt x="122667" y="23438"/>
                        </a:lnTo>
                        <a:lnTo>
                          <a:pt x="122667" y="23"/>
                        </a:lnTo>
                        <a:lnTo>
                          <a:pt x="4177" y="23"/>
                        </a:lnTo>
                        <a:close/>
                      </a:path>
                    </a:pathLst>
                  </a:custGeom>
                  <a:solidFill>
                    <a:srgbClr val="000000"/>
                  </a:solidFill>
                  <a:ln w="2822" cap="flat">
                    <a:noFill/>
                    <a:prstDash val="solid"/>
                    <a:round/>
                  </a:ln>
                </p:spPr>
                <p:txBody>
                  <a:bodyPr rtlCol="0" anchor="ctr"/>
                  <a:lstStyle/>
                  <a:p>
                    <a:endParaRPr lang="en-US"/>
                  </a:p>
                </p:txBody>
              </p:sp>
              <p:sp>
                <p:nvSpPr>
                  <p:cNvPr id="252" name="Freeform: Shape 296">
                    <a:extLst>
                      <a:ext uri="{FF2B5EF4-FFF2-40B4-BE49-F238E27FC236}">
                        <a16:creationId xmlns:a16="http://schemas.microsoft.com/office/drawing/2014/main" id="{5C31C5CD-1449-B341-D63E-1F7924ED2341}"/>
                      </a:ext>
                    </a:extLst>
                  </p:cNvPr>
                  <p:cNvSpPr/>
                  <p:nvPr/>
                </p:nvSpPr>
                <p:spPr>
                  <a:xfrm flipV="1">
                    <a:off x="5676523" y="1565450"/>
                    <a:ext cx="142213" cy="213474"/>
                  </a:xfrm>
                  <a:custGeom>
                    <a:avLst/>
                    <a:gdLst>
                      <a:gd name="connsiteX0" fmla="*/ 71256 w 142213"/>
                      <a:gd name="connsiteY0" fmla="*/ 191449 h 213474"/>
                      <a:gd name="connsiteX1" fmla="*/ 38933 w 142213"/>
                      <a:gd name="connsiteY1" fmla="*/ 170282 h 213474"/>
                      <a:gd name="connsiteX2" fmla="*/ 28130 w 142213"/>
                      <a:gd name="connsiteY2" fmla="*/ 106694 h 213474"/>
                      <a:gd name="connsiteX3" fmla="*/ 38933 w 142213"/>
                      <a:gd name="connsiteY3" fmla="*/ 43238 h 213474"/>
                      <a:gd name="connsiteX4" fmla="*/ 71256 w 142213"/>
                      <a:gd name="connsiteY4" fmla="*/ 22071 h 213474"/>
                      <a:gd name="connsiteX5" fmla="*/ 103712 w 142213"/>
                      <a:gd name="connsiteY5" fmla="*/ 43238 h 213474"/>
                      <a:gd name="connsiteX6" fmla="*/ 114560 w 142213"/>
                      <a:gd name="connsiteY6" fmla="*/ 106694 h 213474"/>
                      <a:gd name="connsiteX7" fmla="*/ 103712 w 142213"/>
                      <a:gd name="connsiteY7" fmla="*/ 170282 h 213474"/>
                      <a:gd name="connsiteX8" fmla="*/ 71256 w 142213"/>
                      <a:gd name="connsiteY8" fmla="*/ 191449 h 213474"/>
                      <a:gd name="connsiteX9" fmla="*/ 71256 w 142213"/>
                      <a:gd name="connsiteY9" fmla="*/ 213498 h 213474"/>
                      <a:gd name="connsiteX10" fmla="*/ 124129 w 142213"/>
                      <a:gd name="connsiteY10" fmla="*/ 186113 h 213474"/>
                      <a:gd name="connsiteX11" fmla="*/ 142385 w 142213"/>
                      <a:gd name="connsiteY11" fmla="*/ 106694 h 213474"/>
                      <a:gd name="connsiteX12" fmla="*/ 124129 w 142213"/>
                      <a:gd name="connsiteY12" fmla="*/ 27363 h 213474"/>
                      <a:gd name="connsiteX13" fmla="*/ 71256 w 142213"/>
                      <a:gd name="connsiteY13" fmla="*/ 23 h 213474"/>
                      <a:gd name="connsiteX14" fmla="*/ 18428 w 142213"/>
                      <a:gd name="connsiteY14" fmla="*/ 27363 h 213474"/>
                      <a:gd name="connsiteX15" fmla="*/ 172 w 142213"/>
                      <a:gd name="connsiteY15" fmla="*/ 106694 h 213474"/>
                      <a:gd name="connsiteX16" fmla="*/ 18428 w 142213"/>
                      <a:gd name="connsiteY16" fmla="*/ 186113 h 213474"/>
                      <a:gd name="connsiteX17" fmla="*/ 71256 w 142213"/>
                      <a:gd name="connsiteY17" fmla="*/ 213498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213" h="213474">
                        <a:moveTo>
                          <a:pt x="71256" y="191449"/>
                        </a:moveTo>
                        <a:cubicBezTo>
                          <a:pt x="56940" y="191449"/>
                          <a:pt x="46165" y="184393"/>
                          <a:pt x="38933" y="170282"/>
                        </a:cubicBezTo>
                        <a:cubicBezTo>
                          <a:pt x="31731" y="156201"/>
                          <a:pt x="28130" y="135004"/>
                          <a:pt x="28130" y="106694"/>
                        </a:cubicBezTo>
                        <a:cubicBezTo>
                          <a:pt x="28130" y="78501"/>
                          <a:pt x="31731" y="57349"/>
                          <a:pt x="38933" y="43238"/>
                        </a:cubicBezTo>
                        <a:cubicBezTo>
                          <a:pt x="46165" y="29127"/>
                          <a:pt x="56940" y="22071"/>
                          <a:pt x="71256" y="22071"/>
                        </a:cubicBezTo>
                        <a:cubicBezTo>
                          <a:pt x="85691" y="22071"/>
                          <a:pt x="96510" y="29127"/>
                          <a:pt x="103712" y="43238"/>
                        </a:cubicBezTo>
                        <a:cubicBezTo>
                          <a:pt x="110944" y="57349"/>
                          <a:pt x="114560" y="78501"/>
                          <a:pt x="114560" y="106694"/>
                        </a:cubicBezTo>
                        <a:cubicBezTo>
                          <a:pt x="114560" y="135004"/>
                          <a:pt x="110944" y="156201"/>
                          <a:pt x="103712" y="170282"/>
                        </a:cubicBezTo>
                        <a:cubicBezTo>
                          <a:pt x="96510" y="184393"/>
                          <a:pt x="85691" y="191449"/>
                          <a:pt x="71256" y="191449"/>
                        </a:cubicBezTo>
                        <a:close/>
                        <a:moveTo>
                          <a:pt x="71256" y="213498"/>
                        </a:moveTo>
                        <a:cubicBezTo>
                          <a:pt x="94334" y="213498"/>
                          <a:pt x="111958" y="204369"/>
                          <a:pt x="124129" y="186113"/>
                        </a:cubicBezTo>
                        <a:cubicBezTo>
                          <a:pt x="136300" y="167886"/>
                          <a:pt x="142385" y="141413"/>
                          <a:pt x="142385" y="106694"/>
                        </a:cubicBezTo>
                        <a:cubicBezTo>
                          <a:pt x="142385" y="72063"/>
                          <a:pt x="136300" y="45619"/>
                          <a:pt x="124129" y="27363"/>
                        </a:cubicBezTo>
                        <a:cubicBezTo>
                          <a:pt x="111958" y="9136"/>
                          <a:pt x="94334" y="23"/>
                          <a:pt x="71256" y="23"/>
                        </a:cubicBezTo>
                        <a:cubicBezTo>
                          <a:pt x="48208" y="23"/>
                          <a:pt x="30599" y="9136"/>
                          <a:pt x="18428" y="27363"/>
                        </a:cubicBezTo>
                        <a:cubicBezTo>
                          <a:pt x="6257" y="45619"/>
                          <a:pt x="172" y="72063"/>
                          <a:pt x="172" y="106694"/>
                        </a:cubicBezTo>
                        <a:cubicBezTo>
                          <a:pt x="172" y="141413"/>
                          <a:pt x="6257" y="167886"/>
                          <a:pt x="18428" y="186113"/>
                        </a:cubicBezTo>
                        <a:cubicBezTo>
                          <a:pt x="30599" y="204369"/>
                          <a:pt x="48208" y="213498"/>
                          <a:pt x="71256" y="213498"/>
                        </a:cubicBezTo>
                        <a:close/>
                      </a:path>
                    </a:pathLst>
                  </a:custGeom>
                  <a:solidFill>
                    <a:srgbClr val="000000"/>
                  </a:solidFill>
                  <a:ln w="2822" cap="flat">
                    <a:noFill/>
                    <a:prstDash val="solid"/>
                    <a:round/>
                  </a:ln>
                </p:spPr>
                <p:txBody>
                  <a:bodyPr rtlCol="0" anchor="ctr"/>
                  <a:lstStyle/>
                  <a:p>
                    <a:endParaRPr lang="en-US"/>
                  </a:p>
                </p:txBody>
              </p:sp>
            </p:grpSp>
          </p:grpSp>
          <p:grpSp>
            <p:nvGrpSpPr>
              <p:cNvPr id="228" name="Graphic 4">
                <a:extLst>
                  <a:ext uri="{FF2B5EF4-FFF2-40B4-BE49-F238E27FC236}">
                    <a16:creationId xmlns:a16="http://schemas.microsoft.com/office/drawing/2014/main" id="{11817102-FEA5-F5E0-3C03-D15EC9AB5048}"/>
                  </a:ext>
                </a:extLst>
              </p:cNvPr>
              <p:cNvGrpSpPr/>
              <p:nvPr/>
            </p:nvGrpSpPr>
            <p:grpSpPr>
              <a:xfrm>
                <a:off x="5509357" y="844381"/>
                <a:ext cx="525682" cy="209461"/>
                <a:chOff x="5509357" y="844381"/>
                <a:chExt cx="525682" cy="209461"/>
              </a:xfrm>
              <a:solidFill>
                <a:srgbClr val="000000"/>
              </a:solidFill>
            </p:grpSpPr>
            <p:sp>
              <p:nvSpPr>
                <p:cNvPr id="245" name="Freeform: Shape 298">
                  <a:extLst>
                    <a:ext uri="{FF2B5EF4-FFF2-40B4-BE49-F238E27FC236}">
                      <a16:creationId xmlns:a16="http://schemas.microsoft.com/office/drawing/2014/main" id="{9DBA0067-D47F-2D42-E361-10642B267102}"/>
                    </a:ext>
                  </a:extLst>
                </p:cNvPr>
                <p:cNvSpPr/>
                <p:nvPr/>
              </p:nvSpPr>
              <p:spPr>
                <a:xfrm>
                  <a:off x="5936262" y="946621"/>
                  <a:ext cx="98777" cy="28222"/>
                </a:xfrm>
                <a:custGeom>
                  <a:avLst/>
                  <a:gdLst>
                    <a:gd name="connsiteX0" fmla="*/ 98992 w 98777"/>
                    <a:gd name="connsiteY0" fmla="*/ 34 h 28222"/>
                    <a:gd name="connsiteX1" fmla="*/ 214 w 98777"/>
                    <a:gd name="connsiteY1" fmla="*/ 34 h 28222"/>
                  </a:gdLst>
                  <a:ahLst/>
                  <a:cxnLst>
                    <a:cxn ang="0">
                      <a:pos x="connsiteX0" y="connsiteY0"/>
                    </a:cxn>
                    <a:cxn ang="0">
                      <a:pos x="connsiteX1" y="connsiteY1"/>
                    </a:cxn>
                  </a:cxnLst>
                  <a:rect l="l" t="t" r="r" b="b"/>
                  <a:pathLst>
                    <a:path w="98777" h="28222">
                      <a:moveTo>
                        <a:pt x="98992" y="34"/>
                      </a:moveTo>
                      <a:lnTo>
                        <a:pt x="214" y="34"/>
                      </a:lnTo>
                    </a:path>
                  </a:pathLst>
                </a:custGeom>
                <a:solidFill>
                  <a:srgbClr val="000000"/>
                </a:solidFill>
                <a:ln w="22578" cap="flat">
                  <a:solidFill>
                    <a:srgbClr val="000000"/>
                  </a:solidFill>
                  <a:prstDash val="solid"/>
                  <a:round/>
                </a:ln>
              </p:spPr>
              <p:txBody>
                <a:bodyPr rtlCol="0" anchor="ctr"/>
                <a:lstStyle/>
                <a:p>
                  <a:endParaRPr lang="en-US"/>
                </a:p>
              </p:txBody>
            </p:sp>
            <p:grpSp>
              <p:nvGrpSpPr>
                <p:cNvPr id="246" name="Graphic 4">
                  <a:extLst>
                    <a:ext uri="{FF2B5EF4-FFF2-40B4-BE49-F238E27FC236}">
                      <a16:creationId xmlns:a16="http://schemas.microsoft.com/office/drawing/2014/main" id="{BAFA40C3-E41B-6880-049F-22913B33A336}"/>
                    </a:ext>
                  </a:extLst>
                </p:cNvPr>
                <p:cNvGrpSpPr/>
                <p:nvPr/>
              </p:nvGrpSpPr>
              <p:grpSpPr>
                <a:xfrm>
                  <a:off x="5509357" y="844381"/>
                  <a:ext cx="299855" cy="209461"/>
                  <a:chOff x="5509357" y="844381"/>
                  <a:chExt cx="299855" cy="209461"/>
                </a:xfrm>
                <a:solidFill>
                  <a:srgbClr val="000000"/>
                </a:solidFill>
              </p:grpSpPr>
              <p:sp>
                <p:nvSpPr>
                  <p:cNvPr id="247" name="Freeform: Shape 300">
                    <a:extLst>
                      <a:ext uri="{FF2B5EF4-FFF2-40B4-BE49-F238E27FC236}">
                        <a16:creationId xmlns:a16="http://schemas.microsoft.com/office/drawing/2014/main" id="{0C0C3588-6F93-312D-1FFB-BB813F27A856}"/>
                      </a:ext>
                    </a:extLst>
                  </p:cNvPr>
                  <p:cNvSpPr/>
                  <p:nvPr/>
                </p:nvSpPr>
                <p:spPr>
                  <a:xfrm flipV="1">
                    <a:off x="5509357" y="848085"/>
                    <a:ext cx="122501" cy="205757"/>
                  </a:xfrm>
                  <a:custGeom>
                    <a:avLst/>
                    <a:gdLst>
                      <a:gd name="connsiteX0" fmla="*/ 4177 w 122501"/>
                      <a:gd name="connsiteY0" fmla="*/ 23413 h 205757"/>
                      <a:gd name="connsiteX1" fmla="*/ 49642 w 122501"/>
                      <a:gd name="connsiteY1" fmla="*/ 23413 h 205757"/>
                      <a:gd name="connsiteX2" fmla="*/ 49642 w 122501"/>
                      <a:gd name="connsiteY2" fmla="*/ 180399 h 205757"/>
                      <a:gd name="connsiteX3" fmla="*/ 165 w 122501"/>
                      <a:gd name="connsiteY3" fmla="*/ 170477 h 205757"/>
                      <a:gd name="connsiteX4" fmla="*/ 165 w 122501"/>
                      <a:gd name="connsiteY4" fmla="*/ 195833 h 205757"/>
                      <a:gd name="connsiteX5" fmla="*/ 49377 w 122501"/>
                      <a:gd name="connsiteY5" fmla="*/ 205755 h 205757"/>
                      <a:gd name="connsiteX6" fmla="*/ 77202 w 122501"/>
                      <a:gd name="connsiteY6" fmla="*/ 205755 h 205757"/>
                      <a:gd name="connsiteX7" fmla="*/ 77202 w 122501"/>
                      <a:gd name="connsiteY7" fmla="*/ 23413 h 205757"/>
                      <a:gd name="connsiteX8" fmla="*/ 122667 w 122501"/>
                      <a:gd name="connsiteY8" fmla="*/ 23413 h 205757"/>
                      <a:gd name="connsiteX9" fmla="*/ 122667 w 122501"/>
                      <a:gd name="connsiteY9" fmla="*/ -3 h 205757"/>
                      <a:gd name="connsiteX10" fmla="*/ 4177 w 122501"/>
                      <a:gd name="connsiteY10" fmla="*/ -3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177" y="23413"/>
                        </a:moveTo>
                        <a:lnTo>
                          <a:pt x="49642" y="23413"/>
                        </a:lnTo>
                        <a:lnTo>
                          <a:pt x="49642" y="180399"/>
                        </a:lnTo>
                        <a:lnTo>
                          <a:pt x="165" y="170477"/>
                        </a:lnTo>
                        <a:lnTo>
                          <a:pt x="165" y="195833"/>
                        </a:lnTo>
                        <a:lnTo>
                          <a:pt x="49377" y="205755"/>
                        </a:lnTo>
                        <a:lnTo>
                          <a:pt x="77202" y="205755"/>
                        </a:lnTo>
                        <a:lnTo>
                          <a:pt x="77202" y="23413"/>
                        </a:lnTo>
                        <a:lnTo>
                          <a:pt x="122667" y="23413"/>
                        </a:lnTo>
                        <a:lnTo>
                          <a:pt x="122667" y="-3"/>
                        </a:lnTo>
                        <a:lnTo>
                          <a:pt x="4177" y="-3"/>
                        </a:lnTo>
                        <a:close/>
                      </a:path>
                    </a:pathLst>
                  </a:custGeom>
                  <a:solidFill>
                    <a:srgbClr val="000000"/>
                  </a:solidFill>
                  <a:ln w="2822" cap="flat">
                    <a:noFill/>
                    <a:prstDash val="solid"/>
                    <a:round/>
                  </a:ln>
                </p:spPr>
                <p:txBody>
                  <a:bodyPr rtlCol="0" anchor="ctr"/>
                  <a:lstStyle/>
                  <a:p>
                    <a:endParaRPr lang="en-US"/>
                  </a:p>
                </p:txBody>
              </p:sp>
              <p:sp>
                <p:nvSpPr>
                  <p:cNvPr id="248" name="Freeform: Shape 301">
                    <a:extLst>
                      <a:ext uri="{FF2B5EF4-FFF2-40B4-BE49-F238E27FC236}">
                        <a16:creationId xmlns:a16="http://schemas.microsoft.com/office/drawing/2014/main" id="{2F480CA5-9FA8-CB79-F8AD-2C7C9EE009FD}"/>
                      </a:ext>
                    </a:extLst>
                  </p:cNvPr>
                  <p:cNvSpPr/>
                  <p:nvPr/>
                </p:nvSpPr>
                <p:spPr>
                  <a:xfrm flipV="1">
                    <a:off x="5678596" y="844381"/>
                    <a:ext cx="130616" cy="209461"/>
                  </a:xfrm>
                  <a:custGeom>
                    <a:avLst/>
                    <a:gdLst>
                      <a:gd name="connsiteX0" fmla="*/ 33643 w 130616"/>
                      <a:gd name="connsiteY0" fmla="*/ 23412 h 209461"/>
                      <a:gd name="connsiteX1" fmla="*/ 130789 w 130616"/>
                      <a:gd name="connsiteY1" fmla="*/ 23412 h 209461"/>
                      <a:gd name="connsiteX2" fmla="*/ 130789 w 130616"/>
                      <a:gd name="connsiteY2" fmla="*/ -3 h 209461"/>
                      <a:gd name="connsiteX3" fmla="*/ 173 w 130616"/>
                      <a:gd name="connsiteY3" fmla="*/ -3 h 209461"/>
                      <a:gd name="connsiteX4" fmla="*/ 173 w 130616"/>
                      <a:gd name="connsiteY4" fmla="*/ 23412 h 209461"/>
                      <a:gd name="connsiteX5" fmla="*/ 43344 w 130616"/>
                      <a:gd name="connsiteY5" fmla="*/ 67421 h 209461"/>
                      <a:gd name="connsiteX6" fmla="*/ 77740 w 130616"/>
                      <a:gd name="connsiteY6" fmla="*/ 103096 h 209461"/>
                      <a:gd name="connsiteX7" fmla="*/ 96393 w 130616"/>
                      <a:gd name="connsiteY7" fmla="*/ 128496 h 209461"/>
                      <a:gd name="connsiteX8" fmla="*/ 101729 w 130616"/>
                      <a:gd name="connsiteY8" fmla="*/ 148957 h 209461"/>
                      <a:gd name="connsiteX9" fmla="*/ 90220 w 130616"/>
                      <a:gd name="connsiteY9" fmla="*/ 175680 h 209461"/>
                      <a:gd name="connsiteX10" fmla="*/ 60234 w 130616"/>
                      <a:gd name="connsiteY10" fmla="*/ 186043 h 209461"/>
                      <a:gd name="connsiteX11" fmla="*/ 32585 w 130616"/>
                      <a:gd name="connsiteY11" fmla="*/ 181501 h 209461"/>
                      <a:gd name="connsiteX12" fmla="*/ 1540 w 130616"/>
                      <a:gd name="connsiteY12" fmla="*/ 167698 h 209461"/>
                      <a:gd name="connsiteX13" fmla="*/ 1540 w 130616"/>
                      <a:gd name="connsiteY13" fmla="*/ 195832 h 209461"/>
                      <a:gd name="connsiteX14" fmla="*/ 32937 w 130616"/>
                      <a:gd name="connsiteY14" fmla="*/ 206019 h 209461"/>
                      <a:gd name="connsiteX15" fmla="*/ 59704 w 130616"/>
                      <a:gd name="connsiteY15" fmla="*/ 209458 h 209461"/>
                      <a:gd name="connsiteX16" fmla="*/ 110681 w 130616"/>
                      <a:gd name="connsiteY16" fmla="*/ 193451 h 209461"/>
                      <a:gd name="connsiteX17" fmla="*/ 129687 w 130616"/>
                      <a:gd name="connsiteY17" fmla="*/ 150765 h 209461"/>
                      <a:gd name="connsiteX18" fmla="*/ 124924 w 130616"/>
                      <a:gd name="connsiteY18" fmla="*/ 126688 h 209461"/>
                      <a:gd name="connsiteX19" fmla="*/ 107638 w 130616"/>
                      <a:gd name="connsiteY19" fmla="*/ 99921 h 209461"/>
                      <a:gd name="connsiteX20" fmla="*/ 85722 w 130616"/>
                      <a:gd name="connsiteY20" fmla="*/ 76814 h 209461"/>
                      <a:gd name="connsiteX21" fmla="*/ 33643 w 130616"/>
                      <a:gd name="connsiteY21" fmla="*/ 23412 h 2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616" h="209461">
                        <a:moveTo>
                          <a:pt x="33643" y="23412"/>
                        </a:moveTo>
                        <a:lnTo>
                          <a:pt x="130789" y="23412"/>
                        </a:lnTo>
                        <a:lnTo>
                          <a:pt x="130789" y="-3"/>
                        </a:lnTo>
                        <a:lnTo>
                          <a:pt x="173" y="-3"/>
                        </a:lnTo>
                        <a:lnTo>
                          <a:pt x="173" y="23412"/>
                        </a:lnTo>
                        <a:cubicBezTo>
                          <a:pt x="10727" y="34348"/>
                          <a:pt x="25117" y="49018"/>
                          <a:pt x="43344" y="67421"/>
                        </a:cubicBezTo>
                        <a:cubicBezTo>
                          <a:pt x="61601" y="85854"/>
                          <a:pt x="73066" y="97745"/>
                          <a:pt x="77740" y="103096"/>
                        </a:cubicBezTo>
                        <a:cubicBezTo>
                          <a:pt x="86648" y="113091"/>
                          <a:pt x="92866" y="121558"/>
                          <a:pt x="96393" y="128496"/>
                        </a:cubicBezTo>
                        <a:cubicBezTo>
                          <a:pt x="99950" y="135434"/>
                          <a:pt x="101729" y="142254"/>
                          <a:pt x="101729" y="148957"/>
                        </a:cubicBezTo>
                        <a:cubicBezTo>
                          <a:pt x="101729" y="159893"/>
                          <a:pt x="97892" y="168801"/>
                          <a:pt x="90220" y="175680"/>
                        </a:cubicBezTo>
                        <a:cubicBezTo>
                          <a:pt x="82547" y="182588"/>
                          <a:pt x="72551" y="186043"/>
                          <a:pt x="60234" y="186043"/>
                        </a:cubicBezTo>
                        <a:cubicBezTo>
                          <a:pt x="51502" y="186043"/>
                          <a:pt x="42286" y="184529"/>
                          <a:pt x="32585" y="181501"/>
                        </a:cubicBezTo>
                        <a:cubicBezTo>
                          <a:pt x="22912" y="178473"/>
                          <a:pt x="12565" y="173872"/>
                          <a:pt x="1540" y="167698"/>
                        </a:cubicBezTo>
                        <a:lnTo>
                          <a:pt x="1540" y="195832"/>
                        </a:lnTo>
                        <a:cubicBezTo>
                          <a:pt x="12741" y="200330"/>
                          <a:pt x="23207" y="203726"/>
                          <a:pt x="32937" y="206019"/>
                        </a:cubicBezTo>
                        <a:cubicBezTo>
                          <a:pt x="42697" y="208312"/>
                          <a:pt x="51620" y="209458"/>
                          <a:pt x="59704" y="209458"/>
                        </a:cubicBezTo>
                        <a:cubicBezTo>
                          <a:pt x="81018" y="209458"/>
                          <a:pt x="98010" y="204123"/>
                          <a:pt x="110681" y="193451"/>
                        </a:cubicBezTo>
                        <a:cubicBezTo>
                          <a:pt x="123351" y="182809"/>
                          <a:pt x="129687" y="168580"/>
                          <a:pt x="129687" y="150765"/>
                        </a:cubicBezTo>
                        <a:cubicBezTo>
                          <a:pt x="129687" y="142298"/>
                          <a:pt x="128099" y="134272"/>
                          <a:pt x="124924" y="126688"/>
                        </a:cubicBezTo>
                        <a:cubicBezTo>
                          <a:pt x="121779" y="119132"/>
                          <a:pt x="116016" y="110210"/>
                          <a:pt x="107638" y="99921"/>
                        </a:cubicBezTo>
                        <a:cubicBezTo>
                          <a:pt x="105345" y="97246"/>
                          <a:pt x="98039" y="89543"/>
                          <a:pt x="85722" y="76814"/>
                        </a:cubicBezTo>
                        <a:cubicBezTo>
                          <a:pt x="73433" y="64084"/>
                          <a:pt x="56074" y="46284"/>
                          <a:pt x="33643" y="23412"/>
                        </a:cubicBezTo>
                        <a:close/>
                      </a:path>
                    </a:pathLst>
                  </a:custGeom>
                  <a:solidFill>
                    <a:srgbClr val="000000"/>
                  </a:solidFill>
                  <a:ln w="2822" cap="flat">
                    <a:noFill/>
                    <a:prstDash val="solid"/>
                    <a:round/>
                  </a:ln>
                </p:spPr>
                <p:txBody>
                  <a:bodyPr rtlCol="0" anchor="ctr"/>
                  <a:lstStyle/>
                  <a:p>
                    <a:endParaRPr lang="en-US"/>
                  </a:p>
                </p:txBody>
              </p:sp>
            </p:grpSp>
          </p:grpSp>
          <p:grpSp>
            <p:nvGrpSpPr>
              <p:cNvPr id="229" name="Graphic 4">
                <a:extLst>
                  <a:ext uri="{FF2B5EF4-FFF2-40B4-BE49-F238E27FC236}">
                    <a16:creationId xmlns:a16="http://schemas.microsoft.com/office/drawing/2014/main" id="{39D289AF-76BE-997C-99A4-66F35DE65A71}"/>
                  </a:ext>
                </a:extLst>
              </p:cNvPr>
              <p:cNvGrpSpPr/>
              <p:nvPr/>
            </p:nvGrpSpPr>
            <p:grpSpPr>
              <a:xfrm>
                <a:off x="5509357" y="127016"/>
                <a:ext cx="525682" cy="205757"/>
                <a:chOff x="5509357" y="127016"/>
                <a:chExt cx="525682" cy="205757"/>
              </a:xfrm>
              <a:solidFill>
                <a:srgbClr val="000000"/>
              </a:solidFill>
            </p:grpSpPr>
            <p:sp>
              <p:nvSpPr>
                <p:cNvPr id="241" name="Freeform: Shape 303">
                  <a:extLst>
                    <a:ext uri="{FF2B5EF4-FFF2-40B4-BE49-F238E27FC236}">
                      <a16:creationId xmlns:a16="http://schemas.microsoft.com/office/drawing/2014/main" id="{5E5DC07E-158E-3560-3537-4A7E4AB94B76}"/>
                    </a:ext>
                  </a:extLst>
                </p:cNvPr>
                <p:cNvSpPr/>
                <p:nvPr/>
              </p:nvSpPr>
              <p:spPr>
                <a:xfrm>
                  <a:off x="5936262" y="225552"/>
                  <a:ext cx="98777" cy="28222"/>
                </a:xfrm>
                <a:custGeom>
                  <a:avLst/>
                  <a:gdLst>
                    <a:gd name="connsiteX0" fmla="*/ 98992 w 98777"/>
                    <a:gd name="connsiteY0" fmla="*/ 8 h 28222"/>
                    <a:gd name="connsiteX1" fmla="*/ 214 w 98777"/>
                    <a:gd name="connsiteY1" fmla="*/ 8 h 28222"/>
                  </a:gdLst>
                  <a:ahLst/>
                  <a:cxnLst>
                    <a:cxn ang="0">
                      <a:pos x="connsiteX0" y="connsiteY0"/>
                    </a:cxn>
                    <a:cxn ang="0">
                      <a:pos x="connsiteX1" y="connsiteY1"/>
                    </a:cxn>
                  </a:cxnLst>
                  <a:rect l="l" t="t" r="r" b="b"/>
                  <a:pathLst>
                    <a:path w="98777" h="28222">
                      <a:moveTo>
                        <a:pt x="98992" y="8"/>
                      </a:moveTo>
                      <a:lnTo>
                        <a:pt x="214" y="8"/>
                      </a:lnTo>
                    </a:path>
                  </a:pathLst>
                </a:custGeom>
                <a:solidFill>
                  <a:srgbClr val="000000"/>
                </a:solidFill>
                <a:ln w="22578" cap="flat">
                  <a:solidFill>
                    <a:srgbClr val="000000"/>
                  </a:solidFill>
                  <a:prstDash val="solid"/>
                  <a:round/>
                </a:ln>
              </p:spPr>
              <p:txBody>
                <a:bodyPr rtlCol="0" anchor="ctr"/>
                <a:lstStyle/>
                <a:p>
                  <a:endParaRPr lang="en-US"/>
                </a:p>
              </p:txBody>
            </p:sp>
            <p:grpSp>
              <p:nvGrpSpPr>
                <p:cNvPr id="242" name="Graphic 4">
                  <a:extLst>
                    <a:ext uri="{FF2B5EF4-FFF2-40B4-BE49-F238E27FC236}">
                      <a16:creationId xmlns:a16="http://schemas.microsoft.com/office/drawing/2014/main" id="{080B0172-65A1-AAEA-BCB1-FC3CD9362321}"/>
                    </a:ext>
                  </a:extLst>
                </p:cNvPr>
                <p:cNvGrpSpPr/>
                <p:nvPr/>
              </p:nvGrpSpPr>
              <p:grpSpPr>
                <a:xfrm>
                  <a:off x="5509357" y="127016"/>
                  <a:ext cx="312290" cy="205757"/>
                  <a:chOff x="5509357" y="127016"/>
                  <a:chExt cx="312290" cy="205757"/>
                </a:xfrm>
                <a:solidFill>
                  <a:srgbClr val="000000"/>
                </a:solidFill>
              </p:grpSpPr>
              <p:sp>
                <p:nvSpPr>
                  <p:cNvPr id="243" name="Freeform: Shape 305">
                    <a:extLst>
                      <a:ext uri="{FF2B5EF4-FFF2-40B4-BE49-F238E27FC236}">
                        <a16:creationId xmlns:a16="http://schemas.microsoft.com/office/drawing/2014/main" id="{678545CC-5644-87EF-2807-11A551771282}"/>
                      </a:ext>
                    </a:extLst>
                  </p:cNvPr>
                  <p:cNvSpPr/>
                  <p:nvPr/>
                </p:nvSpPr>
                <p:spPr>
                  <a:xfrm flipV="1">
                    <a:off x="5509357" y="127016"/>
                    <a:ext cx="122501" cy="205757"/>
                  </a:xfrm>
                  <a:custGeom>
                    <a:avLst/>
                    <a:gdLst>
                      <a:gd name="connsiteX0" fmla="*/ 4177 w 122501"/>
                      <a:gd name="connsiteY0" fmla="*/ 23387 h 205757"/>
                      <a:gd name="connsiteX1" fmla="*/ 49642 w 122501"/>
                      <a:gd name="connsiteY1" fmla="*/ 23387 h 205757"/>
                      <a:gd name="connsiteX2" fmla="*/ 49642 w 122501"/>
                      <a:gd name="connsiteY2" fmla="*/ 180374 h 205757"/>
                      <a:gd name="connsiteX3" fmla="*/ 165 w 122501"/>
                      <a:gd name="connsiteY3" fmla="*/ 170451 h 205757"/>
                      <a:gd name="connsiteX4" fmla="*/ 165 w 122501"/>
                      <a:gd name="connsiteY4" fmla="*/ 195807 h 205757"/>
                      <a:gd name="connsiteX5" fmla="*/ 49377 w 122501"/>
                      <a:gd name="connsiteY5" fmla="*/ 205729 h 205757"/>
                      <a:gd name="connsiteX6" fmla="*/ 77202 w 122501"/>
                      <a:gd name="connsiteY6" fmla="*/ 205729 h 205757"/>
                      <a:gd name="connsiteX7" fmla="*/ 77202 w 122501"/>
                      <a:gd name="connsiteY7" fmla="*/ 23387 h 205757"/>
                      <a:gd name="connsiteX8" fmla="*/ 122667 w 122501"/>
                      <a:gd name="connsiteY8" fmla="*/ 23387 h 205757"/>
                      <a:gd name="connsiteX9" fmla="*/ 122667 w 122501"/>
                      <a:gd name="connsiteY9" fmla="*/ -28 h 205757"/>
                      <a:gd name="connsiteX10" fmla="*/ 4177 w 122501"/>
                      <a:gd name="connsiteY10" fmla="*/ -28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01" h="205757">
                        <a:moveTo>
                          <a:pt x="4177" y="23387"/>
                        </a:moveTo>
                        <a:lnTo>
                          <a:pt x="49642" y="23387"/>
                        </a:lnTo>
                        <a:lnTo>
                          <a:pt x="49642" y="180374"/>
                        </a:lnTo>
                        <a:lnTo>
                          <a:pt x="165" y="170451"/>
                        </a:lnTo>
                        <a:lnTo>
                          <a:pt x="165" y="195807"/>
                        </a:lnTo>
                        <a:lnTo>
                          <a:pt x="49377" y="205729"/>
                        </a:lnTo>
                        <a:lnTo>
                          <a:pt x="77202" y="205729"/>
                        </a:lnTo>
                        <a:lnTo>
                          <a:pt x="77202" y="23387"/>
                        </a:lnTo>
                        <a:lnTo>
                          <a:pt x="122667" y="23387"/>
                        </a:lnTo>
                        <a:lnTo>
                          <a:pt x="122667" y="-28"/>
                        </a:lnTo>
                        <a:lnTo>
                          <a:pt x="4177" y="-28"/>
                        </a:lnTo>
                        <a:close/>
                      </a:path>
                    </a:pathLst>
                  </a:custGeom>
                  <a:solidFill>
                    <a:srgbClr val="000000"/>
                  </a:solidFill>
                  <a:ln w="2822" cap="flat">
                    <a:noFill/>
                    <a:prstDash val="solid"/>
                    <a:round/>
                  </a:ln>
                </p:spPr>
                <p:txBody>
                  <a:bodyPr rtlCol="0" anchor="ctr"/>
                  <a:lstStyle/>
                  <a:p>
                    <a:endParaRPr lang="en-US"/>
                  </a:p>
                </p:txBody>
              </p:sp>
              <p:sp>
                <p:nvSpPr>
                  <p:cNvPr id="244" name="Freeform: Shape 306">
                    <a:extLst>
                      <a:ext uri="{FF2B5EF4-FFF2-40B4-BE49-F238E27FC236}">
                        <a16:creationId xmlns:a16="http://schemas.microsoft.com/office/drawing/2014/main" id="{4FF446E1-40A2-6888-9D62-7A27A46A6255}"/>
                      </a:ext>
                    </a:extLst>
                  </p:cNvPr>
                  <p:cNvSpPr/>
                  <p:nvPr/>
                </p:nvSpPr>
                <p:spPr>
                  <a:xfrm flipV="1">
                    <a:off x="5671717" y="127016"/>
                    <a:ext cx="149930" cy="205757"/>
                  </a:xfrm>
                  <a:custGeom>
                    <a:avLst/>
                    <a:gdLst>
                      <a:gd name="connsiteX0" fmla="*/ 93041 w 149930"/>
                      <a:gd name="connsiteY0" fmla="*/ 181476 h 205757"/>
                      <a:gd name="connsiteX1" fmla="*/ 22750 w 149930"/>
                      <a:gd name="connsiteY1" fmla="*/ 71630 h 205757"/>
                      <a:gd name="connsiteX2" fmla="*/ 93041 w 149930"/>
                      <a:gd name="connsiteY2" fmla="*/ 71630 h 205757"/>
                      <a:gd name="connsiteX3" fmla="*/ 85721 w 149930"/>
                      <a:gd name="connsiteY3" fmla="*/ 205729 h 205757"/>
                      <a:gd name="connsiteX4" fmla="*/ 120734 w 149930"/>
                      <a:gd name="connsiteY4" fmla="*/ 205729 h 205757"/>
                      <a:gd name="connsiteX5" fmla="*/ 120734 w 149930"/>
                      <a:gd name="connsiteY5" fmla="*/ 71630 h 205757"/>
                      <a:gd name="connsiteX6" fmla="*/ 150103 w 149930"/>
                      <a:gd name="connsiteY6" fmla="*/ 71630 h 205757"/>
                      <a:gd name="connsiteX7" fmla="*/ 150103 w 149930"/>
                      <a:gd name="connsiteY7" fmla="*/ 48479 h 205757"/>
                      <a:gd name="connsiteX8" fmla="*/ 120734 w 149930"/>
                      <a:gd name="connsiteY8" fmla="*/ 48479 h 205757"/>
                      <a:gd name="connsiteX9" fmla="*/ 120734 w 149930"/>
                      <a:gd name="connsiteY9" fmla="*/ -28 h 205757"/>
                      <a:gd name="connsiteX10" fmla="*/ 93041 w 149930"/>
                      <a:gd name="connsiteY10" fmla="*/ -28 h 205757"/>
                      <a:gd name="connsiteX11" fmla="*/ 93041 w 149930"/>
                      <a:gd name="connsiteY11" fmla="*/ 48479 h 205757"/>
                      <a:gd name="connsiteX12" fmla="*/ 172 w 149930"/>
                      <a:gd name="connsiteY12" fmla="*/ 48479 h 205757"/>
                      <a:gd name="connsiteX13" fmla="*/ 172 w 149930"/>
                      <a:gd name="connsiteY13" fmla="*/ 75334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30" h="205757">
                        <a:moveTo>
                          <a:pt x="93041" y="181476"/>
                        </a:moveTo>
                        <a:lnTo>
                          <a:pt x="22750" y="71630"/>
                        </a:lnTo>
                        <a:lnTo>
                          <a:pt x="93041" y="71630"/>
                        </a:lnTo>
                        <a:close/>
                        <a:moveTo>
                          <a:pt x="85721" y="205729"/>
                        </a:moveTo>
                        <a:lnTo>
                          <a:pt x="120734" y="205729"/>
                        </a:lnTo>
                        <a:lnTo>
                          <a:pt x="120734" y="71630"/>
                        </a:lnTo>
                        <a:lnTo>
                          <a:pt x="150103" y="71630"/>
                        </a:lnTo>
                        <a:lnTo>
                          <a:pt x="150103" y="48479"/>
                        </a:lnTo>
                        <a:lnTo>
                          <a:pt x="120734" y="48479"/>
                        </a:lnTo>
                        <a:lnTo>
                          <a:pt x="120734" y="-28"/>
                        </a:lnTo>
                        <a:lnTo>
                          <a:pt x="93041" y="-28"/>
                        </a:lnTo>
                        <a:lnTo>
                          <a:pt x="93041" y="48479"/>
                        </a:lnTo>
                        <a:lnTo>
                          <a:pt x="172" y="48479"/>
                        </a:lnTo>
                        <a:lnTo>
                          <a:pt x="172" y="75334"/>
                        </a:lnTo>
                        <a:close/>
                      </a:path>
                    </a:pathLst>
                  </a:custGeom>
                  <a:solidFill>
                    <a:srgbClr val="000000"/>
                  </a:solidFill>
                  <a:ln w="2822" cap="flat">
                    <a:noFill/>
                    <a:prstDash val="solid"/>
                    <a:round/>
                  </a:ln>
                </p:spPr>
                <p:txBody>
                  <a:bodyPr rtlCol="0" anchor="ctr"/>
                  <a:lstStyle/>
                  <a:p>
                    <a:endParaRPr lang="en-US"/>
                  </a:p>
                </p:txBody>
              </p:sp>
            </p:grpSp>
          </p:grpSp>
          <p:grpSp>
            <p:nvGrpSpPr>
              <p:cNvPr id="230" name="Graphic 4">
                <a:extLst>
                  <a:ext uri="{FF2B5EF4-FFF2-40B4-BE49-F238E27FC236}">
                    <a16:creationId xmlns:a16="http://schemas.microsoft.com/office/drawing/2014/main" id="{AAFA11B1-34BC-CC09-0D7E-184FE0477F2A}"/>
                  </a:ext>
                </a:extLst>
              </p:cNvPr>
              <p:cNvGrpSpPr/>
              <p:nvPr/>
            </p:nvGrpSpPr>
            <p:grpSpPr>
              <a:xfrm>
                <a:off x="5092320" y="1951386"/>
                <a:ext cx="273137" cy="1592470"/>
                <a:chOff x="5092320" y="1951386"/>
                <a:chExt cx="273137" cy="1592470"/>
              </a:xfrm>
              <a:solidFill>
                <a:srgbClr val="000000"/>
              </a:solidFill>
            </p:grpSpPr>
            <p:sp>
              <p:nvSpPr>
                <p:cNvPr id="231" name="Freeform: Shape 308">
                  <a:extLst>
                    <a:ext uri="{FF2B5EF4-FFF2-40B4-BE49-F238E27FC236}">
                      <a16:creationId xmlns:a16="http://schemas.microsoft.com/office/drawing/2014/main" id="{8C662567-3898-EF1A-CE21-63998F4B8E8E}"/>
                    </a:ext>
                  </a:extLst>
                </p:cNvPr>
                <p:cNvSpPr/>
                <p:nvPr/>
              </p:nvSpPr>
              <p:spPr>
                <a:xfrm rot="-5400000" flipV="1">
                  <a:off x="5123740" y="3360831"/>
                  <a:ext cx="160293" cy="205757"/>
                </a:xfrm>
                <a:custGeom>
                  <a:avLst/>
                  <a:gdLst>
                    <a:gd name="connsiteX0" fmla="*/ 97733 w 160293"/>
                    <a:gd name="connsiteY0" fmla="*/ 96571 h 205757"/>
                    <a:gd name="connsiteX1" fmla="*/ 115152 w 160293"/>
                    <a:gd name="connsiteY1" fmla="*/ 83607 h 205757"/>
                    <a:gd name="connsiteX2" fmla="*/ 132173 w 160293"/>
                    <a:gd name="connsiteY2" fmla="*/ 56310 h 205757"/>
                    <a:gd name="connsiteX3" fmla="*/ 160440 w 160293"/>
                    <a:gd name="connsiteY3" fmla="*/ 86 h 205757"/>
                    <a:gd name="connsiteX4" fmla="*/ 130498 w 160293"/>
                    <a:gd name="connsiteY4" fmla="*/ 86 h 205757"/>
                    <a:gd name="connsiteX5" fmla="*/ 104216 w 160293"/>
                    <a:gd name="connsiteY5" fmla="*/ 52871 h 205757"/>
                    <a:gd name="connsiteX6" fmla="*/ 84416 w 160293"/>
                    <a:gd name="connsiteY6" fmla="*/ 80299 h 205757"/>
                    <a:gd name="connsiteX7" fmla="*/ 58310 w 160293"/>
                    <a:gd name="connsiteY7" fmla="*/ 87046 h 205757"/>
                    <a:gd name="connsiteX8" fmla="*/ 27972 w 160293"/>
                    <a:gd name="connsiteY8" fmla="*/ 87046 h 205757"/>
                    <a:gd name="connsiteX9" fmla="*/ 27972 w 160293"/>
                    <a:gd name="connsiteY9" fmla="*/ 86 h 205757"/>
                    <a:gd name="connsiteX10" fmla="*/ 146 w 160293"/>
                    <a:gd name="connsiteY10" fmla="*/ 86 h 205757"/>
                    <a:gd name="connsiteX11" fmla="*/ 146 w 160293"/>
                    <a:gd name="connsiteY11" fmla="*/ 205844 h 205757"/>
                    <a:gd name="connsiteX12" fmla="*/ 62985 w 160293"/>
                    <a:gd name="connsiteY12" fmla="*/ 205844 h 205757"/>
                    <a:gd name="connsiteX13" fmla="*/ 115637 w 160293"/>
                    <a:gd name="connsiteY13" fmla="*/ 191071 h 205757"/>
                    <a:gd name="connsiteX14" fmla="*/ 133011 w 160293"/>
                    <a:gd name="connsiteY14" fmla="*/ 146577 h 205757"/>
                    <a:gd name="connsiteX15" fmla="*/ 123971 w 160293"/>
                    <a:gd name="connsiteY15" fmla="*/ 114298 h 205757"/>
                    <a:gd name="connsiteX16" fmla="*/ 97733 w 160293"/>
                    <a:gd name="connsiteY16" fmla="*/ 96571 h 205757"/>
                    <a:gd name="connsiteX17" fmla="*/ 27972 w 160293"/>
                    <a:gd name="connsiteY17" fmla="*/ 182958 h 205757"/>
                    <a:gd name="connsiteX18" fmla="*/ 27972 w 160293"/>
                    <a:gd name="connsiteY18" fmla="*/ 109933 h 205757"/>
                    <a:gd name="connsiteX19" fmla="*/ 62985 w 160293"/>
                    <a:gd name="connsiteY19" fmla="*/ 109933 h 205757"/>
                    <a:gd name="connsiteX20" fmla="*/ 93368 w 160293"/>
                    <a:gd name="connsiteY20" fmla="*/ 119237 h 205757"/>
                    <a:gd name="connsiteX21" fmla="*/ 103642 w 160293"/>
                    <a:gd name="connsiteY21" fmla="*/ 146577 h 205757"/>
                    <a:gd name="connsiteX22" fmla="*/ 93368 w 160293"/>
                    <a:gd name="connsiteY22" fmla="*/ 173785 h 205757"/>
                    <a:gd name="connsiteX23" fmla="*/ 62985 w 160293"/>
                    <a:gd name="connsiteY23" fmla="*/ 182958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293" h="205757">
                      <a:moveTo>
                        <a:pt x="97733" y="96571"/>
                      </a:moveTo>
                      <a:cubicBezTo>
                        <a:pt x="103701" y="94543"/>
                        <a:pt x="109507" y="90221"/>
                        <a:pt x="115152" y="83607"/>
                      </a:cubicBezTo>
                      <a:cubicBezTo>
                        <a:pt x="120796" y="76992"/>
                        <a:pt x="126470" y="67893"/>
                        <a:pt x="132173" y="56310"/>
                      </a:cubicBezTo>
                      <a:lnTo>
                        <a:pt x="160440" y="86"/>
                      </a:lnTo>
                      <a:lnTo>
                        <a:pt x="130498" y="86"/>
                      </a:lnTo>
                      <a:lnTo>
                        <a:pt x="104216" y="52871"/>
                      </a:lnTo>
                      <a:cubicBezTo>
                        <a:pt x="97395" y="66658"/>
                        <a:pt x="90795" y="75801"/>
                        <a:pt x="84416" y="80299"/>
                      </a:cubicBezTo>
                      <a:cubicBezTo>
                        <a:pt x="78037" y="84797"/>
                        <a:pt x="69335" y="87046"/>
                        <a:pt x="58310" y="87046"/>
                      </a:cubicBezTo>
                      <a:lnTo>
                        <a:pt x="27972" y="87046"/>
                      </a:lnTo>
                      <a:lnTo>
                        <a:pt x="27972" y="86"/>
                      </a:lnTo>
                      <a:lnTo>
                        <a:pt x="146" y="86"/>
                      </a:lnTo>
                      <a:lnTo>
                        <a:pt x="146" y="205844"/>
                      </a:lnTo>
                      <a:lnTo>
                        <a:pt x="62985" y="205844"/>
                      </a:lnTo>
                      <a:cubicBezTo>
                        <a:pt x="86503" y="205844"/>
                        <a:pt x="104054" y="200920"/>
                        <a:pt x="115637" y="191071"/>
                      </a:cubicBezTo>
                      <a:cubicBezTo>
                        <a:pt x="127220" y="181252"/>
                        <a:pt x="133011" y="166421"/>
                        <a:pt x="133011" y="146577"/>
                      </a:cubicBezTo>
                      <a:cubicBezTo>
                        <a:pt x="133011" y="133613"/>
                        <a:pt x="129998" y="122853"/>
                        <a:pt x="123971" y="114298"/>
                      </a:cubicBezTo>
                      <a:cubicBezTo>
                        <a:pt x="117945" y="105773"/>
                        <a:pt x="109199" y="99864"/>
                        <a:pt x="97733" y="96571"/>
                      </a:cubicBezTo>
                      <a:close/>
                      <a:moveTo>
                        <a:pt x="27972" y="182958"/>
                      </a:moveTo>
                      <a:lnTo>
                        <a:pt x="27972" y="109933"/>
                      </a:lnTo>
                      <a:lnTo>
                        <a:pt x="62985" y="109933"/>
                      </a:lnTo>
                      <a:cubicBezTo>
                        <a:pt x="76390" y="109933"/>
                        <a:pt x="86518" y="113034"/>
                        <a:pt x="93368" y="119237"/>
                      </a:cubicBezTo>
                      <a:cubicBezTo>
                        <a:pt x="100217" y="125440"/>
                        <a:pt x="103642" y="134553"/>
                        <a:pt x="103642" y="146577"/>
                      </a:cubicBezTo>
                      <a:cubicBezTo>
                        <a:pt x="103642" y="158601"/>
                        <a:pt x="100217" y="167670"/>
                        <a:pt x="93368" y="173785"/>
                      </a:cubicBezTo>
                      <a:cubicBezTo>
                        <a:pt x="86518" y="179900"/>
                        <a:pt x="76390" y="182958"/>
                        <a:pt x="62985" y="182958"/>
                      </a:cubicBezTo>
                      <a:close/>
                    </a:path>
                  </a:pathLst>
                </a:custGeom>
                <a:solidFill>
                  <a:srgbClr val="000000"/>
                </a:solidFill>
                <a:ln w="2822" cap="flat">
                  <a:noFill/>
                  <a:prstDash val="solid"/>
                  <a:round/>
                </a:ln>
              </p:spPr>
              <p:txBody>
                <a:bodyPr rtlCol="0" anchor="ctr"/>
                <a:lstStyle/>
                <a:p>
                  <a:endParaRPr lang="en-US"/>
                </a:p>
              </p:txBody>
            </p:sp>
            <p:sp>
              <p:nvSpPr>
                <p:cNvPr id="232" name="Freeform: Shape 309">
                  <a:extLst>
                    <a:ext uri="{FF2B5EF4-FFF2-40B4-BE49-F238E27FC236}">
                      <a16:creationId xmlns:a16="http://schemas.microsoft.com/office/drawing/2014/main" id="{893CF7CD-41CA-64C6-2472-8467294F020B}"/>
                    </a:ext>
                  </a:extLst>
                </p:cNvPr>
                <p:cNvSpPr/>
                <p:nvPr/>
              </p:nvSpPr>
              <p:spPr>
                <a:xfrm rot="-5400000" flipV="1">
                  <a:off x="5109761" y="3150758"/>
                  <a:ext cx="188250" cy="205757"/>
                </a:xfrm>
                <a:custGeom>
                  <a:avLst/>
                  <a:gdLst>
                    <a:gd name="connsiteX0" fmla="*/ 141 w 188250"/>
                    <a:gd name="connsiteY0" fmla="*/ 205836 h 205757"/>
                    <a:gd name="connsiteX1" fmla="*/ 41637 w 188250"/>
                    <a:gd name="connsiteY1" fmla="*/ 205836 h 205757"/>
                    <a:gd name="connsiteX2" fmla="*/ 94112 w 188250"/>
                    <a:gd name="connsiteY2" fmla="*/ 65828 h 205757"/>
                    <a:gd name="connsiteX3" fmla="*/ 146897 w 188250"/>
                    <a:gd name="connsiteY3" fmla="*/ 205836 h 205757"/>
                    <a:gd name="connsiteX4" fmla="*/ 188392 w 188250"/>
                    <a:gd name="connsiteY4" fmla="*/ 205836 h 205757"/>
                    <a:gd name="connsiteX5" fmla="*/ 188392 w 188250"/>
                    <a:gd name="connsiteY5" fmla="*/ 79 h 205757"/>
                    <a:gd name="connsiteX6" fmla="*/ 161228 w 188250"/>
                    <a:gd name="connsiteY6" fmla="*/ 79 h 205757"/>
                    <a:gd name="connsiteX7" fmla="*/ 161228 w 188250"/>
                    <a:gd name="connsiteY7" fmla="*/ 180745 h 205757"/>
                    <a:gd name="connsiteX8" fmla="*/ 108180 w 188250"/>
                    <a:gd name="connsiteY8" fmla="*/ 39634 h 205757"/>
                    <a:gd name="connsiteX9" fmla="*/ 80222 w 188250"/>
                    <a:gd name="connsiteY9" fmla="*/ 39634 h 205757"/>
                    <a:gd name="connsiteX10" fmla="*/ 27173 w 188250"/>
                    <a:gd name="connsiteY10" fmla="*/ 180745 h 205757"/>
                    <a:gd name="connsiteX11" fmla="*/ 27173 w 188250"/>
                    <a:gd name="connsiteY11" fmla="*/ 79 h 205757"/>
                    <a:gd name="connsiteX12" fmla="*/ 141 w 188250"/>
                    <a:gd name="connsiteY12" fmla="*/ 79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50" h="205757">
                      <a:moveTo>
                        <a:pt x="141" y="205836"/>
                      </a:moveTo>
                      <a:lnTo>
                        <a:pt x="41637" y="205836"/>
                      </a:lnTo>
                      <a:lnTo>
                        <a:pt x="94112" y="65828"/>
                      </a:lnTo>
                      <a:lnTo>
                        <a:pt x="146897" y="205836"/>
                      </a:lnTo>
                      <a:lnTo>
                        <a:pt x="188392" y="205836"/>
                      </a:lnTo>
                      <a:lnTo>
                        <a:pt x="188392" y="79"/>
                      </a:lnTo>
                      <a:lnTo>
                        <a:pt x="161228" y="79"/>
                      </a:lnTo>
                      <a:lnTo>
                        <a:pt x="161228" y="180745"/>
                      </a:lnTo>
                      <a:lnTo>
                        <a:pt x="108180" y="39634"/>
                      </a:lnTo>
                      <a:lnTo>
                        <a:pt x="80222" y="39634"/>
                      </a:lnTo>
                      <a:lnTo>
                        <a:pt x="27173" y="180745"/>
                      </a:lnTo>
                      <a:lnTo>
                        <a:pt x="27173" y="79"/>
                      </a:lnTo>
                      <a:lnTo>
                        <a:pt x="141" y="79"/>
                      </a:lnTo>
                      <a:close/>
                    </a:path>
                  </a:pathLst>
                </a:custGeom>
                <a:solidFill>
                  <a:srgbClr val="000000"/>
                </a:solidFill>
                <a:ln w="2822" cap="flat">
                  <a:noFill/>
                  <a:prstDash val="solid"/>
                  <a:round/>
                </a:ln>
              </p:spPr>
              <p:txBody>
                <a:bodyPr rtlCol="0" anchor="ctr"/>
                <a:lstStyle/>
                <a:p>
                  <a:endParaRPr lang="en-US"/>
                </a:p>
              </p:txBody>
            </p:sp>
            <p:sp>
              <p:nvSpPr>
                <p:cNvPr id="233" name="Freeform: Shape 310">
                  <a:extLst>
                    <a:ext uri="{FF2B5EF4-FFF2-40B4-BE49-F238E27FC236}">
                      <a16:creationId xmlns:a16="http://schemas.microsoft.com/office/drawing/2014/main" id="{E13B3E2F-C98F-BAF0-00C8-8AB4058CAAB3}"/>
                    </a:ext>
                  </a:extLst>
                </p:cNvPr>
                <p:cNvSpPr/>
                <p:nvPr/>
              </p:nvSpPr>
              <p:spPr>
                <a:xfrm rot="-5400000" flipV="1">
                  <a:off x="5131633" y="2934201"/>
                  <a:ext cx="144815" cy="213474"/>
                </a:xfrm>
                <a:custGeom>
                  <a:avLst/>
                  <a:gdLst>
                    <a:gd name="connsiteX0" fmla="*/ 132576 w 144815"/>
                    <a:gd name="connsiteY0" fmla="*/ 203095 h 213474"/>
                    <a:gd name="connsiteX1" fmla="*/ 132576 w 144815"/>
                    <a:gd name="connsiteY1" fmla="*/ 175931 h 213474"/>
                    <a:gd name="connsiteX2" fmla="*/ 102678 w 144815"/>
                    <a:gd name="connsiteY2" fmla="*/ 187220 h 213474"/>
                    <a:gd name="connsiteX3" fmla="*/ 75514 w 144815"/>
                    <a:gd name="connsiteY3" fmla="*/ 190968 h 213474"/>
                    <a:gd name="connsiteX4" fmla="*/ 40457 w 144815"/>
                    <a:gd name="connsiteY4" fmla="*/ 182149 h 213474"/>
                    <a:gd name="connsiteX5" fmla="*/ 28110 w 144815"/>
                    <a:gd name="connsiteY5" fmla="*/ 157057 h 213474"/>
                    <a:gd name="connsiteX6" fmla="*/ 36312 w 144815"/>
                    <a:gd name="connsiteY6" fmla="*/ 136420 h 213474"/>
                    <a:gd name="connsiteX7" fmla="*/ 67400 w 144815"/>
                    <a:gd name="connsiteY7" fmla="*/ 125219 h 213474"/>
                    <a:gd name="connsiteX8" fmla="*/ 84201 w 144815"/>
                    <a:gd name="connsiteY8" fmla="*/ 121780 h 213474"/>
                    <a:gd name="connsiteX9" fmla="*/ 130151 w 144815"/>
                    <a:gd name="connsiteY9" fmla="*/ 100878 h 213474"/>
                    <a:gd name="connsiteX10" fmla="*/ 144967 w 144815"/>
                    <a:gd name="connsiteY10" fmla="*/ 60881 h 213474"/>
                    <a:gd name="connsiteX11" fmla="*/ 124903 w 144815"/>
                    <a:gd name="connsiteY11" fmla="*/ 15505 h 213474"/>
                    <a:gd name="connsiteX12" fmla="*/ 66166 w 144815"/>
                    <a:gd name="connsiteY12" fmla="*/ 71 h 213474"/>
                    <a:gd name="connsiteX13" fmla="*/ 35077 w 144815"/>
                    <a:gd name="connsiteY13" fmla="*/ 3379 h 213474"/>
                    <a:gd name="connsiteX14" fmla="*/ 990 w 144815"/>
                    <a:gd name="connsiteY14" fmla="*/ 13168 h 213474"/>
                    <a:gd name="connsiteX15" fmla="*/ 990 w 144815"/>
                    <a:gd name="connsiteY15" fmla="*/ 41831 h 213474"/>
                    <a:gd name="connsiteX16" fmla="*/ 34195 w 144815"/>
                    <a:gd name="connsiteY16" fmla="*/ 27500 h 213474"/>
                    <a:gd name="connsiteX17" fmla="*/ 66166 w 144815"/>
                    <a:gd name="connsiteY17" fmla="*/ 22693 h 213474"/>
                    <a:gd name="connsiteX18" fmla="*/ 102943 w 144815"/>
                    <a:gd name="connsiteY18" fmla="*/ 32042 h 213474"/>
                    <a:gd name="connsiteX19" fmla="*/ 115907 w 144815"/>
                    <a:gd name="connsiteY19" fmla="*/ 58809 h 213474"/>
                    <a:gd name="connsiteX20" fmla="*/ 106603 w 144815"/>
                    <a:gd name="connsiteY20" fmla="*/ 82489 h 213474"/>
                    <a:gd name="connsiteX21" fmla="*/ 76088 w 144815"/>
                    <a:gd name="connsiteY21" fmla="*/ 95321 h 213474"/>
                    <a:gd name="connsiteX22" fmla="*/ 59110 w 144815"/>
                    <a:gd name="connsiteY22" fmla="*/ 98629 h 213474"/>
                    <a:gd name="connsiteX23" fmla="*/ 14043 w 144815"/>
                    <a:gd name="connsiteY23" fmla="*/ 118031 h 213474"/>
                    <a:gd name="connsiteX24" fmla="*/ 152 w 144815"/>
                    <a:gd name="connsiteY24" fmla="*/ 154853 h 213474"/>
                    <a:gd name="connsiteX25" fmla="*/ 19378 w 144815"/>
                    <a:gd name="connsiteY25" fmla="*/ 197847 h 213474"/>
                    <a:gd name="connsiteX26" fmla="*/ 72339 w 144815"/>
                    <a:gd name="connsiteY26" fmla="*/ 213546 h 213474"/>
                    <a:gd name="connsiteX27" fmla="*/ 101840 w 144815"/>
                    <a:gd name="connsiteY27" fmla="*/ 210900 h 213474"/>
                    <a:gd name="connsiteX28" fmla="*/ 132576 w 144815"/>
                    <a:gd name="connsiteY28" fmla="*/ 203095 h 21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815" h="213474">
                      <a:moveTo>
                        <a:pt x="132576" y="203095"/>
                      </a:moveTo>
                      <a:lnTo>
                        <a:pt x="132576" y="175931"/>
                      </a:lnTo>
                      <a:cubicBezTo>
                        <a:pt x="122022" y="180988"/>
                        <a:pt x="112056" y="184750"/>
                        <a:pt x="102678" y="187220"/>
                      </a:cubicBezTo>
                      <a:cubicBezTo>
                        <a:pt x="93300" y="189719"/>
                        <a:pt x="84245" y="190968"/>
                        <a:pt x="75514" y="190968"/>
                      </a:cubicBezTo>
                      <a:cubicBezTo>
                        <a:pt x="60374" y="190968"/>
                        <a:pt x="48689" y="188028"/>
                        <a:pt x="40457" y="182149"/>
                      </a:cubicBezTo>
                      <a:cubicBezTo>
                        <a:pt x="32225" y="176269"/>
                        <a:pt x="28110" y="167905"/>
                        <a:pt x="28110" y="157057"/>
                      </a:cubicBezTo>
                      <a:cubicBezTo>
                        <a:pt x="28110" y="147944"/>
                        <a:pt x="30844" y="141065"/>
                        <a:pt x="36312" y="136420"/>
                      </a:cubicBezTo>
                      <a:cubicBezTo>
                        <a:pt x="41780" y="131804"/>
                        <a:pt x="52143" y="128071"/>
                        <a:pt x="67400" y="125219"/>
                      </a:cubicBezTo>
                      <a:lnTo>
                        <a:pt x="84201" y="121780"/>
                      </a:lnTo>
                      <a:cubicBezTo>
                        <a:pt x="104957" y="117811"/>
                        <a:pt x="120273" y="110844"/>
                        <a:pt x="130151" y="100878"/>
                      </a:cubicBezTo>
                      <a:cubicBezTo>
                        <a:pt x="140028" y="90912"/>
                        <a:pt x="144967" y="77580"/>
                        <a:pt x="144967" y="60881"/>
                      </a:cubicBezTo>
                      <a:cubicBezTo>
                        <a:pt x="144967" y="40920"/>
                        <a:pt x="138279" y="25795"/>
                        <a:pt x="124903" y="15505"/>
                      </a:cubicBezTo>
                      <a:cubicBezTo>
                        <a:pt x="111556" y="5216"/>
                        <a:pt x="91977" y="71"/>
                        <a:pt x="66166" y="71"/>
                      </a:cubicBezTo>
                      <a:cubicBezTo>
                        <a:pt x="56435" y="71"/>
                        <a:pt x="46072" y="1174"/>
                        <a:pt x="35077" y="3379"/>
                      </a:cubicBezTo>
                      <a:cubicBezTo>
                        <a:pt x="24112" y="5584"/>
                        <a:pt x="12749" y="8847"/>
                        <a:pt x="990" y="13168"/>
                      </a:cubicBezTo>
                      <a:lnTo>
                        <a:pt x="990" y="41831"/>
                      </a:lnTo>
                      <a:cubicBezTo>
                        <a:pt x="12279" y="35511"/>
                        <a:pt x="23347" y="30734"/>
                        <a:pt x="34195" y="27500"/>
                      </a:cubicBezTo>
                      <a:cubicBezTo>
                        <a:pt x="45043" y="24295"/>
                        <a:pt x="55700" y="22693"/>
                        <a:pt x="66166" y="22693"/>
                      </a:cubicBezTo>
                      <a:cubicBezTo>
                        <a:pt x="82041" y="22693"/>
                        <a:pt x="94300" y="25809"/>
                        <a:pt x="102943" y="32042"/>
                      </a:cubicBezTo>
                      <a:cubicBezTo>
                        <a:pt x="111586" y="38304"/>
                        <a:pt x="115907" y="47226"/>
                        <a:pt x="115907" y="58809"/>
                      </a:cubicBezTo>
                      <a:cubicBezTo>
                        <a:pt x="115907" y="68892"/>
                        <a:pt x="112806" y="76786"/>
                        <a:pt x="106603" y="82489"/>
                      </a:cubicBezTo>
                      <a:cubicBezTo>
                        <a:pt x="100400" y="88192"/>
                        <a:pt x="90228" y="92470"/>
                        <a:pt x="76088" y="95321"/>
                      </a:cubicBezTo>
                      <a:lnTo>
                        <a:pt x="59110" y="98629"/>
                      </a:lnTo>
                      <a:cubicBezTo>
                        <a:pt x="38355" y="102744"/>
                        <a:pt x="23333" y="109212"/>
                        <a:pt x="14043" y="118031"/>
                      </a:cubicBezTo>
                      <a:cubicBezTo>
                        <a:pt x="4782" y="126851"/>
                        <a:pt x="152" y="139125"/>
                        <a:pt x="152" y="154853"/>
                      </a:cubicBezTo>
                      <a:cubicBezTo>
                        <a:pt x="152" y="173050"/>
                        <a:pt x="6561" y="187382"/>
                        <a:pt x="19378" y="197847"/>
                      </a:cubicBezTo>
                      <a:cubicBezTo>
                        <a:pt x="32196" y="208313"/>
                        <a:pt x="49850" y="213546"/>
                        <a:pt x="72339" y="213546"/>
                      </a:cubicBezTo>
                      <a:cubicBezTo>
                        <a:pt x="82011" y="213546"/>
                        <a:pt x="91845" y="212664"/>
                        <a:pt x="101840" y="210900"/>
                      </a:cubicBezTo>
                      <a:cubicBezTo>
                        <a:pt x="111865" y="209166"/>
                        <a:pt x="122110" y="206564"/>
                        <a:pt x="132576" y="203095"/>
                      </a:cubicBezTo>
                      <a:close/>
                    </a:path>
                  </a:pathLst>
                </a:custGeom>
                <a:solidFill>
                  <a:srgbClr val="000000"/>
                </a:solidFill>
                <a:ln w="2822" cap="flat">
                  <a:noFill/>
                  <a:prstDash val="solid"/>
                  <a:round/>
                </a:ln>
              </p:spPr>
              <p:txBody>
                <a:bodyPr rtlCol="0" anchor="ctr"/>
                <a:lstStyle/>
                <a:p>
                  <a:endParaRPr lang="en-US"/>
                </a:p>
              </p:txBody>
            </p:sp>
            <p:sp>
              <p:nvSpPr>
                <p:cNvPr id="234" name="Freeform: Shape 311">
                  <a:extLst>
                    <a:ext uri="{FF2B5EF4-FFF2-40B4-BE49-F238E27FC236}">
                      <a16:creationId xmlns:a16="http://schemas.microsoft.com/office/drawing/2014/main" id="{E460E088-B190-4D12-D4B8-31671CAE04BD}"/>
                    </a:ext>
                  </a:extLst>
                </p:cNvPr>
                <p:cNvSpPr/>
                <p:nvPr/>
              </p:nvSpPr>
              <p:spPr>
                <a:xfrm rot="-5400000" flipV="1">
                  <a:off x="5137608" y="2755962"/>
                  <a:ext cx="132556" cy="205757"/>
                </a:xfrm>
                <a:custGeom>
                  <a:avLst/>
                  <a:gdLst>
                    <a:gd name="connsiteX0" fmla="*/ 151 w 132556"/>
                    <a:gd name="connsiteY0" fmla="*/ 205822 h 205757"/>
                    <a:gd name="connsiteX1" fmla="*/ 130238 w 132556"/>
                    <a:gd name="connsiteY1" fmla="*/ 205822 h 205757"/>
                    <a:gd name="connsiteX2" fmla="*/ 130238 w 132556"/>
                    <a:gd name="connsiteY2" fmla="*/ 182363 h 205757"/>
                    <a:gd name="connsiteX3" fmla="*/ 27977 w 132556"/>
                    <a:gd name="connsiteY3" fmla="*/ 182363 h 205757"/>
                    <a:gd name="connsiteX4" fmla="*/ 27977 w 132556"/>
                    <a:gd name="connsiteY4" fmla="*/ 121464 h 205757"/>
                    <a:gd name="connsiteX5" fmla="*/ 125960 w 132556"/>
                    <a:gd name="connsiteY5" fmla="*/ 121464 h 205757"/>
                    <a:gd name="connsiteX6" fmla="*/ 125960 w 132556"/>
                    <a:gd name="connsiteY6" fmla="*/ 98049 h 205757"/>
                    <a:gd name="connsiteX7" fmla="*/ 27977 w 132556"/>
                    <a:gd name="connsiteY7" fmla="*/ 98049 h 205757"/>
                    <a:gd name="connsiteX8" fmla="*/ 27977 w 132556"/>
                    <a:gd name="connsiteY8" fmla="*/ 23480 h 205757"/>
                    <a:gd name="connsiteX9" fmla="*/ 132707 w 132556"/>
                    <a:gd name="connsiteY9" fmla="*/ 23480 h 205757"/>
                    <a:gd name="connsiteX10" fmla="*/ 132707 w 132556"/>
                    <a:gd name="connsiteY10" fmla="*/ 65 h 205757"/>
                    <a:gd name="connsiteX11" fmla="*/ 151 w 132556"/>
                    <a:gd name="connsiteY11" fmla="*/ 65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556" h="205757">
                      <a:moveTo>
                        <a:pt x="151" y="205822"/>
                      </a:moveTo>
                      <a:lnTo>
                        <a:pt x="130238" y="205822"/>
                      </a:lnTo>
                      <a:lnTo>
                        <a:pt x="130238" y="182363"/>
                      </a:lnTo>
                      <a:lnTo>
                        <a:pt x="27977" y="182363"/>
                      </a:lnTo>
                      <a:lnTo>
                        <a:pt x="27977" y="121464"/>
                      </a:lnTo>
                      <a:lnTo>
                        <a:pt x="125960" y="121464"/>
                      </a:lnTo>
                      <a:lnTo>
                        <a:pt x="125960" y="98049"/>
                      </a:lnTo>
                      <a:lnTo>
                        <a:pt x="27977" y="98049"/>
                      </a:lnTo>
                      <a:lnTo>
                        <a:pt x="27977" y="23480"/>
                      </a:lnTo>
                      <a:lnTo>
                        <a:pt x="132707" y="23480"/>
                      </a:lnTo>
                      <a:lnTo>
                        <a:pt x="132707" y="65"/>
                      </a:lnTo>
                      <a:lnTo>
                        <a:pt x="151" y="65"/>
                      </a:lnTo>
                      <a:close/>
                    </a:path>
                  </a:pathLst>
                </a:custGeom>
                <a:solidFill>
                  <a:srgbClr val="000000"/>
                </a:solidFill>
                <a:ln w="2822" cap="flat">
                  <a:noFill/>
                  <a:prstDash val="solid"/>
                  <a:round/>
                </a:ln>
              </p:spPr>
              <p:txBody>
                <a:bodyPr rtlCol="0" anchor="ctr"/>
                <a:lstStyle/>
                <a:p>
                  <a:endParaRPr lang="en-US"/>
                </a:p>
              </p:txBody>
            </p:sp>
            <p:sp>
              <p:nvSpPr>
                <p:cNvPr id="235" name="Freeform: Shape 312">
                  <a:extLst>
                    <a:ext uri="{FF2B5EF4-FFF2-40B4-BE49-F238E27FC236}">
                      <a16:creationId xmlns:a16="http://schemas.microsoft.com/office/drawing/2014/main" id="{544BA32A-0CC9-CBFC-E5CF-D8F32DD7B401}"/>
                    </a:ext>
                  </a:extLst>
                </p:cNvPr>
                <p:cNvSpPr/>
                <p:nvPr/>
              </p:nvSpPr>
              <p:spPr>
                <a:xfrm rot="-5400000" flipV="1">
                  <a:off x="5306765" y="2774492"/>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236" name="Freeform: Shape 313">
                  <a:extLst>
                    <a:ext uri="{FF2B5EF4-FFF2-40B4-BE49-F238E27FC236}">
                      <a16:creationId xmlns:a16="http://schemas.microsoft.com/office/drawing/2014/main" id="{26FCF4CF-B7CB-A11E-84DF-A5870B597621}"/>
                    </a:ext>
                  </a:extLst>
                </p:cNvPr>
                <p:cNvSpPr/>
                <p:nvPr/>
              </p:nvSpPr>
              <p:spPr>
                <a:xfrm rot="-5400000" flipV="1">
                  <a:off x="5188937" y="2505483"/>
                  <a:ext cx="58428" cy="251662"/>
                </a:xfrm>
                <a:custGeom>
                  <a:avLst/>
                  <a:gdLst>
                    <a:gd name="connsiteX0" fmla="*/ 166 w 58428"/>
                    <a:gd name="connsiteY0" fmla="*/ 251725 h 251662"/>
                    <a:gd name="connsiteX1" fmla="*/ 58595 w 58428"/>
                    <a:gd name="connsiteY1" fmla="*/ 251725 h 251662"/>
                    <a:gd name="connsiteX2" fmla="*/ 58595 w 58428"/>
                    <a:gd name="connsiteY2" fmla="*/ 232013 h 251662"/>
                    <a:gd name="connsiteX3" fmla="*/ 25522 w 58428"/>
                    <a:gd name="connsiteY3" fmla="*/ 232013 h 251662"/>
                    <a:gd name="connsiteX4" fmla="*/ 25522 w 58428"/>
                    <a:gd name="connsiteY4" fmla="*/ 19773 h 251662"/>
                    <a:gd name="connsiteX5" fmla="*/ 58595 w 58428"/>
                    <a:gd name="connsiteY5" fmla="*/ 19773 h 251662"/>
                    <a:gd name="connsiteX6" fmla="*/ 58595 w 58428"/>
                    <a:gd name="connsiteY6" fmla="*/ 62 h 251662"/>
                    <a:gd name="connsiteX7" fmla="*/ 166 w 58428"/>
                    <a:gd name="connsiteY7" fmla="*/ 62 h 2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8" h="251662">
                      <a:moveTo>
                        <a:pt x="166" y="251725"/>
                      </a:moveTo>
                      <a:lnTo>
                        <a:pt x="58595" y="251725"/>
                      </a:lnTo>
                      <a:lnTo>
                        <a:pt x="58595" y="232013"/>
                      </a:lnTo>
                      <a:lnTo>
                        <a:pt x="25522" y="232013"/>
                      </a:lnTo>
                      <a:lnTo>
                        <a:pt x="25522" y="19773"/>
                      </a:lnTo>
                      <a:lnTo>
                        <a:pt x="58595" y="19773"/>
                      </a:lnTo>
                      <a:lnTo>
                        <a:pt x="58595" y="62"/>
                      </a:lnTo>
                      <a:lnTo>
                        <a:pt x="166" y="62"/>
                      </a:lnTo>
                      <a:close/>
                    </a:path>
                  </a:pathLst>
                </a:custGeom>
                <a:solidFill>
                  <a:srgbClr val="000000"/>
                </a:solidFill>
                <a:ln w="2822" cap="flat">
                  <a:noFill/>
                  <a:prstDash val="solid"/>
                  <a:round/>
                </a:ln>
              </p:spPr>
              <p:txBody>
                <a:bodyPr rtlCol="0" anchor="ctr"/>
                <a:lstStyle/>
                <a:p>
                  <a:endParaRPr lang="en-US"/>
                </a:p>
              </p:txBody>
            </p:sp>
            <p:sp>
              <p:nvSpPr>
                <p:cNvPr id="237" name="Freeform: Shape 314">
                  <a:extLst>
                    <a:ext uri="{FF2B5EF4-FFF2-40B4-BE49-F238E27FC236}">
                      <a16:creationId xmlns:a16="http://schemas.microsoft.com/office/drawing/2014/main" id="{CB8E0B1C-06FE-8FFD-200F-A662F68B2E89}"/>
                    </a:ext>
                  </a:extLst>
                </p:cNvPr>
                <p:cNvSpPr/>
                <p:nvPr/>
              </p:nvSpPr>
              <p:spPr>
                <a:xfrm rot="-5400000" flipV="1">
                  <a:off x="5188033" y="2371630"/>
                  <a:ext cx="138112" cy="216737"/>
                </a:xfrm>
                <a:custGeom>
                  <a:avLst/>
                  <a:gdLst>
                    <a:gd name="connsiteX0" fmla="*/ 25641 w 138112"/>
                    <a:gd name="connsiteY0" fmla="*/ 81915 h 216737"/>
                    <a:gd name="connsiteX1" fmla="*/ 25641 w 138112"/>
                    <a:gd name="connsiteY1" fmla="*/ 70 h 216737"/>
                    <a:gd name="connsiteX2" fmla="*/ 153 w 138112"/>
                    <a:gd name="connsiteY2" fmla="*/ 70 h 216737"/>
                    <a:gd name="connsiteX3" fmla="*/ 153 w 138112"/>
                    <a:gd name="connsiteY3" fmla="*/ 213104 h 216737"/>
                    <a:gd name="connsiteX4" fmla="*/ 25641 w 138112"/>
                    <a:gd name="connsiteY4" fmla="*/ 213104 h 216737"/>
                    <a:gd name="connsiteX5" fmla="*/ 25641 w 138112"/>
                    <a:gd name="connsiteY5" fmla="*/ 189688 h 216737"/>
                    <a:gd name="connsiteX6" fmla="*/ 45837 w 138112"/>
                    <a:gd name="connsiteY6" fmla="*/ 210105 h 216737"/>
                    <a:gd name="connsiteX7" fmla="*/ 74986 w 138112"/>
                    <a:gd name="connsiteY7" fmla="*/ 216808 h 216737"/>
                    <a:gd name="connsiteX8" fmla="*/ 120670 w 138112"/>
                    <a:gd name="connsiteY8" fmla="*/ 194495 h 216737"/>
                    <a:gd name="connsiteX9" fmla="*/ 138265 w 138112"/>
                    <a:gd name="connsiteY9" fmla="*/ 135802 h 216737"/>
                    <a:gd name="connsiteX10" fmla="*/ 120670 w 138112"/>
                    <a:gd name="connsiteY10" fmla="*/ 77064 h 216737"/>
                    <a:gd name="connsiteX11" fmla="*/ 74986 w 138112"/>
                    <a:gd name="connsiteY11" fmla="*/ 54751 h 216737"/>
                    <a:gd name="connsiteX12" fmla="*/ 45837 w 138112"/>
                    <a:gd name="connsiteY12" fmla="*/ 61454 h 216737"/>
                    <a:gd name="connsiteX13" fmla="*/ 25641 w 138112"/>
                    <a:gd name="connsiteY13" fmla="*/ 81915 h 216737"/>
                    <a:gd name="connsiteX14" fmla="*/ 111939 w 138112"/>
                    <a:gd name="connsiteY14" fmla="*/ 135802 h 216737"/>
                    <a:gd name="connsiteX15" fmla="*/ 100430 w 138112"/>
                    <a:gd name="connsiteY15" fmla="*/ 179678 h 216737"/>
                    <a:gd name="connsiteX16" fmla="*/ 68812 w 138112"/>
                    <a:gd name="connsiteY16" fmla="*/ 195598 h 216737"/>
                    <a:gd name="connsiteX17" fmla="*/ 37150 w 138112"/>
                    <a:gd name="connsiteY17" fmla="*/ 179678 h 216737"/>
                    <a:gd name="connsiteX18" fmla="*/ 25641 w 138112"/>
                    <a:gd name="connsiteY18" fmla="*/ 135802 h 216737"/>
                    <a:gd name="connsiteX19" fmla="*/ 37150 w 138112"/>
                    <a:gd name="connsiteY19" fmla="*/ 91925 h 216737"/>
                    <a:gd name="connsiteX20" fmla="*/ 68812 w 138112"/>
                    <a:gd name="connsiteY20" fmla="*/ 76006 h 216737"/>
                    <a:gd name="connsiteX21" fmla="*/ 100430 w 138112"/>
                    <a:gd name="connsiteY21" fmla="*/ 91925 h 216737"/>
                    <a:gd name="connsiteX22" fmla="*/ 111939 w 138112"/>
                    <a:gd name="connsiteY22" fmla="*/ 135802 h 2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112" h="216737">
                      <a:moveTo>
                        <a:pt x="25641" y="81915"/>
                      </a:moveTo>
                      <a:lnTo>
                        <a:pt x="25641" y="70"/>
                      </a:lnTo>
                      <a:lnTo>
                        <a:pt x="153" y="70"/>
                      </a:lnTo>
                      <a:lnTo>
                        <a:pt x="153" y="213104"/>
                      </a:lnTo>
                      <a:lnTo>
                        <a:pt x="25641" y="213104"/>
                      </a:lnTo>
                      <a:lnTo>
                        <a:pt x="25641" y="189688"/>
                      </a:lnTo>
                      <a:cubicBezTo>
                        <a:pt x="30991" y="198861"/>
                        <a:pt x="37724" y="205666"/>
                        <a:pt x="45837" y="210105"/>
                      </a:cubicBezTo>
                      <a:cubicBezTo>
                        <a:pt x="53981" y="214574"/>
                        <a:pt x="63697" y="216808"/>
                        <a:pt x="74986" y="216808"/>
                      </a:cubicBezTo>
                      <a:cubicBezTo>
                        <a:pt x="93742" y="216808"/>
                        <a:pt x="108970" y="209371"/>
                        <a:pt x="120670" y="194495"/>
                      </a:cubicBezTo>
                      <a:cubicBezTo>
                        <a:pt x="132400" y="179619"/>
                        <a:pt x="138265" y="160055"/>
                        <a:pt x="138265" y="135802"/>
                      </a:cubicBezTo>
                      <a:cubicBezTo>
                        <a:pt x="138265" y="111548"/>
                        <a:pt x="132400" y="91969"/>
                        <a:pt x="120670" y="77064"/>
                      </a:cubicBezTo>
                      <a:cubicBezTo>
                        <a:pt x="108970" y="62189"/>
                        <a:pt x="93742" y="54751"/>
                        <a:pt x="74986" y="54751"/>
                      </a:cubicBezTo>
                      <a:cubicBezTo>
                        <a:pt x="63697" y="54751"/>
                        <a:pt x="53981" y="56985"/>
                        <a:pt x="45837" y="61454"/>
                      </a:cubicBezTo>
                      <a:cubicBezTo>
                        <a:pt x="37724" y="65922"/>
                        <a:pt x="30991" y="72743"/>
                        <a:pt x="25641" y="81915"/>
                      </a:cubicBezTo>
                      <a:close/>
                      <a:moveTo>
                        <a:pt x="111939" y="135802"/>
                      </a:moveTo>
                      <a:cubicBezTo>
                        <a:pt x="111939" y="154440"/>
                        <a:pt x="108103" y="169066"/>
                        <a:pt x="100430" y="179678"/>
                      </a:cubicBezTo>
                      <a:cubicBezTo>
                        <a:pt x="92757" y="190291"/>
                        <a:pt x="82218" y="195598"/>
                        <a:pt x="68812" y="195598"/>
                      </a:cubicBezTo>
                      <a:cubicBezTo>
                        <a:pt x="55377" y="195598"/>
                        <a:pt x="44823" y="190291"/>
                        <a:pt x="37150" y="179678"/>
                      </a:cubicBezTo>
                      <a:cubicBezTo>
                        <a:pt x="29478" y="169066"/>
                        <a:pt x="25641" y="154440"/>
                        <a:pt x="25641" y="135802"/>
                      </a:cubicBezTo>
                      <a:cubicBezTo>
                        <a:pt x="25641" y="117163"/>
                        <a:pt x="29478" y="102538"/>
                        <a:pt x="37150" y="91925"/>
                      </a:cubicBezTo>
                      <a:cubicBezTo>
                        <a:pt x="44823" y="81312"/>
                        <a:pt x="55377" y="76006"/>
                        <a:pt x="68812" y="76006"/>
                      </a:cubicBezTo>
                      <a:cubicBezTo>
                        <a:pt x="82218" y="76006"/>
                        <a:pt x="92757" y="81312"/>
                        <a:pt x="100430" y="91925"/>
                      </a:cubicBezTo>
                      <a:cubicBezTo>
                        <a:pt x="108103" y="102538"/>
                        <a:pt x="111939" y="117163"/>
                        <a:pt x="111939" y="135802"/>
                      </a:cubicBezTo>
                      <a:close/>
                    </a:path>
                  </a:pathLst>
                </a:custGeom>
                <a:solidFill>
                  <a:srgbClr val="000000"/>
                </a:solidFill>
                <a:ln w="2822" cap="flat">
                  <a:noFill/>
                  <a:prstDash val="solid"/>
                  <a:round/>
                </a:ln>
              </p:spPr>
              <p:txBody>
                <a:bodyPr rtlCol="0" anchor="ctr"/>
                <a:lstStyle/>
                <a:p>
                  <a:endParaRPr lang="en-US"/>
                </a:p>
              </p:txBody>
            </p:sp>
            <p:sp>
              <p:nvSpPr>
                <p:cNvPr id="238" name="Freeform: Shape 315">
                  <a:extLst>
                    <a:ext uri="{FF2B5EF4-FFF2-40B4-BE49-F238E27FC236}">
                      <a16:creationId xmlns:a16="http://schemas.microsoft.com/office/drawing/2014/main" id="{43B6468A-B9ED-73D1-3310-141D9282B95B}"/>
                    </a:ext>
                  </a:extLst>
                </p:cNvPr>
                <p:cNvSpPr/>
                <p:nvPr/>
              </p:nvSpPr>
              <p:spPr>
                <a:xfrm rot="-5400000" flipV="1">
                  <a:off x="5188033" y="2192487"/>
                  <a:ext cx="138112" cy="216737"/>
                </a:xfrm>
                <a:custGeom>
                  <a:avLst/>
                  <a:gdLst>
                    <a:gd name="connsiteX0" fmla="*/ 25641 w 138112"/>
                    <a:gd name="connsiteY0" fmla="*/ 81908 h 216737"/>
                    <a:gd name="connsiteX1" fmla="*/ 25641 w 138112"/>
                    <a:gd name="connsiteY1" fmla="*/ 64 h 216737"/>
                    <a:gd name="connsiteX2" fmla="*/ 153 w 138112"/>
                    <a:gd name="connsiteY2" fmla="*/ 64 h 216737"/>
                    <a:gd name="connsiteX3" fmla="*/ 153 w 138112"/>
                    <a:gd name="connsiteY3" fmla="*/ 213098 h 216737"/>
                    <a:gd name="connsiteX4" fmla="*/ 25641 w 138112"/>
                    <a:gd name="connsiteY4" fmla="*/ 213098 h 216737"/>
                    <a:gd name="connsiteX5" fmla="*/ 25641 w 138112"/>
                    <a:gd name="connsiteY5" fmla="*/ 189682 h 216737"/>
                    <a:gd name="connsiteX6" fmla="*/ 45837 w 138112"/>
                    <a:gd name="connsiteY6" fmla="*/ 210099 h 216737"/>
                    <a:gd name="connsiteX7" fmla="*/ 74986 w 138112"/>
                    <a:gd name="connsiteY7" fmla="*/ 216802 h 216737"/>
                    <a:gd name="connsiteX8" fmla="*/ 120670 w 138112"/>
                    <a:gd name="connsiteY8" fmla="*/ 194489 h 216737"/>
                    <a:gd name="connsiteX9" fmla="*/ 138265 w 138112"/>
                    <a:gd name="connsiteY9" fmla="*/ 135795 h 216737"/>
                    <a:gd name="connsiteX10" fmla="*/ 120670 w 138112"/>
                    <a:gd name="connsiteY10" fmla="*/ 77058 h 216737"/>
                    <a:gd name="connsiteX11" fmla="*/ 74986 w 138112"/>
                    <a:gd name="connsiteY11" fmla="*/ 54745 h 216737"/>
                    <a:gd name="connsiteX12" fmla="*/ 45837 w 138112"/>
                    <a:gd name="connsiteY12" fmla="*/ 61447 h 216737"/>
                    <a:gd name="connsiteX13" fmla="*/ 25641 w 138112"/>
                    <a:gd name="connsiteY13" fmla="*/ 81908 h 216737"/>
                    <a:gd name="connsiteX14" fmla="*/ 111939 w 138112"/>
                    <a:gd name="connsiteY14" fmla="*/ 135795 h 216737"/>
                    <a:gd name="connsiteX15" fmla="*/ 100430 w 138112"/>
                    <a:gd name="connsiteY15" fmla="*/ 179672 h 216737"/>
                    <a:gd name="connsiteX16" fmla="*/ 68812 w 138112"/>
                    <a:gd name="connsiteY16" fmla="*/ 195591 h 216737"/>
                    <a:gd name="connsiteX17" fmla="*/ 37150 w 138112"/>
                    <a:gd name="connsiteY17" fmla="*/ 179672 h 216737"/>
                    <a:gd name="connsiteX18" fmla="*/ 25641 w 138112"/>
                    <a:gd name="connsiteY18" fmla="*/ 135795 h 216737"/>
                    <a:gd name="connsiteX19" fmla="*/ 37150 w 138112"/>
                    <a:gd name="connsiteY19" fmla="*/ 91919 h 216737"/>
                    <a:gd name="connsiteX20" fmla="*/ 68812 w 138112"/>
                    <a:gd name="connsiteY20" fmla="*/ 75999 h 216737"/>
                    <a:gd name="connsiteX21" fmla="*/ 100430 w 138112"/>
                    <a:gd name="connsiteY21" fmla="*/ 91919 h 216737"/>
                    <a:gd name="connsiteX22" fmla="*/ 111939 w 138112"/>
                    <a:gd name="connsiteY22" fmla="*/ 135795 h 2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112" h="216737">
                      <a:moveTo>
                        <a:pt x="25641" y="81908"/>
                      </a:moveTo>
                      <a:lnTo>
                        <a:pt x="25641" y="64"/>
                      </a:lnTo>
                      <a:lnTo>
                        <a:pt x="153" y="64"/>
                      </a:lnTo>
                      <a:lnTo>
                        <a:pt x="153" y="213098"/>
                      </a:lnTo>
                      <a:lnTo>
                        <a:pt x="25641" y="213098"/>
                      </a:lnTo>
                      <a:lnTo>
                        <a:pt x="25641" y="189682"/>
                      </a:lnTo>
                      <a:cubicBezTo>
                        <a:pt x="30991" y="198854"/>
                        <a:pt x="37724" y="205660"/>
                        <a:pt x="45837" y="210099"/>
                      </a:cubicBezTo>
                      <a:cubicBezTo>
                        <a:pt x="53981" y="214568"/>
                        <a:pt x="63697" y="216802"/>
                        <a:pt x="74986" y="216802"/>
                      </a:cubicBezTo>
                      <a:cubicBezTo>
                        <a:pt x="93742" y="216802"/>
                        <a:pt x="108970" y="209364"/>
                        <a:pt x="120670" y="194489"/>
                      </a:cubicBezTo>
                      <a:cubicBezTo>
                        <a:pt x="132400" y="179613"/>
                        <a:pt x="138265" y="160049"/>
                        <a:pt x="138265" y="135795"/>
                      </a:cubicBezTo>
                      <a:cubicBezTo>
                        <a:pt x="138265" y="111542"/>
                        <a:pt x="132400" y="91963"/>
                        <a:pt x="120670" y="77058"/>
                      </a:cubicBezTo>
                      <a:cubicBezTo>
                        <a:pt x="108970" y="62182"/>
                        <a:pt x="93742" y="54745"/>
                        <a:pt x="74986" y="54745"/>
                      </a:cubicBezTo>
                      <a:cubicBezTo>
                        <a:pt x="63697" y="54745"/>
                        <a:pt x="53981" y="56979"/>
                        <a:pt x="45837" y="61447"/>
                      </a:cubicBezTo>
                      <a:cubicBezTo>
                        <a:pt x="37724" y="65916"/>
                        <a:pt x="30991" y="72736"/>
                        <a:pt x="25641" y="81908"/>
                      </a:cubicBezTo>
                      <a:close/>
                      <a:moveTo>
                        <a:pt x="111939" y="135795"/>
                      </a:moveTo>
                      <a:cubicBezTo>
                        <a:pt x="111939" y="154434"/>
                        <a:pt x="108103" y="169059"/>
                        <a:pt x="100430" y="179672"/>
                      </a:cubicBezTo>
                      <a:cubicBezTo>
                        <a:pt x="92757" y="190285"/>
                        <a:pt x="82218" y="195591"/>
                        <a:pt x="68812" y="195591"/>
                      </a:cubicBezTo>
                      <a:cubicBezTo>
                        <a:pt x="55377" y="195591"/>
                        <a:pt x="44823" y="190285"/>
                        <a:pt x="37150" y="179672"/>
                      </a:cubicBezTo>
                      <a:cubicBezTo>
                        <a:pt x="29478" y="169059"/>
                        <a:pt x="25641" y="154434"/>
                        <a:pt x="25641" y="135795"/>
                      </a:cubicBezTo>
                      <a:cubicBezTo>
                        <a:pt x="25641" y="117157"/>
                        <a:pt x="29478" y="102531"/>
                        <a:pt x="37150" y="91919"/>
                      </a:cubicBezTo>
                      <a:cubicBezTo>
                        <a:pt x="44823" y="81306"/>
                        <a:pt x="55377" y="75999"/>
                        <a:pt x="68812" y="75999"/>
                      </a:cubicBezTo>
                      <a:cubicBezTo>
                        <a:pt x="82218" y="75999"/>
                        <a:pt x="92757" y="81306"/>
                        <a:pt x="100430" y="91919"/>
                      </a:cubicBezTo>
                      <a:cubicBezTo>
                        <a:pt x="108103" y="102531"/>
                        <a:pt x="111939" y="117157"/>
                        <a:pt x="111939" y="135795"/>
                      </a:cubicBezTo>
                      <a:close/>
                    </a:path>
                  </a:pathLst>
                </a:custGeom>
                <a:solidFill>
                  <a:srgbClr val="000000"/>
                </a:solidFill>
                <a:ln w="2822" cap="flat">
                  <a:noFill/>
                  <a:prstDash val="solid"/>
                  <a:round/>
                </a:ln>
              </p:spPr>
              <p:txBody>
                <a:bodyPr rtlCol="0" anchor="ctr"/>
                <a:lstStyle/>
                <a:p>
                  <a:endParaRPr lang="en-US"/>
                </a:p>
              </p:txBody>
            </p:sp>
            <p:sp>
              <p:nvSpPr>
                <p:cNvPr id="239" name="Freeform: Shape 316">
                  <a:extLst>
                    <a:ext uri="{FF2B5EF4-FFF2-40B4-BE49-F238E27FC236}">
                      <a16:creationId xmlns:a16="http://schemas.microsoft.com/office/drawing/2014/main" id="{6E5F3583-80E9-ACE3-98C5-E4D005544532}"/>
                    </a:ext>
                  </a:extLst>
                </p:cNvPr>
                <p:cNvSpPr/>
                <p:nvPr/>
              </p:nvSpPr>
              <p:spPr>
                <a:xfrm rot="-5400000" flipV="1">
                  <a:off x="5132493" y="2012481"/>
                  <a:ext cx="138112" cy="218457"/>
                </a:xfrm>
                <a:custGeom>
                  <a:avLst/>
                  <a:gdLst>
                    <a:gd name="connsiteX0" fmla="*/ 111937 w 138112"/>
                    <a:gd name="connsiteY0" fmla="*/ 81089 h 218457"/>
                    <a:gd name="connsiteX1" fmla="*/ 100428 w 138112"/>
                    <a:gd name="connsiteY1" fmla="*/ 124965 h 218457"/>
                    <a:gd name="connsiteX2" fmla="*/ 68810 w 138112"/>
                    <a:gd name="connsiteY2" fmla="*/ 140885 h 218457"/>
                    <a:gd name="connsiteX3" fmla="*/ 37148 w 138112"/>
                    <a:gd name="connsiteY3" fmla="*/ 124965 h 218457"/>
                    <a:gd name="connsiteX4" fmla="*/ 25639 w 138112"/>
                    <a:gd name="connsiteY4" fmla="*/ 81089 h 218457"/>
                    <a:gd name="connsiteX5" fmla="*/ 37148 w 138112"/>
                    <a:gd name="connsiteY5" fmla="*/ 37212 h 218457"/>
                    <a:gd name="connsiteX6" fmla="*/ 68810 w 138112"/>
                    <a:gd name="connsiteY6" fmla="*/ 21293 h 218457"/>
                    <a:gd name="connsiteX7" fmla="*/ 100428 w 138112"/>
                    <a:gd name="connsiteY7" fmla="*/ 37212 h 218457"/>
                    <a:gd name="connsiteX8" fmla="*/ 111937 w 138112"/>
                    <a:gd name="connsiteY8" fmla="*/ 81089 h 218457"/>
                    <a:gd name="connsiteX9" fmla="*/ 25639 w 138112"/>
                    <a:gd name="connsiteY9" fmla="*/ 134975 h 218457"/>
                    <a:gd name="connsiteX10" fmla="*/ 45835 w 138112"/>
                    <a:gd name="connsiteY10" fmla="*/ 155392 h 218457"/>
                    <a:gd name="connsiteX11" fmla="*/ 74984 w 138112"/>
                    <a:gd name="connsiteY11" fmla="*/ 162095 h 218457"/>
                    <a:gd name="connsiteX12" fmla="*/ 120668 w 138112"/>
                    <a:gd name="connsiteY12" fmla="*/ 139782 h 218457"/>
                    <a:gd name="connsiteX13" fmla="*/ 138263 w 138112"/>
                    <a:gd name="connsiteY13" fmla="*/ 81089 h 218457"/>
                    <a:gd name="connsiteX14" fmla="*/ 120668 w 138112"/>
                    <a:gd name="connsiteY14" fmla="*/ 22351 h 218457"/>
                    <a:gd name="connsiteX15" fmla="*/ 74984 w 138112"/>
                    <a:gd name="connsiteY15" fmla="*/ 38 h 218457"/>
                    <a:gd name="connsiteX16" fmla="*/ 45835 w 138112"/>
                    <a:gd name="connsiteY16" fmla="*/ 6741 h 218457"/>
                    <a:gd name="connsiteX17" fmla="*/ 25639 w 138112"/>
                    <a:gd name="connsiteY17" fmla="*/ 27202 h 218457"/>
                    <a:gd name="connsiteX18" fmla="*/ 25639 w 138112"/>
                    <a:gd name="connsiteY18" fmla="*/ 4051 h 218457"/>
                    <a:gd name="connsiteX19" fmla="*/ 151 w 138112"/>
                    <a:gd name="connsiteY19" fmla="*/ 4051 h 218457"/>
                    <a:gd name="connsiteX20" fmla="*/ 151 w 138112"/>
                    <a:gd name="connsiteY20" fmla="*/ 218496 h 218457"/>
                    <a:gd name="connsiteX21" fmla="*/ 25639 w 138112"/>
                    <a:gd name="connsiteY21" fmla="*/ 218496 h 2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112" h="218457">
                      <a:moveTo>
                        <a:pt x="111937" y="81089"/>
                      </a:moveTo>
                      <a:cubicBezTo>
                        <a:pt x="111937" y="99727"/>
                        <a:pt x="108101" y="114353"/>
                        <a:pt x="100428" y="124965"/>
                      </a:cubicBezTo>
                      <a:cubicBezTo>
                        <a:pt x="92755" y="135578"/>
                        <a:pt x="82216" y="140885"/>
                        <a:pt x="68810" y="140885"/>
                      </a:cubicBezTo>
                      <a:cubicBezTo>
                        <a:pt x="55375" y="140885"/>
                        <a:pt x="44821" y="135578"/>
                        <a:pt x="37148" y="124965"/>
                      </a:cubicBezTo>
                      <a:cubicBezTo>
                        <a:pt x="29476" y="114353"/>
                        <a:pt x="25639" y="99727"/>
                        <a:pt x="25639" y="81089"/>
                      </a:cubicBezTo>
                      <a:cubicBezTo>
                        <a:pt x="25639" y="62450"/>
                        <a:pt x="29476" y="47825"/>
                        <a:pt x="37148" y="37212"/>
                      </a:cubicBezTo>
                      <a:cubicBezTo>
                        <a:pt x="44821" y="26599"/>
                        <a:pt x="55375" y="21293"/>
                        <a:pt x="68810" y="21293"/>
                      </a:cubicBezTo>
                      <a:cubicBezTo>
                        <a:pt x="82216" y="21293"/>
                        <a:pt x="92755" y="26599"/>
                        <a:pt x="100428" y="37212"/>
                      </a:cubicBezTo>
                      <a:cubicBezTo>
                        <a:pt x="108101" y="47825"/>
                        <a:pt x="111937" y="62450"/>
                        <a:pt x="111937" y="81089"/>
                      </a:cubicBezTo>
                      <a:close/>
                      <a:moveTo>
                        <a:pt x="25639" y="134975"/>
                      </a:moveTo>
                      <a:cubicBezTo>
                        <a:pt x="30989" y="144148"/>
                        <a:pt x="37722" y="150953"/>
                        <a:pt x="45835" y="155392"/>
                      </a:cubicBezTo>
                      <a:cubicBezTo>
                        <a:pt x="53979" y="159861"/>
                        <a:pt x="63695" y="162095"/>
                        <a:pt x="74984" y="162095"/>
                      </a:cubicBezTo>
                      <a:cubicBezTo>
                        <a:pt x="93740" y="162095"/>
                        <a:pt x="108968" y="154658"/>
                        <a:pt x="120668" y="139782"/>
                      </a:cubicBezTo>
                      <a:cubicBezTo>
                        <a:pt x="132398" y="124906"/>
                        <a:pt x="138263" y="105342"/>
                        <a:pt x="138263" y="81089"/>
                      </a:cubicBezTo>
                      <a:cubicBezTo>
                        <a:pt x="138263" y="56835"/>
                        <a:pt x="132398" y="37256"/>
                        <a:pt x="120668" y="22351"/>
                      </a:cubicBezTo>
                      <a:cubicBezTo>
                        <a:pt x="108968" y="7476"/>
                        <a:pt x="93740" y="38"/>
                        <a:pt x="74984" y="38"/>
                      </a:cubicBezTo>
                      <a:cubicBezTo>
                        <a:pt x="63695" y="38"/>
                        <a:pt x="53979" y="2272"/>
                        <a:pt x="45835" y="6741"/>
                      </a:cubicBezTo>
                      <a:cubicBezTo>
                        <a:pt x="37722" y="11209"/>
                        <a:pt x="30989" y="18030"/>
                        <a:pt x="25639" y="27202"/>
                      </a:cubicBezTo>
                      <a:lnTo>
                        <a:pt x="25639" y="4051"/>
                      </a:lnTo>
                      <a:lnTo>
                        <a:pt x="151" y="4051"/>
                      </a:lnTo>
                      <a:lnTo>
                        <a:pt x="151" y="218496"/>
                      </a:lnTo>
                      <a:lnTo>
                        <a:pt x="25639" y="218496"/>
                      </a:lnTo>
                      <a:close/>
                    </a:path>
                  </a:pathLst>
                </a:custGeom>
                <a:solidFill>
                  <a:srgbClr val="000000"/>
                </a:solidFill>
                <a:ln w="2822" cap="flat">
                  <a:noFill/>
                  <a:prstDash val="solid"/>
                  <a:round/>
                </a:ln>
              </p:spPr>
              <p:txBody>
                <a:bodyPr rtlCol="0" anchor="ctr"/>
                <a:lstStyle/>
                <a:p>
                  <a:endParaRPr lang="en-US"/>
                </a:p>
              </p:txBody>
            </p:sp>
            <p:sp>
              <p:nvSpPr>
                <p:cNvPr id="240" name="Freeform: Shape 317">
                  <a:extLst>
                    <a:ext uri="{FF2B5EF4-FFF2-40B4-BE49-F238E27FC236}">
                      <a16:creationId xmlns:a16="http://schemas.microsoft.com/office/drawing/2014/main" id="{DE6DA727-1B0F-FA9A-7F40-C4E8796F03F9}"/>
                    </a:ext>
                  </a:extLst>
                </p:cNvPr>
                <p:cNvSpPr/>
                <p:nvPr/>
              </p:nvSpPr>
              <p:spPr>
                <a:xfrm rot="-5400000" flipV="1">
                  <a:off x="5188937" y="1854769"/>
                  <a:ext cx="58428" cy="251662"/>
                </a:xfrm>
                <a:custGeom>
                  <a:avLst/>
                  <a:gdLst>
                    <a:gd name="connsiteX0" fmla="*/ 58594 w 58428"/>
                    <a:gd name="connsiteY0" fmla="*/ 251702 h 251662"/>
                    <a:gd name="connsiteX1" fmla="*/ 58594 w 58428"/>
                    <a:gd name="connsiteY1" fmla="*/ 39 h 251662"/>
                    <a:gd name="connsiteX2" fmla="*/ 165 w 58428"/>
                    <a:gd name="connsiteY2" fmla="*/ 39 h 251662"/>
                    <a:gd name="connsiteX3" fmla="*/ 165 w 58428"/>
                    <a:gd name="connsiteY3" fmla="*/ 19750 h 251662"/>
                    <a:gd name="connsiteX4" fmla="*/ 33105 w 58428"/>
                    <a:gd name="connsiteY4" fmla="*/ 19750 h 251662"/>
                    <a:gd name="connsiteX5" fmla="*/ 33105 w 58428"/>
                    <a:gd name="connsiteY5" fmla="*/ 231990 h 251662"/>
                    <a:gd name="connsiteX6" fmla="*/ 165 w 58428"/>
                    <a:gd name="connsiteY6" fmla="*/ 231990 h 251662"/>
                    <a:gd name="connsiteX7" fmla="*/ 165 w 58428"/>
                    <a:gd name="connsiteY7" fmla="*/ 251702 h 2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8" h="251662">
                      <a:moveTo>
                        <a:pt x="58594" y="251702"/>
                      </a:moveTo>
                      <a:lnTo>
                        <a:pt x="58594" y="39"/>
                      </a:lnTo>
                      <a:lnTo>
                        <a:pt x="165" y="39"/>
                      </a:lnTo>
                      <a:lnTo>
                        <a:pt x="165" y="19750"/>
                      </a:lnTo>
                      <a:lnTo>
                        <a:pt x="33105" y="19750"/>
                      </a:lnTo>
                      <a:lnTo>
                        <a:pt x="33105" y="231990"/>
                      </a:lnTo>
                      <a:lnTo>
                        <a:pt x="165" y="231990"/>
                      </a:lnTo>
                      <a:lnTo>
                        <a:pt x="165" y="251702"/>
                      </a:lnTo>
                      <a:close/>
                    </a:path>
                  </a:pathLst>
                </a:custGeom>
                <a:solidFill>
                  <a:srgbClr val="000000"/>
                </a:solidFill>
                <a:ln w="2822" cap="flat">
                  <a:noFill/>
                  <a:prstDash val="solid"/>
                  <a:round/>
                </a:ln>
              </p:spPr>
              <p:txBody>
                <a:bodyPr rtlCol="0" anchor="ctr"/>
                <a:lstStyle/>
                <a:p>
                  <a:endParaRPr lang="en-US"/>
                </a:p>
              </p:txBody>
            </p:sp>
          </p:grpSp>
        </p:grpSp>
        <p:sp>
          <p:nvSpPr>
            <p:cNvPr id="46" name="Freeform: Shape 318">
              <a:extLst>
                <a:ext uri="{FF2B5EF4-FFF2-40B4-BE49-F238E27FC236}">
                  <a16:creationId xmlns:a16="http://schemas.microsoft.com/office/drawing/2014/main" id="{4E4ED040-E986-14B7-EDC5-290B55DA22F0}"/>
                </a:ext>
              </a:extLst>
            </p:cNvPr>
            <p:cNvSpPr/>
            <p:nvPr/>
          </p:nvSpPr>
          <p:spPr>
            <a:xfrm>
              <a:off x="6035039" y="943021"/>
              <a:ext cx="2743200" cy="769453"/>
            </a:xfrm>
            <a:custGeom>
              <a:avLst/>
              <a:gdLst>
                <a:gd name="connsiteX0" fmla="*/ 0 w 2743200"/>
                <a:gd name="connsiteY0" fmla="*/ 769454 h 769453"/>
                <a:gd name="connsiteX1" fmla="*/ 114300 w 2743200"/>
                <a:gd name="connsiteY1" fmla="*/ 717965 h 769453"/>
                <a:gd name="connsiteX2" fmla="*/ 342900 w 2743200"/>
                <a:gd name="connsiteY2" fmla="*/ 37397 h 769453"/>
                <a:gd name="connsiteX3" fmla="*/ 685800 w 2743200"/>
                <a:gd name="connsiteY3" fmla="*/ 26453 h 769453"/>
                <a:gd name="connsiteX4" fmla="*/ 1028700 w 2743200"/>
                <a:gd name="connsiteY4" fmla="*/ 17323 h 769453"/>
                <a:gd name="connsiteX5" fmla="*/ 1371600 w 2743200"/>
                <a:gd name="connsiteY5" fmla="*/ 18088 h 769453"/>
                <a:gd name="connsiteX6" fmla="*/ 1714500 w 2743200"/>
                <a:gd name="connsiteY6" fmla="*/ 18426 h 769453"/>
                <a:gd name="connsiteX7" fmla="*/ 2057400 w 2743200"/>
                <a:gd name="connsiteY7" fmla="*/ 7428 h 769453"/>
                <a:gd name="connsiteX8" fmla="*/ 2400301 w 2743200"/>
                <a:gd name="connsiteY8" fmla="*/ 0 h 769453"/>
                <a:gd name="connsiteX9" fmla="*/ 2743200 w 2743200"/>
                <a:gd name="connsiteY9" fmla="*/ 90616 h 7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769453">
                  <a:moveTo>
                    <a:pt x="0" y="769454"/>
                  </a:moveTo>
                  <a:lnTo>
                    <a:pt x="114300" y="717965"/>
                  </a:lnTo>
                  <a:lnTo>
                    <a:pt x="342900" y="37397"/>
                  </a:lnTo>
                  <a:lnTo>
                    <a:pt x="685800" y="26453"/>
                  </a:lnTo>
                  <a:lnTo>
                    <a:pt x="1028700" y="17323"/>
                  </a:lnTo>
                  <a:lnTo>
                    <a:pt x="1371600" y="18088"/>
                  </a:lnTo>
                  <a:lnTo>
                    <a:pt x="1714500" y="18426"/>
                  </a:lnTo>
                  <a:lnTo>
                    <a:pt x="2057400" y="7428"/>
                  </a:lnTo>
                  <a:lnTo>
                    <a:pt x="2400301" y="0"/>
                  </a:lnTo>
                  <a:lnTo>
                    <a:pt x="2743200" y="90616"/>
                  </a:lnTo>
                </a:path>
              </a:pathLst>
            </a:custGeom>
            <a:noFill/>
            <a:ln w="28222" cap="flat">
              <a:solidFill>
                <a:srgbClr val="000000"/>
              </a:solidFill>
              <a:custDash>
                <a:ds d="75000" sp="123750"/>
              </a:custDash>
              <a:round/>
            </a:ln>
          </p:spPr>
          <p:txBody>
            <a:bodyPr rtlCol="0" anchor="ctr"/>
            <a:lstStyle/>
            <a:p>
              <a:endParaRPr lang="en-US"/>
            </a:p>
          </p:txBody>
        </p:sp>
        <p:sp>
          <p:nvSpPr>
            <p:cNvPr id="47" name="Freeform: Shape 319">
              <a:extLst>
                <a:ext uri="{FF2B5EF4-FFF2-40B4-BE49-F238E27FC236}">
                  <a16:creationId xmlns:a16="http://schemas.microsoft.com/office/drawing/2014/main" id="{C8D9896F-4705-951E-2431-31F109698697}"/>
                </a:ext>
              </a:extLst>
            </p:cNvPr>
            <p:cNvSpPr/>
            <p:nvPr/>
          </p:nvSpPr>
          <p:spPr>
            <a:xfrm>
              <a:off x="6035039" y="2219337"/>
              <a:ext cx="2743200" cy="661898"/>
            </a:xfrm>
            <a:custGeom>
              <a:avLst/>
              <a:gdLst>
                <a:gd name="connsiteX0" fmla="*/ 0 w 2743200"/>
                <a:gd name="connsiteY0" fmla="*/ 661899 h 661898"/>
                <a:gd name="connsiteX1" fmla="*/ 114300 w 2743200"/>
                <a:gd name="connsiteY1" fmla="*/ 601105 h 661898"/>
                <a:gd name="connsiteX2" fmla="*/ 342900 w 2743200"/>
                <a:gd name="connsiteY2" fmla="*/ 147038 h 661898"/>
                <a:gd name="connsiteX3" fmla="*/ 685800 w 2743200"/>
                <a:gd name="connsiteY3" fmla="*/ 41783 h 661898"/>
                <a:gd name="connsiteX4" fmla="*/ 1028700 w 2743200"/>
                <a:gd name="connsiteY4" fmla="*/ 16408 h 661898"/>
                <a:gd name="connsiteX5" fmla="*/ 1371600 w 2743200"/>
                <a:gd name="connsiteY5" fmla="*/ 0 h 661898"/>
                <a:gd name="connsiteX6" fmla="*/ 1714500 w 2743200"/>
                <a:gd name="connsiteY6" fmla="*/ 28211 h 661898"/>
                <a:gd name="connsiteX7" fmla="*/ 2057400 w 2743200"/>
                <a:gd name="connsiteY7" fmla="*/ 48618 h 661898"/>
                <a:gd name="connsiteX8" fmla="*/ 2400301 w 2743200"/>
                <a:gd name="connsiteY8" fmla="*/ 54026 h 661898"/>
                <a:gd name="connsiteX9" fmla="*/ 2743200 w 2743200"/>
                <a:gd name="connsiteY9" fmla="*/ 86318 h 66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661898">
                  <a:moveTo>
                    <a:pt x="0" y="661899"/>
                  </a:moveTo>
                  <a:lnTo>
                    <a:pt x="114300" y="601105"/>
                  </a:lnTo>
                  <a:lnTo>
                    <a:pt x="342900" y="147038"/>
                  </a:lnTo>
                  <a:lnTo>
                    <a:pt x="685800" y="41783"/>
                  </a:lnTo>
                  <a:lnTo>
                    <a:pt x="1028700" y="16408"/>
                  </a:lnTo>
                  <a:lnTo>
                    <a:pt x="1371600" y="0"/>
                  </a:lnTo>
                  <a:lnTo>
                    <a:pt x="1714500" y="28211"/>
                  </a:lnTo>
                  <a:lnTo>
                    <a:pt x="2057400" y="48618"/>
                  </a:lnTo>
                  <a:lnTo>
                    <a:pt x="2400301" y="54026"/>
                  </a:lnTo>
                  <a:lnTo>
                    <a:pt x="2743200" y="86318"/>
                  </a:lnTo>
                </a:path>
              </a:pathLst>
            </a:custGeom>
            <a:noFill/>
            <a:ln w="28222" cap="sq">
              <a:solidFill>
                <a:srgbClr val="000000"/>
              </a:solidFill>
              <a:prstDash val="solid"/>
              <a:round/>
            </a:ln>
          </p:spPr>
          <p:txBody>
            <a:bodyPr rtlCol="0" anchor="ctr"/>
            <a:lstStyle/>
            <a:p>
              <a:endParaRPr lang="en-US"/>
            </a:p>
          </p:txBody>
        </p:sp>
        <p:sp>
          <p:nvSpPr>
            <p:cNvPr id="48" name="Freeform: Shape 320">
              <a:extLst>
                <a:ext uri="{FF2B5EF4-FFF2-40B4-BE49-F238E27FC236}">
                  <a16:creationId xmlns:a16="http://schemas.microsoft.com/office/drawing/2014/main" id="{7B9F027A-E242-C425-D48D-4187C8247BF6}"/>
                </a:ext>
              </a:extLst>
            </p:cNvPr>
            <p:cNvSpPr/>
            <p:nvPr/>
          </p:nvSpPr>
          <p:spPr>
            <a:xfrm>
              <a:off x="6035039" y="3583634"/>
              <a:ext cx="2743200" cy="100922"/>
            </a:xfrm>
            <a:custGeom>
              <a:avLst/>
              <a:gdLst>
                <a:gd name="connsiteX0" fmla="*/ 0 w 2743200"/>
                <a:gd name="connsiteY0" fmla="*/ 100923 h 100922"/>
                <a:gd name="connsiteX1" fmla="*/ 114300 w 2743200"/>
                <a:gd name="connsiteY1" fmla="*/ 44394 h 100922"/>
                <a:gd name="connsiteX2" fmla="*/ 342900 w 2743200"/>
                <a:gd name="connsiteY2" fmla="*/ 54864 h 100922"/>
                <a:gd name="connsiteX3" fmla="*/ 685800 w 2743200"/>
                <a:gd name="connsiteY3" fmla="*/ 11232 h 100922"/>
                <a:gd name="connsiteX4" fmla="*/ 1028700 w 2743200"/>
                <a:gd name="connsiteY4" fmla="*/ 0 h 100922"/>
                <a:gd name="connsiteX5" fmla="*/ 1371600 w 2743200"/>
                <a:gd name="connsiteY5" fmla="*/ 367 h 100922"/>
                <a:gd name="connsiteX6" fmla="*/ 1714500 w 2743200"/>
                <a:gd name="connsiteY6" fmla="*/ 1552 h 100922"/>
                <a:gd name="connsiteX7" fmla="*/ 2057400 w 2743200"/>
                <a:gd name="connsiteY7" fmla="*/ 40668 h 100922"/>
                <a:gd name="connsiteX8" fmla="*/ 2400301 w 2743200"/>
                <a:gd name="connsiteY8" fmla="*/ 15353 h 100922"/>
                <a:gd name="connsiteX9" fmla="*/ 2743200 w 2743200"/>
                <a:gd name="connsiteY9" fmla="*/ 43462 h 10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00922">
                  <a:moveTo>
                    <a:pt x="0" y="100923"/>
                  </a:moveTo>
                  <a:lnTo>
                    <a:pt x="114300" y="44394"/>
                  </a:lnTo>
                  <a:lnTo>
                    <a:pt x="342900" y="54864"/>
                  </a:lnTo>
                  <a:lnTo>
                    <a:pt x="685800" y="11232"/>
                  </a:lnTo>
                  <a:lnTo>
                    <a:pt x="1028700" y="0"/>
                  </a:lnTo>
                  <a:lnTo>
                    <a:pt x="1371600" y="367"/>
                  </a:lnTo>
                  <a:lnTo>
                    <a:pt x="1714500" y="1552"/>
                  </a:lnTo>
                  <a:lnTo>
                    <a:pt x="2057400" y="40668"/>
                  </a:lnTo>
                  <a:lnTo>
                    <a:pt x="2400301" y="15353"/>
                  </a:lnTo>
                  <a:lnTo>
                    <a:pt x="2743200" y="43462"/>
                  </a:lnTo>
                </a:path>
              </a:pathLst>
            </a:custGeom>
            <a:noFill/>
            <a:ln w="28222" cap="flat">
              <a:solidFill>
                <a:srgbClr val="00FFFF"/>
              </a:solidFill>
              <a:custDash>
                <a:ds d="75000" sp="123750"/>
              </a:custDash>
              <a:round/>
            </a:ln>
          </p:spPr>
          <p:txBody>
            <a:bodyPr rtlCol="0" anchor="ctr"/>
            <a:lstStyle/>
            <a:p>
              <a:endParaRPr lang="en-US"/>
            </a:p>
          </p:txBody>
        </p:sp>
        <p:sp>
          <p:nvSpPr>
            <p:cNvPr id="49" name="Freeform: Shape 321">
              <a:extLst>
                <a:ext uri="{FF2B5EF4-FFF2-40B4-BE49-F238E27FC236}">
                  <a16:creationId xmlns:a16="http://schemas.microsoft.com/office/drawing/2014/main" id="{F3905A65-10A3-9D9B-66B7-4378CD6E910D}"/>
                </a:ext>
              </a:extLst>
            </p:cNvPr>
            <p:cNvSpPr/>
            <p:nvPr/>
          </p:nvSpPr>
          <p:spPr>
            <a:xfrm>
              <a:off x="6035039" y="3934577"/>
              <a:ext cx="2743200" cy="300764"/>
            </a:xfrm>
            <a:custGeom>
              <a:avLst/>
              <a:gdLst>
                <a:gd name="connsiteX0" fmla="*/ 0 w 2743200"/>
                <a:gd name="connsiteY0" fmla="*/ 251573 h 300764"/>
                <a:gd name="connsiteX1" fmla="*/ 114300 w 2743200"/>
                <a:gd name="connsiteY1" fmla="*/ 300764 h 300764"/>
                <a:gd name="connsiteX2" fmla="*/ 342900 w 2743200"/>
                <a:gd name="connsiteY2" fmla="*/ 204498 h 300764"/>
                <a:gd name="connsiteX3" fmla="*/ 685800 w 2743200"/>
                <a:gd name="connsiteY3" fmla="*/ 50885 h 300764"/>
                <a:gd name="connsiteX4" fmla="*/ 1028700 w 2743200"/>
                <a:gd name="connsiteY4" fmla="*/ 10019 h 300764"/>
                <a:gd name="connsiteX5" fmla="*/ 1371600 w 2743200"/>
                <a:gd name="connsiteY5" fmla="*/ 6153 h 300764"/>
                <a:gd name="connsiteX6" fmla="*/ 1714500 w 2743200"/>
                <a:gd name="connsiteY6" fmla="*/ 0 h 300764"/>
                <a:gd name="connsiteX7" fmla="*/ 2057400 w 2743200"/>
                <a:gd name="connsiteY7" fmla="*/ 30762 h 300764"/>
                <a:gd name="connsiteX8" fmla="*/ 2400301 w 2743200"/>
                <a:gd name="connsiteY8" fmla="*/ 33471 h 300764"/>
                <a:gd name="connsiteX9" fmla="*/ 2743200 w 2743200"/>
                <a:gd name="connsiteY9" fmla="*/ 31806 h 30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300764">
                  <a:moveTo>
                    <a:pt x="0" y="251573"/>
                  </a:moveTo>
                  <a:lnTo>
                    <a:pt x="114300" y="300764"/>
                  </a:lnTo>
                  <a:lnTo>
                    <a:pt x="342900" y="204498"/>
                  </a:lnTo>
                  <a:lnTo>
                    <a:pt x="685800" y="50885"/>
                  </a:lnTo>
                  <a:lnTo>
                    <a:pt x="1028700" y="10019"/>
                  </a:lnTo>
                  <a:lnTo>
                    <a:pt x="1371600" y="6153"/>
                  </a:lnTo>
                  <a:lnTo>
                    <a:pt x="1714500" y="0"/>
                  </a:lnTo>
                  <a:lnTo>
                    <a:pt x="2057400" y="30762"/>
                  </a:lnTo>
                  <a:lnTo>
                    <a:pt x="2400301" y="33471"/>
                  </a:lnTo>
                  <a:lnTo>
                    <a:pt x="2743200" y="31806"/>
                  </a:lnTo>
                </a:path>
              </a:pathLst>
            </a:custGeom>
            <a:noFill/>
            <a:ln w="28222" cap="sq">
              <a:solidFill>
                <a:srgbClr val="00FFFF"/>
              </a:solidFill>
              <a:prstDash val="solid"/>
              <a:round/>
            </a:ln>
          </p:spPr>
          <p:txBody>
            <a:bodyPr rtlCol="0" anchor="ctr"/>
            <a:lstStyle/>
            <a:p>
              <a:endParaRPr lang="en-US"/>
            </a:p>
          </p:txBody>
        </p:sp>
        <p:sp>
          <p:nvSpPr>
            <p:cNvPr id="50" name="Freeform: Shape 322">
              <a:extLst>
                <a:ext uri="{FF2B5EF4-FFF2-40B4-BE49-F238E27FC236}">
                  <a16:creationId xmlns:a16="http://schemas.microsoft.com/office/drawing/2014/main" id="{5FD6B667-166C-978C-362C-51DDBD6BCC77}"/>
                </a:ext>
              </a:extLst>
            </p:cNvPr>
            <p:cNvSpPr/>
            <p:nvPr/>
          </p:nvSpPr>
          <p:spPr>
            <a:xfrm>
              <a:off x="6035039" y="2452656"/>
              <a:ext cx="2743200" cy="515789"/>
            </a:xfrm>
            <a:custGeom>
              <a:avLst/>
              <a:gdLst>
                <a:gd name="connsiteX0" fmla="*/ 0 w 2743200"/>
                <a:gd name="connsiteY0" fmla="*/ 515789 h 515789"/>
                <a:gd name="connsiteX1" fmla="*/ 114300 w 2743200"/>
                <a:gd name="connsiteY1" fmla="*/ 437224 h 515789"/>
                <a:gd name="connsiteX2" fmla="*/ 342900 w 2743200"/>
                <a:gd name="connsiteY2" fmla="*/ 63266 h 515789"/>
                <a:gd name="connsiteX3" fmla="*/ 685800 w 2743200"/>
                <a:gd name="connsiteY3" fmla="*/ 60554 h 515789"/>
                <a:gd name="connsiteX4" fmla="*/ 1028700 w 2743200"/>
                <a:gd name="connsiteY4" fmla="*/ 57063 h 515789"/>
                <a:gd name="connsiteX5" fmla="*/ 1371600 w 2743200"/>
                <a:gd name="connsiteY5" fmla="*/ 50808 h 515789"/>
                <a:gd name="connsiteX6" fmla="*/ 1714500 w 2743200"/>
                <a:gd name="connsiteY6" fmla="*/ 42618 h 515789"/>
                <a:gd name="connsiteX7" fmla="*/ 2057400 w 2743200"/>
                <a:gd name="connsiteY7" fmla="*/ 35360 h 515789"/>
                <a:gd name="connsiteX8" fmla="*/ 2400301 w 2743200"/>
                <a:gd name="connsiteY8" fmla="*/ 27853 h 515789"/>
                <a:gd name="connsiteX9" fmla="*/ 2743200 w 2743200"/>
                <a:gd name="connsiteY9" fmla="*/ 0 h 5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515789">
                  <a:moveTo>
                    <a:pt x="0" y="515789"/>
                  </a:moveTo>
                  <a:lnTo>
                    <a:pt x="114300" y="437224"/>
                  </a:lnTo>
                  <a:lnTo>
                    <a:pt x="342900" y="63266"/>
                  </a:lnTo>
                  <a:lnTo>
                    <a:pt x="685800" y="60554"/>
                  </a:lnTo>
                  <a:lnTo>
                    <a:pt x="1028700" y="57063"/>
                  </a:lnTo>
                  <a:lnTo>
                    <a:pt x="1371600" y="50808"/>
                  </a:lnTo>
                  <a:lnTo>
                    <a:pt x="1714500" y="42618"/>
                  </a:lnTo>
                  <a:lnTo>
                    <a:pt x="2057400" y="35360"/>
                  </a:lnTo>
                  <a:lnTo>
                    <a:pt x="2400301" y="27853"/>
                  </a:lnTo>
                  <a:lnTo>
                    <a:pt x="2743200" y="0"/>
                  </a:lnTo>
                </a:path>
              </a:pathLst>
            </a:custGeom>
            <a:noFill/>
            <a:ln w="28222" cap="flat">
              <a:solidFill>
                <a:srgbClr val="0000FF"/>
              </a:solidFill>
              <a:custDash>
                <a:ds d="75000" sp="123750"/>
              </a:custDash>
              <a:round/>
            </a:ln>
          </p:spPr>
          <p:txBody>
            <a:bodyPr rtlCol="0" anchor="ctr"/>
            <a:lstStyle/>
            <a:p>
              <a:endParaRPr lang="en-US"/>
            </a:p>
          </p:txBody>
        </p:sp>
        <p:sp>
          <p:nvSpPr>
            <p:cNvPr id="51" name="Freeform: Shape 323">
              <a:extLst>
                <a:ext uri="{FF2B5EF4-FFF2-40B4-BE49-F238E27FC236}">
                  <a16:creationId xmlns:a16="http://schemas.microsoft.com/office/drawing/2014/main" id="{48D427E0-7A2F-98CC-AD32-B7A8B4C8B1F0}"/>
                </a:ext>
              </a:extLst>
            </p:cNvPr>
            <p:cNvSpPr/>
            <p:nvPr/>
          </p:nvSpPr>
          <p:spPr>
            <a:xfrm>
              <a:off x="6035039" y="3031102"/>
              <a:ext cx="2743200" cy="314703"/>
            </a:xfrm>
            <a:custGeom>
              <a:avLst/>
              <a:gdLst>
                <a:gd name="connsiteX0" fmla="*/ 0 w 2743200"/>
                <a:gd name="connsiteY0" fmla="*/ 290009 h 314703"/>
                <a:gd name="connsiteX1" fmla="*/ 114300 w 2743200"/>
                <a:gd name="connsiteY1" fmla="*/ 314703 h 314703"/>
                <a:gd name="connsiteX2" fmla="*/ 342900 w 2743200"/>
                <a:gd name="connsiteY2" fmla="*/ 106968 h 314703"/>
                <a:gd name="connsiteX3" fmla="*/ 685800 w 2743200"/>
                <a:gd name="connsiteY3" fmla="*/ 34900 h 314703"/>
                <a:gd name="connsiteX4" fmla="*/ 1028700 w 2743200"/>
                <a:gd name="connsiteY4" fmla="*/ 27861 h 314703"/>
                <a:gd name="connsiteX5" fmla="*/ 1371600 w 2743200"/>
                <a:gd name="connsiteY5" fmla="*/ 9285 h 314703"/>
                <a:gd name="connsiteX6" fmla="*/ 1714500 w 2743200"/>
                <a:gd name="connsiteY6" fmla="*/ 15437 h 314703"/>
                <a:gd name="connsiteX7" fmla="*/ 2057400 w 2743200"/>
                <a:gd name="connsiteY7" fmla="*/ 7970 h 314703"/>
                <a:gd name="connsiteX8" fmla="*/ 2400301 w 2743200"/>
                <a:gd name="connsiteY8" fmla="*/ 0 h 314703"/>
                <a:gd name="connsiteX9" fmla="*/ 2743200 w 2743200"/>
                <a:gd name="connsiteY9" fmla="*/ 5486 h 3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314703">
                  <a:moveTo>
                    <a:pt x="0" y="290009"/>
                  </a:moveTo>
                  <a:lnTo>
                    <a:pt x="114300" y="314703"/>
                  </a:lnTo>
                  <a:lnTo>
                    <a:pt x="342900" y="106968"/>
                  </a:lnTo>
                  <a:lnTo>
                    <a:pt x="685800" y="34900"/>
                  </a:lnTo>
                  <a:lnTo>
                    <a:pt x="1028700" y="27861"/>
                  </a:lnTo>
                  <a:lnTo>
                    <a:pt x="1371600" y="9285"/>
                  </a:lnTo>
                  <a:lnTo>
                    <a:pt x="1714500" y="15437"/>
                  </a:lnTo>
                  <a:lnTo>
                    <a:pt x="2057400" y="7970"/>
                  </a:lnTo>
                  <a:lnTo>
                    <a:pt x="2400301" y="0"/>
                  </a:lnTo>
                  <a:lnTo>
                    <a:pt x="2743200" y="5486"/>
                  </a:lnTo>
                </a:path>
              </a:pathLst>
            </a:custGeom>
            <a:noFill/>
            <a:ln w="28222" cap="sq">
              <a:solidFill>
                <a:srgbClr val="0000FF"/>
              </a:solidFill>
              <a:prstDash val="solid"/>
              <a:round/>
            </a:ln>
          </p:spPr>
          <p:txBody>
            <a:bodyPr rtlCol="0" anchor="ctr"/>
            <a:lstStyle/>
            <a:p>
              <a:endParaRPr lang="en-US"/>
            </a:p>
          </p:txBody>
        </p:sp>
        <p:sp>
          <p:nvSpPr>
            <p:cNvPr id="52" name="Freeform: Shape 324">
              <a:extLst>
                <a:ext uri="{FF2B5EF4-FFF2-40B4-BE49-F238E27FC236}">
                  <a16:creationId xmlns:a16="http://schemas.microsoft.com/office/drawing/2014/main" id="{8E6EFBAE-1D02-C3DE-2C81-1BB3DDAAC475}"/>
                </a:ext>
              </a:extLst>
            </p:cNvPr>
            <p:cNvSpPr/>
            <p:nvPr/>
          </p:nvSpPr>
          <p:spPr>
            <a:xfrm>
              <a:off x="6035039" y="3278043"/>
              <a:ext cx="2743200" cy="103914"/>
            </a:xfrm>
            <a:custGeom>
              <a:avLst/>
              <a:gdLst>
                <a:gd name="connsiteX0" fmla="*/ 0 w 2743200"/>
                <a:gd name="connsiteY0" fmla="*/ 103914 h 103914"/>
                <a:gd name="connsiteX1" fmla="*/ 114300 w 2743200"/>
                <a:gd name="connsiteY1" fmla="*/ 10414 h 103914"/>
                <a:gd name="connsiteX2" fmla="*/ 342900 w 2743200"/>
                <a:gd name="connsiteY2" fmla="*/ 8833 h 103914"/>
                <a:gd name="connsiteX3" fmla="*/ 685800 w 2743200"/>
                <a:gd name="connsiteY3" fmla="*/ 8946 h 103914"/>
                <a:gd name="connsiteX4" fmla="*/ 1028700 w 2743200"/>
                <a:gd name="connsiteY4" fmla="*/ 5080 h 103914"/>
                <a:gd name="connsiteX5" fmla="*/ 1371600 w 2743200"/>
                <a:gd name="connsiteY5" fmla="*/ 0 h 103914"/>
                <a:gd name="connsiteX6" fmla="*/ 1714500 w 2743200"/>
                <a:gd name="connsiteY6" fmla="*/ 11486 h 103914"/>
                <a:gd name="connsiteX7" fmla="*/ 2057400 w 2743200"/>
                <a:gd name="connsiteY7" fmla="*/ 18852 h 103914"/>
                <a:gd name="connsiteX8" fmla="*/ 2400301 w 2743200"/>
                <a:gd name="connsiteY8" fmla="*/ 17498 h 103914"/>
                <a:gd name="connsiteX9" fmla="*/ 2743200 w 2743200"/>
                <a:gd name="connsiteY9" fmla="*/ 56388 h 10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03914">
                  <a:moveTo>
                    <a:pt x="0" y="103914"/>
                  </a:moveTo>
                  <a:lnTo>
                    <a:pt x="114300" y="10414"/>
                  </a:lnTo>
                  <a:lnTo>
                    <a:pt x="342900" y="8833"/>
                  </a:lnTo>
                  <a:lnTo>
                    <a:pt x="685800" y="8946"/>
                  </a:lnTo>
                  <a:lnTo>
                    <a:pt x="1028700" y="5080"/>
                  </a:lnTo>
                  <a:lnTo>
                    <a:pt x="1371600" y="0"/>
                  </a:lnTo>
                  <a:lnTo>
                    <a:pt x="1714500" y="11486"/>
                  </a:lnTo>
                  <a:lnTo>
                    <a:pt x="2057400" y="18852"/>
                  </a:lnTo>
                  <a:lnTo>
                    <a:pt x="2400301" y="17498"/>
                  </a:lnTo>
                  <a:lnTo>
                    <a:pt x="2743200" y="56388"/>
                  </a:lnTo>
                </a:path>
              </a:pathLst>
            </a:custGeom>
            <a:noFill/>
            <a:ln w="28222" cap="flat">
              <a:solidFill>
                <a:srgbClr val="FFA500"/>
              </a:solidFill>
              <a:custDash>
                <a:ds d="75000" sp="123750"/>
              </a:custDash>
              <a:round/>
            </a:ln>
          </p:spPr>
          <p:txBody>
            <a:bodyPr rtlCol="0" anchor="ctr"/>
            <a:lstStyle/>
            <a:p>
              <a:endParaRPr lang="en-US"/>
            </a:p>
          </p:txBody>
        </p:sp>
        <p:sp>
          <p:nvSpPr>
            <p:cNvPr id="53" name="Freeform: Shape 325">
              <a:extLst>
                <a:ext uri="{FF2B5EF4-FFF2-40B4-BE49-F238E27FC236}">
                  <a16:creationId xmlns:a16="http://schemas.microsoft.com/office/drawing/2014/main" id="{EEFBEB6F-A179-557C-7082-6FD1DD133311}"/>
                </a:ext>
              </a:extLst>
            </p:cNvPr>
            <p:cNvSpPr/>
            <p:nvPr/>
          </p:nvSpPr>
          <p:spPr>
            <a:xfrm>
              <a:off x="6035039" y="3854623"/>
              <a:ext cx="2743200" cy="193435"/>
            </a:xfrm>
            <a:custGeom>
              <a:avLst/>
              <a:gdLst>
                <a:gd name="connsiteX0" fmla="*/ 0 w 2743200"/>
                <a:gd name="connsiteY0" fmla="*/ 192899 h 193435"/>
                <a:gd name="connsiteX1" fmla="*/ 114300 w 2743200"/>
                <a:gd name="connsiteY1" fmla="*/ 193435 h 193435"/>
                <a:gd name="connsiteX2" fmla="*/ 342900 w 2743200"/>
                <a:gd name="connsiteY2" fmla="*/ 31609 h 193435"/>
                <a:gd name="connsiteX3" fmla="*/ 685800 w 2743200"/>
                <a:gd name="connsiteY3" fmla="*/ 23086 h 193435"/>
                <a:gd name="connsiteX4" fmla="*/ 1028700 w 2743200"/>
                <a:gd name="connsiteY4" fmla="*/ 37789 h 193435"/>
                <a:gd name="connsiteX5" fmla="*/ 1371600 w 2743200"/>
                <a:gd name="connsiteY5" fmla="*/ 28279 h 193435"/>
                <a:gd name="connsiteX6" fmla="*/ 1714500 w 2743200"/>
                <a:gd name="connsiteY6" fmla="*/ 14506 h 193435"/>
                <a:gd name="connsiteX7" fmla="*/ 2057400 w 2743200"/>
                <a:gd name="connsiteY7" fmla="*/ 6350 h 193435"/>
                <a:gd name="connsiteX8" fmla="*/ 2400301 w 2743200"/>
                <a:gd name="connsiteY8" fmla="*/ 0 h 193435"/>
                <a:gd name="connsiteX9" fmla="*/ 2743200 w 2743200"/>
                <a:gd name="connsiteY9" fmla="*/ 790 h 1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93435">
                  <a:moveTo>
                    <a:pt x="0" y="192899"/>
                  </a:moveTo>
                  <a:lnTo>
                    <a:pt x="114300" y="193435"/>
                  </a:lnTo>
                  <a:lnTo>
                    <a:pt x="342900" y="31609"/>
                  </a:lnTo>
                  <a:lnTo>
                    <a:pt x="685800" y="23086"/>
                  </a:lnTo>
                  <a:lnTo>
                    <a:pt x="1028700" y="37789"/>
                  </a:lnTo>
                  <a:lnTo>
                    <a:pt x="1371600" y="28279"/>
                  </a:lnTo>
                  <a:lnTo>
                    <a:pt x="1714500" y="14506"/>
                  </a:lnTo>
                  <a:lnTo>
                    <a:pt x="2057400" y="6350"/>
                  </a:lnTo>
                  <a:lnTo>
                    <a:pt x="2400301" y="0"/>
                  </a:lnTo>
                  <a:lnTo>
                    <a:pt x="2743200" y="790"/>
                  </a:lnTo>
                </a:path>
              </a:pathLst>
            </a:custGeom>
            <a:noFill/>
            <a:ln w="28222" cap="sq">
              <a:solidFill>
                <a:srgbClr val="FFA500"/>
              </a:solidFill>
              <a:prstDash val="solid"/>
              <a:round/>
            </a:ln>
          </p:spPr>
          <p:txBody>
            <a:bodyPr rtlCol="0" anchor="ctr"/>
            <a:lstStyle/>
            <a:p>
              <a:endParaRPr lang="en-US"/>
            </a:p>
          </p:txBody>
        </p:sp>
        <p:sp>
          <p:nvSpPr>
            <p:cNvPr id="54" name="Freeform: Shape 326">
              <a:extLst>
                <a:ext uri="{FF2B5EF4-FFF2-40B4-BE49-F238E27FC236}">
                  <a16:creationId xmlns:a16="http://schemas.microsoft.com/office/drawing/2014/main" id="{BC47590D-95CE-C7E6-6740-46A8918BD7C2}"/>
                </a:ext>
              </a:extLst>
            </p:cNvPr>
            <p:cNvSpPr/>
            <p:nvPr/>
          </p:nvSpPr>
          <p:spPr>
            <a:xfrm>
              <a:off x="6035039" y="2856005"/>
              <a:ext cx="2743200" cy="555444"/>
            </a:xfrm>
            <a:custGeom>
              <a:avLst/>
              <a:gdLst>
                <a:gd name="connsiteX0" fmla="*/ 0 w 2743200"/>
                <a:gd name="connsiteY0" fmla="*/ 555444 h 555444"/>
                <a:gd name="connsiteX1" fmla="*/ 114300 w 2743200"/>
                <a:gd name="connsiteY1" fmla="*/ 452715 h 555444"/>
                <a:gd name="connsiteX2" fmla="*/ 342900 w 2743200"/>
                <a:gd name="connsiteY2" fmla="*/ 62577 h 555444"/>
                <a:gd name="connsiteX3" fmla="*/ 685800 w 2743200"/>
                <a:gd name="connsiteY3" fmla="*/ 26235 h 555444"/>
                <a:gd name="connsiteX4" fmla="*/ 1028700 w 2743200"/>
                <a:gd name="connsiteY4" fmla="*/ 19437 h 555444"/>
                <a:gd name="connsiteX5" fmla="*/ 1371600 w 2743200"/>
                <a:gd name="connsiteY5" fmla="*/ 16115 h 555444"/>
                <a:gd name="connsiteX6" fmla="*/ 1714500 w 2743200"/>
                <a:gd name="connsiteY6" fmla="*/ 12737 h 555444"/>
                <a:gd name="connsiteX7" fmla="*/ 2057400 w 2743200"/>
                <a:gd name="connsiteY7" fmla="*/ 7013 h 555444"/>
                <a:gd name="connsiteX8" fmla="*/ 2400301 w 2743200"/>
                <a:gd name="connsiteY8" fmla="*/ 0 h 555444"/>
                <a:gd name="connsiteX9" fmla="*/ 2743200 w 2743200"/>
                <a:gd name="connsiteY9" fmla="*/ 49939 h 55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555444">
                  <a:moveTo>
                    <a:pt x="0" y="555444"/>
                  </a:moveTo>
                  <a:lnTo>
                    <a:pt x="114300" y="452715"/>
                  </a:lnTo>
                  <a:lnTo>
                    <a:pt x="342900" y="62577"/>
                  </a:lnTo>
                  <a:lnTo>
                    <a:pt x="685800" y="26235"/>
                  </a:lnTo>
                  <a:lnTo>
                    <a:pt x="1028700" y="19437"/>
                  </a:lnTo>
                  <a:lnTo>
                    <a:pt x="1371600" y="16115"/>
                  </a:lnTo>
                  <a:lnTo>
                    <a:pt x="1714500" y="12737"/>
                  </a:lnTo>
                  <a:lnTo>
                    <a:pt x="2057400" y="7013"/>
                  </a:lnTo>
                  <a:lnTo>
                    <a:pt x="2400301" y="0"/>
                  </a:lnTo>
                  <a:lnTo>
                    <a:pt x="2743200" y="49939"/>
                  </a:lnTo>
                </a:path>
              </a:pathLst>
            </a:custGeom>
            <a:noFill/>
            <a:ln w="28222" cap="flat">
              <a:solidFill>
                <a:srgbClr val="FF0000"/>
              </a:solidFill>
              <a:custDash>
                <a:ds d="75000" sp="123750"/>
              </a:custDash>
              <a:round/>
            </a:ln>
          </p:spPr>
          <p:txBody>
            <a:bodyPr rtlCol="0" anchor="ctr"/>
            <a:lstStyle/>
            <a:p>
              <a:endParaRPr lang="en-US"/>
            </a:p>
          </p:txBody>
        </p:sp>
        <p:sp>
          <p:nvSpPr>
            <p:cNvPr id="55" name="Freeform: Shape 327">
              <a:extLst>
                <a:ext uri="{FF2B5EF4-FFF2-40B4-BE49-F238E27FC236}">
                  <a16:creationId xmlns:a16="http://schemas.microsoft.com/office/drawing/2014/main" id="{601A5DEF-3804-F9CA-5EB6-28BA0C651F31}"/>
                </a:ext>
              </a:extLst>
            </p:cNvPr>
            <p:cNvSpPr/>
            <p:nvPr/>
          </p:nvSpPr>
          <p:spPr>
            <a:xfrm>
              <a:off x="6035039" y="3642533"/>
              <a:ext cx="2743200" cy="277255"/>
            </a:xfrm>
            <a:custGeom>
              <a:avLst/>
              <a:gdLst>
                <a:gd name="connsiteX0" fmla="*/ 0 w 2743200"/>
                <a:gd name="connsiteY0" fmla="*/ 232438 h 277255"/>
                <a:gd name="connsiteX1" fmla="*/ 114300 w 2743200"/>
                <a:gd name="connsiteY1" fmla="*/ 277255 h 277255"/>
                <a:gd name="connsiteX2" fmla="*/ 342900 w 2743200"/>
                <a:gd name="connsiteY2" fmla="*/ 208478 h 277255"/>
                <a:gd name="connsiteX3" fmla="*/ 685800 w 2743200"/>
                <a:gd name="connsiteY3" fmla="*/ 166963 h 277255"/>
                <a:gd name="connsiteX4" fmla="*/ 1028700 w 2743200"/>
                <a:gd name="connsiteY4" fmla="*/ 154629 h 277255"/>
                <a:gd name="connsiteX5" fmla="*/ 1371600 w 2743200"/>
                <a:gd name="connsiteY5" fmla="*/ 116642 h 277255"/>
                <a:gd name="connsiteX6" fmla="*/ 1714500 w 2743200"/>
                <a:gd name="connsiteY6" fmla="*/ 74394 h 277255"/>
                <a:gd name="connsiteX7" fmla="*/ 2057400 w 2743200"/>
                <a:gd name="connsiteY7" fmla="*/ 46284 h 277255"/>
                <a:gd name="connsiteX8" fmla="*/ 2400301 w 2743200"/>
                <a:gd name="connsiteY8" fmla="*/ 28391 h 277255"/>
                <a:gd name="connsiteX9" fmla="*/ 2743200 w 2743200"/>
                <a:gd name="connsiteY9" fmla="*/ 0 h 27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277255">
                  <a:moveTo>
                    <a:pt x="0" y="232438"/>
                  </a:moveTo>
                  <a:lnTo>
                    <a:pt x="114300" y="277255"/>
                  </a:lnTo>
                  <a:lnTo>
                    <a:pt x="342900" y="208478"/>
                  </a:lnTo>
                  <a:lnTo>
                    <a:pt x="685800" y="166963"/>
                  </a:lnTo>
                  <a:lnTo>
                    <a:pt x="1028700" y="154629"/>
                  </a:lnTo>
                  <a:lnTo>
                    <a:pt x="1371600" y="116642"/>
                  </a:lnTo>
                  <a:lnTo>
                    <a:pt x="1714500" y="74394"/>
                  </a:lnTo>
                  <a:lnTo>
                    <a:pt x="2057400" y="46284"/>
                  </a:lnTo>
                  <a:lnTo>
                    <a:pt x="2400301" y="28391"/>
                  </a:lnTo>
                  <a:lnTo>
                    <a:pt x="2743200" y="0"/>
                  </a:lnTo>
                </a:path>
              </a:pathLst>
            </a:custGeom>
            <a:noFill/>
            <a:ln w="28222" cap="sq">
              <a:solidFill>
                <a:srgbClr val="FF0000"/>
              </a:solidFill>
              <a:prstDash val="solid"/>
              <a:round/>
            </a:ln>
          </p:spPr>
          <p:txBody>
            <a:bodyPr rtlCol="0" anchor="ctr"/>
            <a:lstStyle/>
            <a:p>
              <a:endParaRPr lang="en-US"/>
            </a:p>
          </p:txBody>
        </p:sp>
        <p:sp>
          <p:nvSpPr>
            <p:cNvPr id="56" name="Freeform: Shape 328">
              <a:extLst>
                <a:ext uri="{FF2B5EF4-FFF2-40B4-BE49-F238E27FC236}">
                  <a16:creationId xmlns:a16="http://schemas.microsoft.com/office/drawing/2014/main" id="{907201B1-17ED-A0FA-0BED-07BE20A51C58}"/>
                </a:ext>
              </a:extLst>
            </p:cNvPr>
            <p:cNvSpPr/>
            <p:nvPr/>
          </p:nvSpPr>
          <p:spPr>
            <a:xfrm>
              <a:off x="6035039" y="654760"/>
              <a:ext cx="28222" cy="5047487"/>
            </a:xfrm>
            <a:custGeom>
              <a:avLst/>
              <a:gdLst>
                <a:gd name="connsiteX0" fmla="*/ 0 w 28222"/>
                <a:gd name="connsiteY0" fmla="*/ 5047488 h 5047487"/>
                <a:gd name="connsiteX1" fmla="*/ 0 w 28222"/>
                <a:gd name="connsiteY1" fmla="*/ 0 h 5047487"/>
              </a:gdLst>
              <a:ahLst/>
              <a:cxnLst>
                <a:cxn ang="0">
                  <a:pos x="connsiteX0" y="connsiteY0"/>
                </a:cxn>
                <a:cxn ang="0">
                  <a:pos x="connsiteX1" y="connsiteY1"/>
                </a:cxn>
              </a:cxnLst>
              <a:rect l="l" t="t" r="r" b="b"/>
              <a:pathLst>
                <a:path w="28222" h="5047487">
                  <a:moveTo>
                    <a:pt x="0" y="5047488"/>
                  </a:moveTo>
                  <a:lnTo>
                    <a:pt x="0" y="0"/>
                  </a:lnTo>
                </a:path>
              </a:pathLst>
            </a:custGeom>
            <a:noFill/>
            <a:ln w="22578" cap="sq">
              <a:solidFill>
                <a:srgbClr val="000000"/>
              </a:solidFill>
              <a:prstDash val="solid"/>
              <a:miter/>
            </a:ln>
          </p:spPr>
          <p:txBody>
            <a:bodyPr rtlCol="0" anchor="ctr"/>
            <a:lstStyle/>
            <a:p>
              <a:endParaRPr lang="en-US"/>
            </a:p>
          </p:txBody>
        </p:sp>
        <p:sp>
          <p:nvSpPr>
            <p:cNvPr id="57" name="Freeform: Shape 329">
              <a:extLst>
                <a:ext uri="{FF2B5EF4-FFF2-40B4-BE49-F238E27FC236}">
                  <a16:creationId xmlns:a16="http://schemas.microsoft.com/office/drawing/2014/main" id="{8DBA577E-8899-D895-CC39-6874DF46123C}"/>
                </a:ext>
              </a:extLst>
            </p:cNvPr>
            <p:cNvSpPr/>
            <p:nvPr/>
          </p:nvSpPr>
          <p:spPr>
            <a:xfrm>
              <a:off x="8778240" y="654760"/>
              <a:ext cx="28222" cy="5047487"/>
            </a:xfrm>
            <a:custGeom>
              <a:avLst/>
              <a:gdLst>
                <a:gd name="connsiteX0" fmla="*/ 0 w 28222"/>
                <a:gd name="connsiteY0" fmla="*/ 5047488 h 5047487"/>
                <a:gd name="connsiteX1" fmla="*/ 0 w 28222"/>
                <a:gd name="connsiteY1" fmla="*/ 0 h 5047487"/>
              </a:gdLst>
              <a:ahLst/>
              <a:cxnLst>
                <a:cxn ang="0">
                  <a:pos x="connsiteX0" y="connsiteY0"/>
                </a:cxn>
                <a:cxn ang="0">
                  <a:pos x="connsiteX1" y="connsiteY1"/>
                </a:cxn>
              </a:cxnLst>
              <a:rect l="l" t="t" r="r" b="b"/>
              <a:pathLst>
                <a:path w="28222" h="5047487">
                  <a:moveTo>
                    <a:pt x="0" y="5047488"/>
                  </a:moveTo>
                  <a:lnTo>
                    <a:pt x="0" y="0"/>
                  </a:lnTo>
                </a:path>
              </a:pathLst>
            </a:custGeom>
            <a:noFill/>
            <a:ln w="22578" cap="sq">
              <a:solidFill>
                <a:srgbClr val="000000"/>
              </a:solidFill>
              <a:prstDash val="solid"/>
              <a:miter/>
            </a:ln>
          </p:spPr>
          <p:txBody>
            <a:bodyPr rtlCol="0" anchor="ctr"/>
            <a:lstStyle/>
            <a:p>
              <a:endParaRPr lang="en-US"/>
            </a:p>
          </p:txBody>
        </p:sp>
        <p:sp>
          <p:nvSpPr>
            <p:cNvPr id="58" name="Freeform: Shape 330">
              <a:extLst>
                <a:ext uri="{FF2B5EF4-FFF2-40B4-BE49-F238E27FC236}">
                  <a16:creationId xmlns:a16="http://schemas.microsoft.com/office/drawing/2014/main" id="{5AA0215B-0EF4-7AA0-C81A-524D036D64D1}"/>
                </a:ext>
              </a:extLst>
            </p:cNvPr>
            <p:cNvSpPr/>
            <p:nvPr/>
          </p:nvSpPr>
          <p:spPr>
            <a:xfrm>
              <a:off x="6035039" y="5702247"/>
              <a:ext cx="2743200" cy="28222"/>
            </a:xfrm>
            <a:custGeom>
              <a:avLst/>
              <a:gdLst>
                <a:gd name="connsiteX0" fmla="*/ 0 w 2743200"/>
                <a:gd name="connsiteY0" fmla="*/ 0 h 28222"/>
                <a:gd name="connsiteX1" fmla="*/ 2743200 w 2743200"/>
                <a:gd name="connsiteY1" fmla="*/ 0 h 28222"/>
              </a:gdLst>
              <a:ahLst/>
              <a:cxnLst>
                <a:cxn ang="0">
                  <a:pos x="connsiteX0" y="connsiteY0"/>
                </a:cxn>
                <a:cxn ang="0">
                  <a:pos x="connsiteX1" y="connsiteY1"/>
                </a:cxn>
              </a:cxnLst>
              <a:rect l="l" t="t" r="r" b="b"/>
              <a:pathLst>
                <a:path w="2743200" h="28222">
                  <a:moveTo>
                    <a:pt x="0" y="0"/>
                  </a:moveTo>
                  <a:lnTo>
                    <a:pt x="2743200" y="0"/>
                  </a:lnTo>
                </a:path>
              </a:pathLst>
            </a:custGeom>
            <a:noFill/>
            <a:ln w="22578" cap="sq">
              <a:solidFill>
                <a:srgbClr val="000000"/>
              </a:solidFill>
              <a:prstDash val="solid"/>
              <a:miter/>
            </a:ln>
          </p:spPr>
          <p:txBody>
            <a:bodyPr rtlCol="0" anchor="ctr"/>
            <a:lstStyle/>
            <a:p>
              <a:endParaRPr lang="en-US"/>
            </a:p>
          </p:txBody>
        </p:sp>
        <p:sp>
          <p:nvSpPr>
            <p:cNvPr id="59" name="Freeform: Shape 331">
              <a:extLst>
                <a:ext uri="{FF2B5EF4-FFF2-40B4-BE49-F238E27FC236}">
                  <a16:creationId xmlns:a16="http://schemas.microsoft.com/office/drawing/2014/main" id="{F3040C2A-3B79-AD51-3F4F-1D15429B006F}"/>
                </a:ext>
              </a:extLst>
            </p:cNvPr>
            <p:cNvSpPr/>
            <p:nvPr/>
          </p:nvSpPr>
          <p:spPr>
            <a:xfrm>
              <a:off x="6035039" y="654760"/>
              <a:ext cx="2743200" cy="28222"/>
            </a:xfrm>
            <a:custGeom>
              <a:avLst/>
              <a:gdLst>
                <a:gd name="connsiteX0" fmla="*/ 0 w 2743200"/>
                <a:gd name="connsiteY0" fmla="*/ 0 h 28222"/>
                <a:gd name="connsiteX1" fmla="*/ 2743200 w 2743200"/>
                <a:gd name="connsiteY1" fmla="*/ 0 h 28222"/>
              </a:gdLst>
              <a:ahLst/>
              <a:cxnLst>
                <a:cxn ang="0">
                  <a:pos x="connsiteX0" y="connsiteY0"/>
                </a:cxn>
                <a:cxn ang="0">
                  <a:pos x="connsiteX1" y="connsiteY1"/>
                </a:cxn>
              </a:cxnLst>
              <a:rect l="l" t="t" r="r" b="b"/>
              <a:pathLst>
                <a:path w="2743200" h="28222">
                  <a:moveTo>
                    <a:pt x="0" y="0"/>
                  </a:moveTo>
                  <a:lnTo>
                    <a:pt x="2743200" y="0"/>
                  </a:lnTo>
                </a:path>
              </a:pathLst>
            </a:custGeom>
            <a:noFill/>
            <a:ln w="22578" cap="sq">
              <a:solidFill>
                <a:srgbClr val="000000"/>
              </a:solidFill>
              <a:prstDash val="solid"/>
              <a:miter/>
            </a:ln>
          </p:spPr>
          <p:txBody>
            <a:bodyPr rtlCol="0" anchor="ctr"/>
            <a:lstStyle/>
            <a:p>
              <a:endParaRPr lang="en-US"/>
            </a:p>
          </p:txBody>
        </p:sp>
        <p:grpSp>
          <p:nvGrpSpPr>
            <p:cNvPr id="60" name="Graphic 4">
              <a:extLst>
                <a:ext uri="{FF2B5EF4-FFF2-40B4-BE49-F238E27FC236}">
                  <a16:creationId xmlns:a16="http://schemas.microsoft.com/office/drawing/2014/main" id="{57CD8A73-A0CD-3847-0A87-850D651396B4}"/>
                </a:ext>
              </a:extLst>
            </p:cNvPr>
            <p:cNvGrpSpPr/>
            <p:nvPr/>
          </p:nvGrpSpPr>
          <p:grpSpPr>
            <a:xfrm>
              <a:off x="5087976" y="4831061"/>
              <a:ext cx="242667" cy="922303"/>
              <a:chOff x="4892027" y="4401853"/>
              <a:chExt cx="242667" cy="922303"/>
            </a:xfrm>
            <a:solidFill>
              <a:srgbClr val="000000"/>
            </a:solidFill>
          </p:grpSpPr>
          <p:sp>
            <p:nvSpPr>
              <p:cNvPr id="216" name="Freeform: Shape 333">
                <a:extLst>
                  <a:ext uri="{FF2B5EF4-FFF2-40B4-BE49-F238E27FC236}">
                    <a16:creationId xmlns:a16="http://schemas.microsoft.com/office/drawing/2014/main" id="{64204652-610C-95F7-666D-5B720CF33BB7}"/>
                  </a:ext>
                </a:extLst>
              </p:cNvPr>
              <p:cNvSpPr/>
              <p:nvPr/>
            </p:nvSpPr>
            <p:spPr>
              <a:xfrm rot="-5400000" flipV="1">
                <a:off x="4911606" y="5147768"/>
                <a:ext cx="212769" cy="140008"/>
              </a:xfrm>
              <a:custGeom>
                <a:avLst/>
                <a:gdLst>
                  <a:gd name="connsiteX0" fmla="*/ 70120 w 212769"/>
                  <a:gd name="connsiteY0" fmla="*/ 154 h 140008"/>
                  <a:gd name="connsiteX1" fmla="*/ 137 w 212769"/>
                  <a:gd name="connsiteY1" fmla="*/ 70136 h 140008"/>
                  <a:gd name="connsiteX2" fmla="*/ 70120 w 212769"/>
                  <a:gd name="connsiteY2" fmla="*/ 140162 h 140008"/>
                  <a:gd name="connsiteX3" fmla="*/ 70120 w 212769"/>
                  <a:gd name="connsiteY3" fmla="*/ 102547 h 140008"/>
                  <a:gd name="connsiteX4" fmla="*/ 212906 w 212769"/>
                  <a:gd name="connsiteY4" fmla="*/ 102547 h 140008"/>
                  <a:gd name="connsiteX5" fmla="*/ 212906 w 212769"/>
                  <a:gd name="connsiteY5" fmla="*/ 37768 h 140008"/>
                  <a:gd name="connsiteX6" fmla="*/ 70120 w 212769"/>
                  <a:gd name="connsiteY6" fmla="*/ 37768 h 14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69" h="140008">
                    <a:moveTo>
                      <a:pt x="70120" y="154"/>
                    </a:moveTo>
                    <a:lnTo>
                      <a:pt x="137" y="70136"/>
                    </a:lnTo>
                    <a:lnTo>
                      <a:pt x="70120" y="140162"/>
                    </a:lnTo>
                    <a:lnTo>
                      <a:pt x="70120" y="102547"/>
                    </a:lnTo>
                    <a:lnTo>
                      <a:pt x="212906" y="102547"/>
                    </a:lnTo>
                    <a:lnTo>
                      <a:pt x="212906" y="37768"/>
                    </a:lnTo>
                    <a:lnTo>
                      <a:pt x="70120" y="37768"/>
                    </a:lnTo>
                    <a:close/>
                  </a:path>
                </a:pathLst>
              </a:custGeom>
              <a:solidFill>
                <a:srgbClr val="000000"/>
              </a:solidFill>
              <a:ln w="2822" cap="flat">
                <a:noFill/>
                <a:prstDash val="solid"/>
                <a:round/>
              </a:ln>
            </p:spPr>
            <p:txBody>
              <a:bodyPr rtlCol="0" anchor="ctr"/>
              <a:lstStyle/>
              <a:p>
                <a:endParaRPr lang="en-US"/>
              </a:p>
            </p:txBody>
          </p:sp>
          <p:sp>
            <p:nvSpPr>
              <p:cNvPr id="217" name="Freeform: Shape 334">
                <a:extLst>
                  <a:ext uri="{FF2B5EF4-FFF2-40B4-BE49-F238E27FC236}">
                    <a16:creationId xmlns:a16="http://schemas.microsoft.com/office/drawing/2014/main" id="{E533FC54-6FD5-1316-71EB-1C390DA1C0A4}"/>
                  </a:ext>
                </a:extLst>
              </p:cNvPr>
              <p:cNvSpPr/>
              <p:nvPr/>
            </p:nvSpPr>
            <p:spPr>
              <a:xfrm rot="-5400000" flipV="1">
                <a:off x="5106472" y="5095270"/>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218" name="Freeform: Shape 335">
                <a:extLst>
                  <a:ext uri="{FF2B5EF4-FFF2-40B4-BE49-F238E27FC236}">
                    <a16:creationId xmlns:a16="http://schemas.microsoft.com/office/drawing/2014/main" id="{CF63A389-38A6-15CE-23A7-3554506CE519}"/>
                  </a:ext>
                </a:extLst>
              </p:cNvPr>
              <p:cNvSpPr/>
              <p:nvPr/>
            </p:nvSpPr>
            <p:spPr>
              <a:xfrm rot="-5400000" flipV="1">
                <a:off x="4932200" y="4801655"/>
                <a:ext cx="138112" cy="218457"/>
              </a:xfrm>
              <a:custGeom>
                <a:avLst/>
                <a:gdLst>
                  <a:gd name="connsiteX0" fmla="*/ 111930 w 138112"/>
                  <a:gd name="connsiteY0" fmla="*/ 81188 h 218457"/>
                  <a:gd name="connsiteX1" fmla="*/ 100421 w 138112"/>
                  <a:gd name="connsiteY1" fmla="*/ 125064 h 218457"/>
                  <a:gd name="connsiteX2" fmla="*/ 68803 w 138112"/>
                  <a:gd name="connsiteY2" fmla="*/ 140983 h 218457"/>
                  <a:gd name="connsiteX3" fmla="*/ 37141 w 138112"/>
                  <a:gd name="connsiteY3" fmla="*/ 125064 h 218457"/>
                  <a:gd name="connsiteX4" fmla="*/ 25632 w 138112"/>
                  <a:gd name="connsiteY4" fmla="*/ 81188 h 218457"/>
                  <a:gd name="connsiteX5" fmla="*/ 37141 w 138112"/>
                  <a:gd name="connsiteY5" fmla="*/ 37311 h 218457"/>
                  <a:gd name="connsiteX6" fmla="*/ 68803 w 138112"/>
                  <a:gd name="connsiteY6" fmla="*/ 21392 h 218457"/>
                  <a:gd name="connsiteX7" fmla="*/ 100421 w 138112"/>
                  <a:gd name="connsiteY7" fmla="*/ 37311 h 218457"/>
                  <a:gd name="connsiteX8" fmla="*/ 111930 w 138112"/>
                  <a:gd name="connsiteY8" fmla="*/ 81188 h 218457"/>
                  <a:gd name="connsiteX9" fmla="*/ 25632 w 138112"/>
                  <a:gd name="connsiteY9" fmla="*/ 135074 h 218457"/>
                  <a:gd name="connsiteX10" fmla="*/ 45828 w 138112"/>
                  <a:gd name="connsiteY10" fmla="*/ 155491 h 218457"/>
                  <a:gd name="connsiteX11" fmla="*/ 74977 w 138112"/>
                  <a:gd name="connsiteY11" fmla="*/ 162194 h 218457"/>
                  <a:gd name="connsiteX12" fmla="*/ 120661 w 138112"/>
                  <a:gd name="connsiteY12" fmla="*/ 139881 h 218457"/>
                  <a:gd name="connsiteX13" fmla="*/ 138256 w 138112"/>
                  <a:gd name="connsiteY13" fmla="*/ 81188 h 218457"/>
                  <a:gd name="connsiteX14" fmla="*/ 120661 w 138112"/>
                  <a:gd name="connsiteY14" fmla="*/ 22450 h 218457"/>
                  <a:gd name="connsiteX15" fmla="*/ 74977 w 138112"/>
                  <a:gd name="connsiteY15" fmla="*/ 137 h 218457"/>
                  <a:gd name="connsiteX16" fmla="*/ 45828 w 138112"/>
                  <a:gd name="connsiteY16" fmla="*/ 6840 h 218457"/>
                  <a:gd name="connsiteX17" fmla="*/ 25632 w 138112"/>
                  <a:gd name="connsiteY17" fmla="*/ 27301 h 218457"/>
                  <a:gd name="connsiteX18" fmla="*/ 25632 w 138112"/>
                  <a:gd name="connsiteY18" fmla="*/ 4150 h 218457"/>
                  <a:gd name="connsiteX19" fmla="*/ 144 w 138112"/>
                  <a:gd name="connsiteY19" fmla="*/ 4150 h 218457"/>
                  <a:gd name="connsiteX20" fmla="*/ 144 w 138112"/>
                  <a:gd name="connsiteY20" fmla="*/ 218594 h 218457"/>
                  <a:gd name="connsiteX21" fmla="*/ 25632 w 138112"/>
                  <a:gd name="connsiteY21" fmla="*/ 218594 h 2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112" h="218457">
                    <a:moveTo>
                      <a:pt x="111930" y="81188"/>
                    </a:moveTo>
                    <a:cubicBezTo>
                      <a:pt x="111930" y="99826"/>
                      <a:pt x="108094" y="114451"/>
                      <a:pt x="100421" y="125064"/>
                    </a:cubicBezTo>
                    <a:cubicBezTo>
                      <a:pt x="92748" y="135677"/>
                      <a:pt x="82208" y="140983"/>
                      <a:pt x="68803" y="140983"/>
                    </a:cubicBezTo>
                    <a:cubicBezTo>
                      <a:pt x="55368" y="140983"/>
                      <a:pt x="44814" y="135677"/>
                      <a:pt x="37141" y="125064"/>
                    </a:cubicBezTo>
                    <a:cubicBezTo>
                      <a:pt x="29468" y="114451"/>
                      <a:pt x="25632" y="99826"/>
                      <a:pt x="25632" y="81188"/>
                    </a:cubicBezTo>
                    <a:cubicBezTo>
                      <a:pt x="25632" y="62549"/>
                      <a:pt x="29468" y="47923"/>
                      <a:pt x="37141" y="37311"/>
                    </a:cubicBezTo>
                    <a:cubicBezTo>
                      <a:pt x="44814" y="26698"/>
                      <a:pt x="55368" y="21392"/>
                      <a:pt x="68803" y="21392"/>
                    </a:cubicBezTo>
                    <a:cubicBezTo>
                      <a:pt x="82208" y="21392"/>
                      <a:pt x="92748" y="26698"/>
                      <a:pt x="100421" y="37311"/>
                    </a:cubicBezTo>
                    <a:cubicBezTo>
                      <a:pt x="108094" y="47923"/>
                      <a:pt x="111930" y="62549"/>
                      <a:pt x="111930" y="81188"/>
                    </a:cubicBezTo>
                    <a:close/>
                    <a:moveTo>
                      <a:pt x="25632" y="135074"/>
                    </a:moveTo>
                    <a:cubicBezTo>
                      <a:pt x="30982" y="144246"/>
                      <a:pt x="37714" y="151052"/>
                      <a:pt x="45828" y="155491"/>
                    </a:cubicBezTo>
                    <a:cubicBezTo>
                      <a:pt x="53972" y="159960"/>
                      <a:pt x="63688" y="162194"/>
                      <a:pt x="74977" y="162194"/>
                    </a:cubicBezTo>
                    <a:cubicBezTo>
                      <a:pt x="93733" y="162194"/>
                      <a:pt x="108961" y="154756"/>
                      <a:pt x="120661" y="139881"/>
                    </a:cubicBezTo>
                    <a:cubicBezTo>
                      <a:pt x="132391" y="125005"/>
                      <a:pt x="138256" y="105441"/>
                      <a:pt x="138256" y="81188"/>
                    </a:cubicBezTo>
                    <a:cubicBezTo>
                      <a:pt x="138256" y="56934"/>
                      <a:pt x="132391" y="37355"/>
                      <a:pt x="120661" y="22450"/>
                    </a:cubicBezTo>
                    <a:cubicBezTo>
                      <a:pt x="108961" y="7574"/>
                      <a:pt x="93733" y="137"/>
                      <a:pt x="74977" y="137"/>
                    </a:cubicBezTo>
                    <a:cubicBezTo>
                      <a:pt x="63688" y="137"/>
                      <a:pt x="53972" y="2371"/>
                      <a:pt x="45828" y="6840"/>
                    </a:cubicBezTo>
                    <a:cubicBezTo>
                      <a:pt x="37714" y="11308"/>
                      <a:pt x="30982" y="18128"/>
                      <a:pt x="25632" y="27301"/>
                    </a:cubicBezTo>
                    <a:lnTo>
                      <a:pt x="25632" y="4150"/>
                    </a:lnTo>
                    <a:lnTo>
                      <a:pt x="144" y="4150"/>
                    </a:lnTo>
                    <a:lnTo>
                      <a:pt x="144" y="218594"/>
                    </a:lnTo>
                    <a:lnTo>
                      <a:pt x="25632" y="218594"/>
                    </a:lnTo>
                    <a:close/>
                  </a:path>
                </a:pathLst>
              </a:custGeom>
              <a:solidFill>
                <a:srgbClr val="000000"/>
              </a:solidFill>
              <a:ln w="2822" cap="flat">
                <a:noFill/>
                <a:prstDash val="solid"/>
                <a:round/>
              </a:ln>
            </p:spPr>
            <p:txBody>
              <a:bodyPr rtlCol="0" anchor="ctr"/>
              <a:lstStyle/>
              <a:p>
                <a:endParaRPr lang="en-US"/>
              </a:p>
            </p:txBody>
          </p:sp>
          <p:sp>
            <p:nvSpPr>
              <p:cNvPr id="219" name="Freeform: Shape 336">
                <a:extLst>
                  <a:ext uri="{FF2B5EF4-FFF2-40B4-BE49-F238E27FC236}">
                    <a16:creationId xmlns:a16="http://schemas.microsoft.com/office/drawing/2014/main" id="{22DDDC54-4B7E-2DEA-4077-309E60E174E2}"/>
                  </a:ext>
                </a:extLst>
              </p:cNvPr>
              <p:cNvSpPr/>
              <p:nvPr/>
            </p:nvSpPr>
            <p:spPr>
              <a:xfrm rot="-5400000" flipV="1">
                <a:off x="4957930" y="4658294"/>
                <a:ext cx="143051" cy="162057"/>
              </a:xfrm>
              <a:custGeom>
                <a:avLst/>
                <a:gdLst>
                  <a:gd name="connsiteX0" fmla="*/ 143199 w 143051"/>
                  <a:gd name="connsiteY0" fmla="*/ 87674 h 162057"/>
                  <a:gd name="connsiteX1" fmla="*/ 143199 w 143051"/>
                  <a:gd name="connsiteY1" fmla="*/ 75282 h 162057"/>
                  <a:gd name="connsiteX2" fmla="*/ 26606 w 143051"/>
                  <a:gd name="connsiteY2" fmla="*/ 75282 h 162057"/>
                  <a:gd name="connsiteX3" fmla="*/ 42393 w 143051"/>
                  <a:gd name="connsiteY3" fmla="*/ 35374 h 162057"/>
                  <a:gd name="connsiteX4" fmla="*/ 81727 w 143051"/>
                  <a:gd name="connsiteY4" fmla="*/ 21660 h 162057"/>
                  <a:gd name="connsiteX5" fmla="*/ 110038 w 143051"/>
                  <a:gd name="connsiteY5" fmla="*/ 25232 h 162057"/>
                  <a:gd name="connsiteX6" fmla="*/ 137290 w 143051"/>
                  <a:gd name="connsiteY6" fmla="*/ 35992 h 162057"/>
                  <a:gd name="connsiteX7" fmla="*/ 137290 w 143051"/>
                  <a:gd name="connsiteY7" fmla="*/ 12003 h 162057"/>
                  <a:gd name="connsiteX8" fmla="*/ 109288 w 143051"/>
                  <a:gd name="connsiteY8" fmla="*/ 3183 h 162057"/>
                  <a:gd name="connsiteX9" fmla="*/ 80228 w 143051"/>
                  <a:gd name="connsiteY9" fmla="*/ 141 h 162057"/>
                  <a:gd name="connsiteX10" fmla="*/ 21711 w 143051"/>
                  <a:gd name="connsiteY10" fmla="*/ 21616 h 162057"/>
                  <a:gd name="connsiteX11" fmla="*/ 147 w 143051"/>
                  <a:gd name="connsiteY11" fmla="*/ 79824 h 162057"/>
                  <a:gd name="connsiteX12" fmla="*/ 20608 w 143051"/>
                  <a:gd name="connsiteY12" fmla="*/ 139929 h 162057"/>
                  <a:gd name="connsiteX13" fmla="*/ 75818 w 143051"/>
                  <a:gd name="connsiteY13" fmla="*/ 162198 h 162057"/>
                  <a:gd name="connsiteX14" fmla="*/ 125075 w 143051"/>
                  <a:gd name="connsiteY14" fmla="*/ 142134 h 162057"/>
                  <a:gd name="connsiteX15" fmla="*/ 143199 w 143051"/>
                  <a:gd name="connsiteY15" fmla="*/ 87674 h 162057"/>
                  <a:gd name="connsiteX16" fmla="*/ 117843 w 143051"/>
                  <a:gd name="connsiteY16" fmla="*/ 95126 h 162057"/>
                  <a:gd name="connsiteX17" fmla="*/ 106201 w 143051"/>
                  <a:gd name="connsiteY17" fmla="*/ 128287 h 162057"/>
                  <a:gd name="connsiteX18" fmla="*/ 76083 w 143051"/>
                  <a:gd name="connsiteY18" fmla="*/ 140723 h 162057"/>
                  <a:gd name="connsiteX19" fmla="*/ 42128 w 143051"/>
                  <a:gd name="connsiteY19" fmla="*/ 128728 h 162057"/>
                  <a:gd name="connsiteX20" fmla="*/ 27444 w 143051"/>
                  <a:gd name="connsiteY20" fmla="*/ 9495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199" y="87674"/>
                    </a:moveTo>
                    <a:lnTo>
                      <a:pt x="143199" y="75282"/>
                    </a:lnTo>
                    <a:lnTo>
                      <a:pt x="26606" y="75282"/>
                    </a:lnTo>
                    <a:cubicBezTo>
                      <a:pt x="27723" y="57820"/>
                      <a:pt x="32985" y="44517"/>
                      <a:pt x="42393" y="35374"/>
                    </a:cubicBezTo>
                    <a:cubicBezTo>
                      <a:pt x="51800" y="26232"/>
                      <a:pt x="64911" y="21660"/>
                      <a:pt x="81727" y="21660"/>
                    </a:cubicBezTo>
                    <a:cubicBezTo>
                      <a:pt x="91458" y="21660"/>
                      <a:pt x="100895" y="22851"/>
                      <a:pt x="110038" y="25232"/>
                    </a:cubicBezTo>
                    <a:cubicBezTo>
                      <a:pt x="119180" y="27613"/>
                      <a:pt x="128265" y="31200"/>
                      <a:pt x="137290" y="35992"/>
                    </a:cubicBezTo>
                    <a:lnTo>
                      <a:pt x="137290" y="12003"/>
                    </a:lnTo>
                    <a:cubicBezTo>
                      <a:pt x="128176" y="8152"/>
                      <a:pt x="118842" y="5212"/>
                      <a:pt x="109288" y="3183"/>
                    </a:cubicBezTo>
                    <a:cubicBezTo>
                      <a:pt x="99734" y="1155"/>
                      <a:pt x="90047" y="141"/>
                      <a:pt x="80228" y="141"/>
                    </a:cubicBezTo>
                    <a:cubicBezTo>
                      <a:pt x="55592" y="141"/>
                      <a:pt x="36087" y="7299"/>
                      <a:pt x="21711" y="21616"/>
                    </a:cubicBezTo>
                    <a:cubicBezTo>
                      <a:pt x="7335" y="35962"/>
                      <a:pt x="147" y="55365"/>
                      <a:pt x="147" y="79824"/>
                    </a:cubicBezTo>
                    <a:cubicBezTo>
                      <a:pt x="147" y="105077"/>
                      <a:pt x="6968" y="125112"/>
                      <a:pt x="20608" y="139929"/>
                    </a:cubicBezTo>
                    <a:cubicBezTo>
                      <a:pt x="34249" y="154775"/>
                      <a:pt x="52652" y="162198"/>
                      <a:pt x="75818" y="162198"/>
                    </a:cubicBezTo>
                    <a:cubicBezTo>
                      <a:pt x="96573" y="162198"/>
                      <a:pt x="112992" y="155510"/>
                      <a:pt x="125075" y="142134"/>
                    </a:cubicBezTo>
                    <a:cubicBezTo>
                      <a:pt x="137157" y="128787"/>
                      <a:pt x="143199" y="110634"/>
                      <a:pt x="143199" y="87674"/>
                    </a:cubicBezTo>
                    <a:close/>
                    <a:moveTo>
                      <a:pt x="117843" y="95126"/>
                    </a:moveTo>
                    <a:cubicBezTo>
                      <a:pt x="117666" y="108973"/>
                      <a:pt x="113786" y="120026"/>
                      <a:pt x="106201" y="128287"/>
                    </a:cubicBezTo>
                    <a:cubicBezTo>
                      <a:pt x="98616" y="136578"/>
                      <a:pt x="88577" y="140723"/>
                      <a:pt x="76083" y="140723"/>
                    </a:cubicBezTo>
                    <a:cubicBezTo>
                      <a:pt x="61942" y="140723"/>
                      <a:pt x="50624" y="136725"/>
                      <a:pt x="42128" y="128728"/>
                    </a:cubicBezTo>
                    <a:cubicBezTo>
                      <a:pt x="33632" y="120732"/>
                      <a:pt x="28737" y="109472"/>
                      <a:pt x="27444" y="94950"/>
                    </a:cubicBezTo>
                    <a:close/>
                  </a:path>
                </a:pathLst>
              </a:custGeom>
              <a:solidFill>
                <a:srgbClr val="000000"/>
              </a:solidFill>
              <a:ln w="2822" cap="flat">
                <a:noFill/>
                <a:prstDash val="solid"/>
                <a:round/>
              </a:ln>
            </p:spPr>
            <p:txBody>
              <a:bodyPr rtlCol="0" anchor="ctr"/>
              <a:lstStyle/>
              <a:p>
                <a:endParaRPr lang="en-US"/>
              </a:p>
            </p:txBody>
          </p:sp>
          <p:sp>
            <p:nvSpPr>
              <p:cNvPr id="220" name="Freeform: Shape 337">
                <a:extLst>
                  <a:ext uri="{FF2B5EF4-FFF2-40B4-BE49-F238E27FC236}">
                    <a16:creationId xmlns:a16="http://schemas.microsoft.com/office/drawing/2014/main" id="{14D69751-7AFB-6337-F3CE-9DDA3BA52DAA}"/>
                  </a:ext>
                </a:extLst>
              </p:cNvPr>
              <p:cNvSpPr/>
              <p:nvPr/>
            </p:nvSpPr>
            <p:spPr>
              <a:xfrm rot="-5400000" flipV="1">
                <a:off x="4970476" y="4497472"/>
                <a:ext cx="117960" cy="162057"/>
              </a:xfrm>
              <a:custGeom>
                <a:avLst/>
                <a:gdLst>
                  <a:gd name="connsiteX0" fmla="*/ 109822 w 117960"/>
                  <a:gd name="connsiteY0" fmla="*/ 153946 h 162057"/>
                  <a:gd name="connsiteX1" fmla="*/ 109822 w 117960"/>
                  <a:gd name="connsiteY1" fmla="*/ 129957 h 162057"/>
                  <a:gd name="connsiteX2" fmla="*/ 87508 w 117960"/>
                  <a:gd name="connsiteY2" fmla="*/ 138203 h 162057"/>
                  <a:gd name="connsiteX3" fmla="*/ 63520 w 117960"/>
                  <a:gd name="connsiteY3" fmla="*/ 140982 h 162057"/>
                  <a:gd name="connsiteX4" fmla="*/ 35209 w 117960"/>
                  <a:gd name="connsiteY4" fmla="*/ 135205 h 162057"/>
                  <a:gd name="connsiteX5" fmla="*/ 25772 w 117960"/>
                  <a:gd name="connsiteY5" fmla="*/ 117830 h 162057"/>
                  <a:gd name="connsiteX6" fmla="*/ 32519 w 117960"/>
                  <a:gd name="connsiteY6" fmla="*/ 103984 h 162057"/>
                  <a:gd name="connsiteX7" fmla="*/ 59683 w 117960"/>
                  <a:gd name="connsiteY7" fmla="*/ 94415 h 162057"/>
                  <a:gd name="connsiteX8" fmla="*/ 68370 w 117960"/>
                  <a:gd name="connsiteY8" fmla="*/ 92475 h 162057"/>
                  <a:gd name="connsiteX9" fmla="*/ 106735 w 117960"/>
                  <a:gd name="connsiteY9" fmla="*/ 76159 h 162057"/>
                  <a:gd name="connsiteX10" fmla="*/ 118112 w 117960"/>
                  <a:gd name="connsiteY10" fmla="*/ 46746 h 162057"/>
                  <a:gd name="connsiteX11" fmla="*/ 101090 w 117960"/>
                  <a:gd name="connsiteY11" fmla="*/ 12659 h 162057"/>
                  <a:gd name="connsiteX12" fmla="*/ 54303 w 117960"/>
                  <a:gd name="connsiteY12" fmla="*/ 135 h 162057"/>
                  <a:gd name="connsiteX13" fmla="*/ 28462 w 117960"/>
                  <a:gd name="connsiteY13" fmla="*/ 2560 h 162057"/>
                  <a:gd name="connsiteX14" fmla="*/ 152 w 117960"/>
                  <a:gd name="connsiteY14" fmla="*/ 9792 h 162057"/>
                  <a:gd name="connsiteX15" fmla="*/ 152 w 117960"/>
                  <a:gd name="connsiteY15" fmla="*/ 35986 h 162057"/>
                  <a:gd name="connsiteX16" fmla="*/ 27845 w 117960"/>
                  <a:gd name="connsiteY16" fmla="*/ 25006 h 162057"/>
                  <a:gd name="connsiteX17" fmla="*/ 54877 w 117960"/>
                  <a:gd name="connsiteY17" fmla="*/ 21390 h 162057"/>
                  <a:gd name="connsiteX18" fmla="*/ 82393 w 117960"/>
                  <a:gd name="connsiteY18" fmla="*/ 27519 h 162057"/>
                  <a:gd name="connsiteX19" fmla="*/ 92051 w 117960"/>
                  <a:gd name="connsiteY19" fmla="*/ 44805 h 162057"/>
                  <a:gd name="connsiteX20" fmla="*/ 85083 w 117960"/>
                  <a:gd name="connsiteY20" fmla="*/ 60636 h 162057"/>
                  <a:gd name="connsiteX21" fmla="*/ 54568 w 117960"/>
                  <a:gd name="connsiteY21" fmla="*/ 71264 h 162057"/>
                  <a:gd name="connsiteX22" fmla="*/ 45748 w 117960"/>
                  <a:gd name="connsiteY22" fmla="*/ 73336 h 162057"/>
                  <a:gd name="connsiteX23" fmla="*/ 11705 w 117960"/>
                  <a:gd name="connsiteY23" fmla="*/ 88550 h 162057"/>
                  <a:gd name="connsiteX24" fmla="*/ 1254 w 117960"/>
                  <a:gd name="connsiteY24" fmla="*/ 116728 h 162057"/>
                  <a:gd name="connsiteX25" fmla="*/ 16688 w 117960"/>
                  <a:gd name="connsiteY25" fmla="*/ 150330 h 162057"/>
                  <a:gd name="connsiteX26" fmla="*/ 60521 w 117960"/>
                  <a:gd name="connsiteY26" fmla="*/ 162192 h 162057"/>
                  <a:gd name="connsiteX27" fmla="*/ 86935 w 117960"/>
                  <a:gd name="connsiteY27" fmla="*/ 160120 h 162057"/>
                  <a:gd name="connsiteX28" fmla="*/ 109822 w 117960"/>
                  <a:gd name="connsiteY28" fmla="*/ 153946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960" h="162057">
                    <a:moveTo>
                      <a:pt x="109822" y="153946"/>
                    </a:moveTo>
                    <a:lnTo>
                      <a:pt x="109822" y="129957"/>
                    </a:lnTo>
                    <a:cubicBezTo>
                      <a:pt x="102678" y="133632"/>
                      <a:pt x="95240" y="136381"/>
                      <a:pt x="87508" y="138203"/>
                    </a:cubicBezTo>
                    <a:cubicBezTo>
                      <a:pt x="79806" y="140055"/>
                      <a:pt x="71810" y="140982"/>
                      <a:pt x="63520" y="140982"/>
                    </a:cubicBezTo>
                    <a:cubicBezTo>
                      <a:pt x="50937" y="140982"/>
                      <a:pt x="41500" y="139056"/>
                      <a:pt x="35209" y="135205"/>
                    </a:cubicBezTo>
                    <a:cubicBezTo>
                      <a:pt x="28918" y="131354"/>
                      <a:pt x="25772" y="125562"/>
                      <a:pt x="25772" y="117830"/>
                    </a:cubicBezTo>
                    <a:cubicBezTo>
                      <a:pt x="25772" y="111951"/>
                      <a:pt x="28021" y="107335"/>
                      <a:pt x="32519" y="103984"/>
                    </a:cubicBezTo>
                    <a:cubicBezTo>
                      <a:pt x="37017" y="100633"/>
                      <a:pt x="46072" y="97443"/>
                      <a:pt x="59683" y="94415"/>
                    </a:cubicBezTo>
                    <a:lnTo>
                      <a:pt x="68370" y="92475"/>
                    </a:lnTo>
                    <a:cubicBezTo>
                      <a:pt x="86362" y="88623"/>
                      <a:pt x="99150" y="83185"/>
                      <a:pt x="106735" y="76159"/>
                    </a:cubicBezTo>
                    <a:cubicBezTo>
                      <a:pt x="114320" y="69132"/>
                      <a:pt x="118112" y="59328"/>
                      <a:pt x="118112" y="46746"/>
                    </a:cubicBezTo>
                    <a:cubicBezTo>
                      <a:pt x="118112" y="32399"/>
                      <a:pt x="112438" y="21037"/>
                      <a:pt x="101090" y="12659"/>
                    </a:cubicBezTo>
                    <a:cubicBezTo>
                      <a:pt x="89743" y="4309"/>
                      <a:pt x="74147" y="135"/>
                      <a:pt x="54303" y="135"/>
                    </a:cubicBezTo>
                    <a:cubicBezTo>
                      <a:pt x="46042" y="135"/>
                      <a:pt x="37429" y="943"/>
                      <a:pt x="28462" y="2560"/>
                    </a:cubicBezTo>
                    <a:cubicBezTo>
                      <a:pt x="19496" y="4177"/>
                      <a:pt x="10059" y="6588"/>
                      <a:pt x="152" y="9792"/>
                    </a:cubicBezTo>
                    <a:lnTo>
                      <a:pt x="152" y="35986"/>
                    </a:lnTo>
                    <a:cubicBezTo>
                      <a:pt x="9530" y="31106"/>
                      <a:pt x="18761" y="27446"/>
                      <a:pt x="27845" y="25006"/>
                    </a:cubicBezTo>
                    <a:cubicBezTo>
                      <a:pt x="36929" y="22595"/>
                      <a:pt x="45939" y="21390"/>
                      <a:pt x="54877" y="21390"/>
                    </a:cubicBezTo>
                    <a:cubicBezTo>
                      <a:pt x="66812" y="21390"/>
                      <a:pt x="75984" y="23433"/>
                      <a:pt x="82393" y="27519"/>
                    </a:cubicBezTo>
                    <a:cubicBezTo>
                      <a:pt x="88832" y="31606"/>
                      <a:pt x="92051" y="37368"/>
                      <a:pt x="92051" y="44805"/>
                    </a:cubicBezTo>
                    <a:cubicBezTo>
                      <a:pt x="92051" y="51685"/>
                      <a:pt x="89728" y="56961"/>
                      <a:pt x="85083" y="60636"/>
                    </a:cubicBezTo>
                    <a:cubicBezTo>
                      <a:pt x="80468" y="64311"/>
                      <a:pt x="70296" y="67854"/>
                      <a:pt x="54568" y="71264"/>
                    </a:cubicBezTo>
                    <a:lnTo>
                      <a:pt x="45748" y="73336"/>
                    </a:lnTo>
                    <a:cubicBezTo>
                      <a:pt x="30050" y="76629"/>
                      <a:pt x="18702" y="81700"/>
                      <a:pt x="11705" y="88550"/>
                    </a:cubicBezTo>
                    <a:cubicBezTo>
                      <a:pt x="4738" y="95400"/>
                      <a:pt x="1254" y="104792"/>
                      <a:pt x="1254" y="116728"/>
                    </a:cubicBezTo>
                    <a:cubicBezTo>
                      <a:pt x="1254" y="131251"/>
                      <a:pt x="6399" y="142451"/>
                      <a:pt x="16688" y="150330"/>
                    </a:cubicBezTo>
                    <a:cubicBezTo>
                      <a:pt x="26978" y="158238"/>
                      <a:pt x="41589" y="162192"/>
                      <a:pt x="60521" y="162192"/>
                    </a:cubicBezTo>
                    <a:cubicBezTo>
                      <a:pt x="69870" y="162192"/>
                      <a:pt x="78674" y="161501"/>
                      <a:pt x="86935" y="160120"/>
                    </a:cubicBezTo>
                    <a:cubicBezTo>
                      <a:pt x="95226" y="158767"/>
                      <a:pt x="102854" y="156710"/>
                      <a:pt x="109822" y="153946"/>
                    </a:cubicBezTo>
                    <a:close/>
                  </a:path>
                </a:pathLst>
              </a:custGeom>
              <a:solidFill>
                <a:srgbClr val="000000"/>
              </a:solidFill>
              <a:ln w="2822" cap="flat">
                <a:noFill/>
                <a:prstDash val="solid"/>
                <a:round/>
              </a:ln>
            </p:spPr>
            <p:txBody>
              <a:bodyPr rtlCol="0" anchor="ctr"/>
              <a:lstStyle/>
              <a:p>
                <a:endParaRPr lang="en-US"/>
              </a:p>
            </p:txBody>
          </p:sp>
          <p:sp>
            <p:nvSpPr>
              <p:cNvPr id="221" name="Freeform: Shape 338">
                <a:extLst>
                  <a:ext uri="{FF2B5EF4-FFF2-40B4-BE49-F238E27FC236}">
                    <a16:creationId xmlns:a16="http://schemas.microsoft.com/office/drawing/2014/main" id="{26ADD3AD-7240-AA80-EDA9-824C44C88055}"/>
                  </a:ext>
                </a:extLst>
              </p:cNvPr>
              <p:cNvSpPr/>
              <p:nvPr/>
            </p:nvSpPr>
            <p:spPr>
              <a:xfrm rot="-5400000" flipV="1">
                <a:off x="4959231" y="4350920"/>
                <a:ext cx="96308" cy="198173"/>
              </a:xfrm>
              <a:custGeom>
                <a:avLst/>
                <a:gdLst>
                  <a:gd name="connsiteX0" fmla="*/ 44255 w 96308"/>
                  <a:gd name="connsiteY0" fmla="*/ 198296 h 198173"/>
                  <a:gd name="connsiteX1" fmla="*/ 44255 w 96308"/>
                  <a:gd name="connsiteY1" fmla="*/ 154463 h 198173"/>
                  <a:gd name="connsiteX2" fmla="*/ 96466 w 96308"/>
                  <a:gd name="connsiteY2" fmla="*/ 154463 h 198173"/>
                  <a:gd name="connsiteX3" fmla="*/ 96466 w 96308"/>
                  <a:gd name="connsiteY3" fmla="*/ 134751 h 198173"/>
                  <a:gd name="connsiteX4" fmla="*/ 44255 w 96308"/>
                  <a:gd name="connsiteY4" fmla="*/ 134751 h 198173"/>
                  <a:gd name="connsiteX5" fmla="*/ 44255 w 96308"/>
                  <a:gd name="connsiteY5" fmla="*/ 50967 h 198173"/>
                  <a:gd name="connsiteX6" fmla="*/ 49414 w 96308"/>
                  <a:gd name="connsiteY6" fmla="*/ 26713 h 198173"/>
                  <a:gd name="connsiteX7" fmla="*/ 70449 w 96308"/>
                  <a:gd name="connsiteY7" fmla="*/ 21333 h 198173"/>
                  <a:gd name="connsiteX8" fmla="*/ 96466 w 96308"/>
                  <a:gd name="connsiteY8" fmla="*/ 21333 h 198173"/>
                  <a:gd name="connsiteX9" fmla="*/ 96466 w 96308"/>
                  <a:gd name="connsiteY9" fmla="*/ 123 h 198173"/>
                  <a:gd name="connsiteX10" fmla="*/ 70449 w 96308"/>
                  <a:gd name="connsiteY10" fmla="*/ 123 h 198173"/>
                  <a:gd name="connsiteX11" fmla="*/ 29923 w 96308"/>
                  <a:gd name="connsiteY11" fmla="*/ 11059 h 198173"/>
                  <a:gd name="connsiteX12" fmla="*/ 18767 w 96308"/>
                  <a:gd name="connsiteY12" fmla="*/ 50967 h 198173"/>
                  <a:gd name="connsiteX13" fmla="*/ 18767 w 96308"/>
                  <a:gd name="connsiteY13" fmla="*/ 134751 h 198173"/>
                  <a:gd name="connsiteX14" fmla="*/ 158 w 96308"/>
                  <a:gd name="connsiteY14" fmla="*/ 134751 h 198173"/>
                  <a:gd name="connsiteX15" fmla="*/ 158 w 96308"/>
                  <a:gd name="connsiteY15" fmla="*/ 154463 h 198173"/>
                  <a:gd name="connsiteX16" fmla="*/ 18767 w 96308"/>
                  <a:gd name="connsiteY16" fmla="*/ 154463 h 198173"/>
                  <a:gd name="connsiteX17" fmla="*/ 18767 w 96308"/>
                  <a:gd name="connsiteY17" fmla="*/ 198296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255" y="198296"/>
                    </a:moveTo>
                    <a:lnTo>
                      <a:pt x="44255" y="154463"/>
                    </a:lnTo>
                    <a:lnTo>
                      <a:pt x="96466" y="154463"/>
                    </a:lnTo>
                    <a:lnTo>
                      <a:pt x="96466" y="134751"/>
                    </a:lnTo>
                    <a:lnTo>
                      <a:pt x="44255" y="134751"/>
                    </a:lnTo>
                    <a:lnTo>
                      <a:pt x="44255" y="50967"/>
                    </a:lnTo>
                    <a:cubicBezTo>
                      <a:pt x="44255" y="38384"/>
                      <a:pt x="45975" y="30300"/>
                      <a:pt x="49414" y="26713"/>
                    </a:cubicBezTo>
                    <a:cubicBezTo>
                      <a:pt x="52854" y="23127"/>
                      <a:pt x="59865" y="21333"/>
                      <a:pt x="70449" y="21333"/>
                    </a:cubicBezTo>
                    <a:lnTo>
                      <a:pt x="96466" y="21333"/>
                    </a:lnTo>
                    <a:lnTo>
                      <a:pt x="96466" y="123"/>
                    </a:lnTo>
                    <a:lnTo>
                      <a:pt x="70449" y="123"/>
                    </a:lnTo>
                    <a:cubicBezTo>
                      <a:pt x="50869" y="123"/>
                      <a:pt x="37361" y="3768"/>
                      <a:pt x="29923" y="11059"/>
                    </a:cubicBezTo>
                    <a:cubicBezTo>
                      <a:pt x="22486" y="18379"/>
                      <a:pt x="18767" y="31682"/>
                      <a:pt x="18767" y="50967"/>
                    </a:cubicBezTo>
                    <a:lnTo>
                      <a:pt x="18767" y="134751"/>
                    </a:lnTo>
                    <a:lnTo>
                      <a:pt x="158" y="134751"/>
                    </a:lnTo>
                    <a:lnTo>
                      <a:pt x="158" y="154463"/>
                    </a:lnTo>
                    <a:lnTo>
                      <a:pt x="18767" y="154463"/>
                    </a:lnTo>
                    <a:lnTo>
                      <a:pt x="18767" y="198296"/>
                    </a:lnTo>
                    <a:close/>
                  </a:path>
                </a:pathLst>
              </a:custGeom>
              <a:solidFill>
                <a:srgbClr val="000000"/>
              </a:solidFill>
              <a:ln w="2822" cap="flat">
                <a:noFill/>
                <a:prstDash val="solid"/>
                <a:round/>
              </a:ln>
            </p:spPr>
            <p:txBody>
              <a:bodyPr rtlCol="0" anchor="ctr"/>
              <a:lstStyle/>
              <a:p>
                <a:endParaRPr lang="en-US"/>
              </a:p>
            </p:txBody>
          </p:sp>
        </p:grpSp>
        <p:grpSp>
          <p:nvGrpSpPr>
            <p:cNvPr id="61" name="Graphic 4">
              <a:extLst>
                <a:ext uri="{FF2B5EF4-FFF2-40B4-BE49-F238E27FC236}">
                  <a16:creationId xmlns:a16="http://schemas.microsoft.com/office/drawing/2014/main" id="{EFD59C6A-8C60-39AB-C672-D5C7A2A5DF34}"/>
                </a:ext>
              </a:extLst>
            </p:cNvPr>
            <p:cNvGrpSpPr/>
            <p:nvPr/>
          </p:nvGrpSpPr>
          <p:grpSpPr>
            <a:xfrm>
              <a:off x="9025780" y="3381691"/>
              <a:ext cx="2725158" cy="273138"/>
              <a:chOff x="9147083" y="2952483"/>
              <a:chExt cx="2725158" cy="273138"/>
            </a:xfrm>
            <a:solidFill>
              <a:srgbClr val="000000"/>
            </a:solidFill>
          </p:grpSpPr>
          <p:sp>
            <p:nvSpPr>
              <p:cNvPr id="198" name="Freeform: Shape 342">
                <a:extLst>
                  <a:ext uri="{FF2B5EF4-FFF2-40B4-BE49-F238E27FC236}">
                    <a16:creationId xmlns:a16="http://schemas.microsoft.com/office/drawing/2014/main" id="{3A685BA5-3C9E-F166-FB8F-4CAF545E9360}"/>
                  </a:ext>
                </a:extLst>
              </p:cNvPr>
              <p:cNvSpPr/>
              <p:nvPr/>
            </p:nvSpPr>
            <p:spPr>
              <a:xfrm flipV="1">
                <a:off x="9147083" y="2961170"/>
                <a:ext cx="118224" cy="205757"/>
              </a:xfrm>
              <a:custGeom>
                <a:avLst/>
                <a:gdLst>
                  <a:gd name="connsiteX0" fmla="*/ 295 w 118224"/>
                  <a:gd name="connsiteY0" fmla="*/ 205830 h 205757"/>
                  <a:gd name="connsiteX1" fmla="*/ 118520 w 118224"/>
                  <a:gd name="connsiteY1" fmla="*/ 205830 h 205757"/>
                  <a:gd name="connsiteX2" fmla="*/ 118520 w 118224"/>
                  <a:gd name="connsiteY2" fmla="*/ 182370 h 205757"/>
                  <a:gd name="connsiteX3" fmla="*/ 28121 w 118224"/>
                  <a:gd name="connsiteY3" fmla="*/ 182370 h 205757"/>
                  <a:gd name="connsiteX4" fmla="*/ 28121 w 118224"/>
                  <a:gd name="connsiteY4" fmla="*/ 121736 h 205757"/>
                  <a:gd name="connsiteX5" fmla="*/ 109701 w 118224"/>
                  <a:gd name="connsiteY5" fmla="*/ 121736 h 205757"/>
                  <a:gd name="connsiteX6" fmla="*/ 109701 w 118224"/>
                  <a:gd name="connsiteY6" fmla="*/ 98321 h 205757"/>
                  <a:gd name="connsiteX7" fmla="*/ 28121 w 118224"/>
                  <a:gd name="connsiteY7" fmla="*/ 98321 h 205757"/>
                  <a:gd name="connsiteX8" fmla="*/ 28121 w 118224"/>
                  <a:gd name="connsiteY8" fmla="*/ 72 h 205757"/>
                  <a:gd name="connsiteX9" fmla="*/ 295 w 118224"/>
                  <a:gd name="connsiteY9" fmla="*/ 72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24" h="205757">
                    <a:moveTo>
                      <a:pt x="295" y="205830"/>
                    </a:moveTo>
                    <a:lnTo>
                      <a:pt x="118520" y="205830"/>
                    </a:lnTo>
                    <a:lnTo>
                      <a:pt x="118520" y="182370"/>
                    </a:lnTo>
                    <a:lnTo>
                      <a:pt x="28121" y="182370"/>
                    </a:lnTo>
                    <a:lnTo>
                      <a:pt x="28121" y="121736"/>
                    </a:lnTo>
                    <a:lnTo>
                      <a:pt x="109701" y="121736"/>
                    </a:lnTo>
                    <a:lnTo>
                      <a:pt x="109701" y="98321"/>
                    </a:lnTo>
                    <a:lnTo>
                      <a:pt x="28121" y="98321"/>
                    </a:lnTo>
                    <a:lnTo>
                      <a:pt x="28121" y="72"/>
                    </a:lnTo>
                    <a:lnTo>
                      <a:pt x="295" y="72"/>
                    </a:lnTo>
                    <a:close/>
                  </a:path>
                </a:pathLst>
              </a:custGeom>
              <a:solidFill>
                <a:srgbClr val="000000"/>
              </a:solidFill>
              <a:ln w="2822" cap="flat">
                <a:noFill/>
                <a:prstDash val="solid"/>
                <a:round/>
              </a:ln>
            </p:spPr>
            <p:txBody>
              <a:bodyPr rtlCol="0" anchor="ctr"/>
              <a:lstStyle/>
              <a:p>
                <a:endParaRPr lang="en-US"/>
              </a:p>
            </p:txBody>
          </p:sp>
          <p:sp>
            <p:nvSpPr>
              <p:cNvPr id="199" name="Freeform: Shape 343">
                <a:extLst>
                  <a:ext uri="{FF2B5EF4-FFF2-40B4-BE49-F238E27FC236}">
                    <a16:creationId xmlns:a16="http://schemas.microsoft.com/office/drawing/2014/main" id="{8C24A3D0-3FDB-2E68-9D00-7777245A9EDA}"/>
                  </a:ext>
                </a:extLst>
              </p:cNvPr>
              <p:cNvSpPr/>
              <p:nvPr/>
            </p:nvSpPr>
            <p:spPr>
              <a:xfrm flipV="1">
                <a:off x="9287058" y="3008883"/>
                <a:ext cx="141684" cy="162057"/>
              </a:xfrm>
              <a:custGeom>
                <a:avLst/>
                <a:gdLst>
                  <a:gd name="connsiteX0" fmla="*/ 71121 w 141684"/>
                  <a:gd name="connsiteY0" fmla="*/ 140664 h 162057"/>
                  <a:gd name="connsiteX1" fmla="*/ 38886 w 141684"/>
                  <a:gd name="connsiteY1" fmla="*/ 124745 h 162057"/>
                  <a:gd name="connsiteX2" fmla="*/ 27024 w 141684"/>
                  <a:gd name="connsiteY2" fmla="*/ 81133 h 162057"/>
                  <a:gd name="connsiteX3" fmla="*/ 38798 w 141684"/>
                  <a:gd name="connsiteY3" fmla="*/ 37521 h 162057"/>
                  <a:gd name="connsiteX4" fmla="*/ 71121 w 141684"/>
                  <a:gd name="connsiteY4" fmla="*/ 21602 h 162057"/>
                  <a:gd name="connsiteX5" fmla="*/ 103224 w 141684"/>
                  <a:gd name="connsiteY5" fmla="*/ 37565 h 162057"/>
                  <a:gd name="connsiteX6" fmla="*/ 115086 w 141684"/>
                  <a:gd name="connsiteY6" fmla="*/ 81133 h 162057"/>
                  <a:gd name="connsiteX7" fmla="*/ 103224 w 141684"/>
                  <a:gd name="connsiteY7" fmla="*/ 124613 h 162057"/>
                  <a:gd name="connsiteX8" fmla="*/ 71121 w 141684"/>
                  <a:gd name="connsiteY8" fmla="*/ 140664 h 162057"/>
                  <a:gd name="connsiteX9" fmla="*/ 71121 w 141684"/>
                  <a:gd name="connsiteY9" fmla="*/ 162140 h 162057"/>
                  <a:gd name="connsiteX10" fmla="*/ 123068 w 141684"/>
                  <a:gd name="connsiteY10" fmla="*/ 140620 h 162057"/>
                  <a:gd name="connsiteX11" fmla="*/ 141985 w 141684"/>
                  <a:gd name="connsiteY11" fmla="*/ 81133 h 162057"/>
                  <a:gd name="connsiteX12" fmla="*/ 123068 w 141684"/>
                  <a:gd name="connsiteY12" fmla="*/ 21646 h 162057"/>
                  <a:gd name="connsiteX13" fmla="*/ 71121 w 141684"/>
                  <a:gd name="connsiteY13" fmla="*/ 82 h 162057"/>
                  <a:gd name="connsiteX14" fmla="*/ 19086 w 141684"/>
                  <a:gd name="connsiteY14" fmla="*/ 21646 h 162057"/>
                  <a:gd name="connsiteX15" fmla="*/ 301 w 141684"/>
                  <a:gd name="connsiteY15" fmla="*/ 81133 h 162057"/>
                  <a:gd name="connsiteX16" fmla="*/ 19086 w 141684"/>
                  <a:gd name="connsiteY16" fmla="*/ 140620 h 162057"/>
                  <a:gd name="connsiteX17" fmla="*/ 71121 w 141684"/>
                  <a:gd name="connsiteY17" fmla="*/ 16214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84" h="162057">
                    <a:moveTo>
                      <a:pt x="71121" y="140664"/>
                    </a:moveTo>
                    <a:cubicBezTo>
                      <a:pt x="57539" y="140664"/>
                      <a:pt x="46794" y="135358"/>
                      <a:pt x="38886" y="124745"/>
                    </a:cubicBezTo>
                    <a:cubicBezTo>
                      <a:pt x="30978" y="114132"/>
                      <a:pt x="27024" y="99595"/>
                      <a:pt x="27024" y="81133"/>
                    </a:cubicBezTo>
                    <a:cubicBezTo>
                      <a:pt x="27024" y="62671"/>
                      <a:pt x="30949" y="48134"/>
                      <a:pt x="38798" y="37521"/>
                    </a:cubicBezTo>
                    <a:cubicBezTo>
                      <a:pt x="46677" y="26908"/>
                      <a:pt x="57451" y="21602"/>
                      <a:pt x="71121" y="21602"/>
                    </a:cubicBezTo>
                    <a:cubicBezTo>
                      <a:pt x="84644" y="21602"/>
                      <a:pt x="95345" y="26923"/>
                      <a:pt x="103224" y="37565"/>
                    </a:cubicBezTo>
                    <a:cubicBezTo>
                      <a:pt x="111132" y="48236"/>
                      <a:pt x="115086" y="62759"/>
                      <a:pt x="115086" y="81133"/>
                    </a:cubicBezTo>
                    <a:cubicBezTo>
                      <a:pt x="115086" y="99418"/>
                      <a:pt x="111132" y="113912"/>
                      <a:pt x="103224" y="124613"/>
                    </a:cubicBezTo>
                    <a:cubicBezTo>
                      <a:pt x="95345" y="135314"/>
                      <a:pt x="84644" y="140664"/>
                      <a:pt x="71121" y="140664"/>
                    </a:cubicBezTo>
                    <a:close/>
                    <a:moveTo>
                      <a:pt x="71121" y="162140"/>
                    </a:moveTo>
                    <a:cubicBezTo>
                      <a:pt x="93170" y="162140"/>
                      <a:pt x="110485" y="154966"/>
                      <a:pt x="123068" y="140620"/>
                    </a:cubicBezTo>
                    <a:cubicBezTo>
                      <a:pt x="135680" y="126303"/>
                      <a:pt x="141985" y="106474"/>
                      <a:pt x="141985" y="81133"/>
                    </a:cubicBezTo>
                    <a:cubicBezTo>
                      <a:pt x="141985" y="55880"/>
                      <a:pt x="135680" y="36051"/>
                      <a:pt x="123068" y="21646"/>
                    </a:cubicBezTo>
                    <a:cubicBezTo>
                      <a:pt x="110485" y="7270"/>
                      <a:pt x="93170" y="82"/>
                      <a:pt x="71121" y="82"/>
                    </a:cubicBezTo>
                    <a:cubicBezTo>
                      <a:pt x="48984" y="82"/>
                      <a:pt x="31639" y="7270"/>
                      <a:pt x="19086" y="21646"/>
                    </a:cubicBezTo>
                    <a:cubicBezTo>
                      <a:pt x="6563" y="36051"/>
                      <a:pt x="301" y="55880"/>
                      <a:pt x="301" y="81133"/>
                    </a:cubicBezTo>
                    <a:cubicBezTo>
                      <a:pt x="301" y="106474"/>
                      <a:pt x="6563" y="126303"/>
                      <a:pt x="19086" y="140620"/>
                    </a:cubicBezTo>
                    <a:cubicBezTo>
                      <a:pt x="31639" y="154966"/>
                      <a:pt x="48984" y="162140"/>
                      <a:pt x="71121" y="162140"/>
                    </a:cubicBezTo>
                    <a:close/>
                  </a:path>
                </a:pathLst>
              </a:custGeom>
              <a:solidFill>
                <a:srgbClr val="000000"/>
              </a:solidFill>
              <a:ln w="2822" cap="flat">
                <a:noFill/>
                <a:prstDash val="solid"/>
                <a:round/>
              </a:ln>
            </p:spPr>
            <p:txBody>
              <a:bodyPr rtlCol="0" anchor="ctr"/>
              <a:lstStyle/>
              <a:p>
                <a:endParaRPr lang="en-US"/>
              </a:p>
            </p:txBody>
          </p:sp>
          <p:sp>
            <p:nvSpPr>
              <p:cNvPr id="200" name="Freeform: Shape 344">
                <a:extLst>
                  <a:ext uri="{FF2B5EF4-FFF2-40B4-BE49-F238E27FC236}">
                    <a16:creationId xmlns:a16="http://schemas.microsoft.com/office/drawing/2014/main" id="{FA703227-615B-5BC7-6318-4C7FDFF4BD75}"/>
                  </a:ext>
                </a:extLst>
              </p:cNvPr>
              <p:cNvSpPr/>
              <p:nvPr/>
            </p:nvSpPr>
            <p:spPr>
              <a:xfrm flipV="1">
                <a:off x="9469780" y="3008884"/>
                <a:ext cx="90399" cy="158044"/>
              </a:xfrm>
              <a:custGeom>
                <a:avLst/>
                <a:gdLst>
                  <a:gd name="connsiteX0" fmla="*/ 90711 w 90399"/>
                  <a:gd name="connsiteY0" fmla="*/ 130742 h 158044"/>
                  <a:gd name="connsiteX1" fmla="*/ 81407 w 90399"/>
                  <a:gd name="connsiteY1" fmla="*/ 134357 h 158044"/>
                  <a:gd name="connsiteX2" fmla="*/ 70338 w 90399"/>
                  <a:gd name="connsiteY2" fmla="*/ 135548 h 158044"/>
                  <a:gd name="connsiteX3" fmla="*/ 37310 w 90399"/>
                  <a:gd name="connsiteY3" fmla="*/ 121569 h 158044"/>
                  <a:gd name="connsiteX4" fmla="*/ 25800 w 90399"/>
                  <a:gd name="connsiteY4" fmla="*/ 81397 h 158044"/>
                  <a:gd name="connsiteX5" fmla="*/ 25800 w 90399"/>
                  <a:gd name="connsiteY5" fmla="*/ 81 h 158044"/>
                  <a:gd name="connsiteX6" fmla="*/ 312 w 90399"/>
                  <a:gd name="connsiteY6" fmla="*/ 81 h 158044"/>
                  <a:gd name="connsiteX7" fmla="*/ 312 w 90399"/>
                  <a:gd name="connsiteY7" fmla="*/ 154422 h 158044"/>
                  <a:gd name="connsiteX8" fmla="*/ 25800 w 90399"/>
                  <a:gd name="connsiteY8" fmla="*/ 154422 h 158044"/>
                  <a:gd name="connsiteX9" fmla="*/ 25800 w 90399"/>
                  <a:gd name="connsiteY9" fmla="*/ 130433 h 158044"/>
                  <a:gd name="connsiteX10" fmla="*/ 46614 w 90399"/>
                  <a:gd name="connsiteY10" fmla="*/ 151291 h 158044"/>
                  <a:gd name="connsiteX11" fmla="*/ 77791 w 90399"/>
                  <a:gd name="connsiteY11" fmla="*/ 158126 h 158044"/>
                  <a:gd name="connsiteX12" fmla="*/ 83568 w 90399"/>
                  <a:gd name="connsiteY12" fmla="*/ 157773 h 158044"/>
                  <a:gd name="connsiteX13" fmla="*/ 90579 w 90399"/>
                  <a:gd name="connsiteY13" fmla="*/ 156759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399" h="158044">
                    <a:moveTo>
                      <a:pt x="90711" y="130742"/>
                    </a:moveTo>
                    <a:cubicBezTo>
                      <a:pt x="87860" y="132388"/>
                      <a:pt x="84758" y="133593"/>
                      <a:pt x="81407" y="134357"/>
                    </a:cubicBezTo>
                    <a:cubicBezTo>
                      <a:pt x="78055" y="135151"/>
                      <a:pt x="74366" y="135548"/>
                      <a:pt x="70338" y="135548"/>
                    </a:cubicBezTo>
                    <a:cubicBezTo>
                      <a:pt x="55992" y="135548"/>
                      <a:pt x="44982" y="130889"/>
                      <a:pt x="37310" y="121569"/>
                    </a:cubicBezTo>
                    <a:cubicBezTo>
                      <a:pt x="29637" y="112250"/>
                      <a:pt x="25800" y="98859"/>
                      <a:pt x="25800" y="81397"/>
                    </a:cubicBezTo>
                    <a:lnTo>
                      <a:pt x="25800" y="81"/>
                    </a:lnTo>
                    <a:lnTo>
                      <a:pt x="312" y="81"/>
                    </a:lnTo>
                    <a:lnTo>
                      <a:pt x="312" y="154422"/>
                    </a:lnTo>
                    <a:lnTo>
                      <a:pt x="25800" y="154422"/>
                    </a:lnTo>
                    <a:lnTo>
                      <a:pt x="25800" y="130433"/>
                    </a:lnTo>
                    <a:cubicBezTo>
                      <a:pt x="31151" y="139811"/>
                      <a:pt x="38089" y="146764"/>
                      <a:pt x="46614" y="151291"/>
                    </a:cubicBezTo>
                    <a:cubicBezTo>
                      <a:pt x="55169" y="155847"/>
                      <a:pt x="65561" y="158126"/>
                      <a:pt x="77791" y="158126"/>
                    </a:cubicBezTo>
                    <a:cubicBezTo>
                      <a:pt x="79525" y="158126"/>
                      <a:pt x="81451" y="158008"/>
                      <a:pt x="83568" y="157773"/>
                    </a:cubicBezTo>
                    <a:cubicBezTo>
                      <a:pt x="85684" y="157567"/>
                      <a:pt x="88021" y="157229"/>
                      <a:pt x="90579" y="156759"/>
                    </a:cubicBezTo>
                    <a:close/>
                  </a:path>
                </a:pathLst>
              </a:custGeom>
              <a:solidFill>
                <a:srgbClr val="000000"/>
              </a:solidFill>
              <a:ln w="2822" cap="flat">
                <a:noFill/>
                <a:prstDash val="solid"/>
                <a:round/>
              </a:ln>
            </p:spPr>
            <p:txBody>
              <a:bodyPr rtlCol="0" anchor="ctr"/>
              <a:lstStyle/>
              <a:p>
                <a:endParaRPr lang="en-US"/>
              </a:p>
            </p:txBody>
          </p:sp>
          <p:sp>
            <p:nvSpPr>
              <p:cNvPr id="201" name="Freeform: Shape 345">
                <a:extLst>
                  <a:ext uri="{FF2B5EF4-FFF2-40B4-BE49-F238E27FC236}">
                    <a16:creationId xmlns:a16="http://schemas.microsoft.com/office/drawing/2014/main" id="{59B78CA1-9476-34D3-61D7-E8D6D57C23DD}"/>
                  </a:ext>
                </a:extLst>
              </p:cNvPr>
              <p:cNvSpPr/>
              <p:nvPr/>
            </p:nvSpPr>
            <p:spPr>
              <a:xfrm flipV="1">
                <a:off x="9569406" y="3008883"/>
                <a:ext cx="143051" cy="162057"/>
              </a:xfrm>
              <a:custGeom>
                <a:avLst/>
                <a:gdLst>
                  <a:gd name="connsiteX0" fmla="*/ 143362 w 143051"/>
                  <a:gd name="connsiteY0" fmla="*/ 87615 h 162057"/>
                  <a:gd name="connsiteX1" fmla="*/ 143362 w 143051"/>
                  <a:gd name="connsiteY1" fmla="*/ 75224 h 162057"/>
                  <a:gd name="connsiteX2" fmla="*/ 26769 w 143051"/>
                  <a:gd name="connsiteY2" fmla="*/ 75224 h 162057"/>
                  <a:gd name="connsiteX3" fmla="*/ 42556 w 143051"/>
                  <a:gd name="connsiteY3" fmla="*/ 35316 h 162057"/>
                  <a:gd name="connsiteX4" fmla="*/ 81891 w 143051"/>
                  <a:gd name="connsiteY4" fmla="*/ 21602 h 162057"/>
                  <a:gd name="connsiteX5" fmla="*/ 110201 w 143051"/>
                  <a:gd name="connsiteY5" fmla="*/ 25174 h 162057"/>
                  <a:gd name="connsiteX6" fmla="*/ 137453 w 143051"/>
                  <a:gd name="connsiteY6" fmla="*/ 35933 h 162057"/>
                  <a:gd name="connsiteX7" fmla="*/ 137453 w 143051"/>
                  <a:gd name="connsiteY7" fmla="*/ 11944 h 162057"/>
                  <a:gd name="connsiteX8" fmla="*/ 109451 w 143051"/>
                  <a:gd name="connsiteY8" fmla="*/ 3125 h 162057"/>
                  <a:gd name="connsiteX9" fmla="*/ 80391 w 143051"/>
                  <a:gd name="connsiteY9" fmla="*/ 82 h 162057"/>
                  <a:gd name="connsiteX10" fmla="*/ 21874 w 143051"/>
                  <a:gd name="connsiteY10" fmla="*/ 21558 h 162057"/>
                  <a:gd name="connsiteX11" fmla="*/ 311 w 143051"/>
                  <a:gd name="connsiteY11" fmla="*/ 79766 h 162057"/>
                  <a:gd name="connsiteX12" fmla="*/ 20772 w 143051"/>
                  <a:gd name="connsiteY12" fmla="*/ 139870 h 162057"/>
                  <a:gd name="connsiteX13" fmla="*/ 75982 w 143051"/>
                  <a:gd name="connsiteY13" fmla="*/ 162140 h 162057"/>
                  <a:gd name="connsiteX14" fmla="*/ 125238 w 143051"/>
                  <a:gd name="connsiteY14" fmla="*/ 142075 h 162057"/>
                  <a:gd name="connsiteX15" fmla="*/ 143362 w 143051"/>
                  <a:gd name="connsiteY15" fmla="*/ 87615 h 162057"/>
                  <a:gd name="connsiteX16" fmla="*/ 118006 w 143051"/>
                  <a:gd name="connsiteY16" fmla="*/ 95068 h 162057"/>
                  <a:gd name="connsiteX17" fmla="*/ 106365 w 143051"/>
                  <a:gd name="connsiteY17" fmla="*/ 128229 h 162057"/>
                  <a:gd name="connsiteX18" fmla="*/ 76246 w 143051"/>
                  <a:gd name="connsiteY18" fmla="*/ 140664 h 162057"/>
                  <a:gd name="connsiteX19" fmla="*/ 42291 w 143051"/>
                  <a:gd name="connsiteY19" fmla="*/ 128670 h 162057"/>
                  <a:gd name="connsiteX20" fmla="*/ 27607 w 143051"/>
                  <a:gd name="connsiteY20" fmla="*/ 94891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362" y="87615"/>
                    </a:moveTo>
                    <a:lnTo>
                      <a:pt x="143362" y="75224"/>
                    </a:lnTo>
                    <a:lnTo>
                      <a:pt x="26769" y="75224"/>
                    </a:lnTo>
                    <a:cubicBezTo>
                      <a:pt x="27886" y="57761"/>
                      <a:pt x="33148" y="44459"/>
                      <a:pt x="42556" y="35316"/>
                    </a:cubicBezTo>
                    <a:cubicBezTo>
                      <a:pt x="51963" y="26173"/>
                      <a:pt x="65075" y="21602"/>
                      <a:pt x="81891" y="21602"/>
                    </a:cubicBezTo>
                    <a:cubicBezTo>
                      <a:pt x="91621" y="21602"/>
                      <a:pt x="101058" y="22792"/>
                      <a:pt x="110201" y="25174"/>
                    </a:cubicBezTo>
                    <a:cubicBezTo>
                      <a:pt x="119344" y="27555"/>
                      <a:pt x="128428" y="31141"/>
                      <a:pt x="137453" y="35933"/>
                    </a:cubicBezTo>
                    <a:lnTo>
                      <a:pt x="137453" y="11944"/>
                    </a:lnTo>
                    <a:cubicBezTo>
                      <a:pt x="128340" y="8093"/>
                      <a:pt x="119006" y="5153"/>
                      <a:pt x="109451" y="3125"/>
                    </a:cubicBezTo>
                    <a:cubicBezTo>
                      <a:pt x="99897" y="1096"/>
                      <a:pt x="90210" y="82"/>
                      <a:pt x="80391" y="82"/>
                    </a:cubicBezTo>
                    <a:cubicBezTo>
                      <a:pt x="55756" y="82"/>
                      <a:pt x="36250" y="7241"/>
                      <a:pt x="21874" y="21558"/>
                    </a:cubicBezTo>
                    <a:cubicBezTo>
                      <a:pt x="7499" y="35904"/>
                      <a:pt x="311" y="55307"/>
                      <a:pt x="311" y="79766"/>
                    </a:cubicBezTo>
                    <a:cubicBezTo>
                      <a:pt x="311" y="105019"/>
                      <a:pt x="7131" y="125054"/>
                      <a:pt x="20772" y="139870"/>
                    </a:cubicBezTo>
                    <a:cubicBezTo>
                      <a:pt x="34413" y="154717"/>
                      <a:pt x="52816" y="162140"/>
                      <a:pt x="75982" y="162140"/>
                    </a:cubicBezTo>
                    <a:cubicBezTo>
                      <a:pt x="96737" y="162140"/>
                      <a:pt x="113156" y="155451"/>
                      <a:pt x="125238" y="142075"/>
                    </a:cubicBezTo>
                    <a:cubicBezTo>
                      <a:pt x="137321" y="128729"/>
                      <a:pt x="143362" y="110575"/>
                      <a:pt x="143362" y="87615"/>
                    </a:cubicBezTo>
                    <a:close/>
                    <a:moveTo>
                      <a:pt x="118006" y="95068"/>
                    </a:moveTo>
                    <a:cubicBezTo>
                      <a:pt x="117830" y="108914"/>
                      <a:pt x="113949" y="119968"/>
                      <a:pt x="106365" y="128229"/>
                    </a:cubicBezTo>
                    <a:cubicBezTo>
                      <a:pt x="98780" y="136519"/>
                      <a:pt x="88741" y="140664"/>
                      <a:pt x="76246" y="140664"/>
                    </a:cubicBezTo>
                    <a:cubicBezTo>
                      <a:pt x="62106" y="140664"/>
                      <a:pt x="50787" y="136666"/>
                      <a:pt x="42291" y="128670"/>
                    </a:cubicBezTo>
                    <a:cubicBezTo>
                      <a:pt x="33795" y="120673"/>
                      <a:pt x="28900" y="109414"/>
                      <a:pt x="27607" y="94891"/>
                    </a:cubicBezTo>
                    <a:close/>
                  </a:path>
                </a:pathLst>
              </a:custGeom>
              <a:solidFill>
                <a:srgbClr val="000000"/>
              </a:solidFill>
              <a:ln w="2822" cap="flat">
                <a:noFill/>
                <a:prstDash val="solid"/>
                <a:round/>
              </a:ln>
            </p:spPr>
            <p:txBody>
              <a:bodyPr rtlCol="0" anchor="ctr"/>
              <a:lstStyle/>
              <a:p>
                <a:endParaRPr lang="en-US"/>
              </a:p>
            </p:txBody>
          </p:sp>
          <p:sp>
            <p:nvSpPr>
              <p:cNvPr id="202" name="Freeform: Shape 346">
                <a:extLst>
                  <a:ext uri="{FF2B5EF4-FFF2-40B4-BE49-F238E27FC236}">
                    <a16:creationId xmlns:a16="http://schemas.microsoft.com/office/drawing/2014/main" id="{98ED354D-F59D-2F9F-F3ED-80B9A5D1EC1F}"/>
                  </a:ext>
                </a:extLst>
              </p:cNvPr>
              <p:cNvSpPr/>
              <p:nvPr/>
            </p:nvSpPr>
            <p:spPr>
              <a:xfrm flipV="1">
                <a:off x="9743040" y="3008883"/>
                <a:ext cx="122105" cy="162057"/>
              </a:xfrm>
              <a:custGeom>
                <a:avLst/>
                <a:gdLst>
                  <a:gd name="connsiteX0" fmla="*/ 122425 w 122105"/>
                  <a:gd name="connsiteY0" fmla="*/ 152526 h 162057"/>
                  <a:gd name="connsiteX1" fmla="*/ 122425 w 122105"/>
                  <a:gd name="connsiteY1" fmla="*/ 128802 h 162057"/>
                  <a:gd name="connsiteX2" fmla="*/ 100862 w 122105"/>
                  <a:gd name="connsiteY2" fmla="*/ 137710 h 162057"/>
                  <a:gd name="connsiteX3" fmla="*/ 79034 w 122105"/>
                  <a:gd name="connsiteY3" fmla="*/ 140664 h 162057"/>
                  <a:gd name="connsiteX4" fmla="*/ 40669 w 122105"/>
                  <a:gd name="connsiteY4" fmla="*/ 125010 h 162057"/>
                  <a:gd name="connsiteX5" fmla="*/ 27043 w 122105"/>
                  <a:gd name="connsiteY5" fmla="*/ 81133 h 162057"/>
                  <a:gd name="connsiteX6" fmla="*/ 40669 w 122105"/>
                  <a:gd name="connsiteY6" fmla="*/ 37212 h 162057"/>
                  <a:gd name="connsiteX7" fmla="*/ 79034 w 122105"/>
                  <a:gd name="connsiteY7" fmla="*/ 21602 h 162057"/>
                  <a:gd name="connsiteX8" fmla="*/ 100862 w 122105"/>
                  <a:gd name="connsiteY8" fmla="*/ 24556 h 162057"/>
                  <a:gd name="connsiteX9" fmla="*/ 122425 w 122105"/>
                  <a:gd name="connsiteY9" fmla="*/ 33464 h 162057"/>
                  <a:gd name="connsiteX10" fmla="*/ 122425 w 122105"/>
                  <a:gd name="connsiteY10" fmla="*/ 10004 h 162057"/>
                  <a:gd name="connsiteX11" fmla="*/ 100421 w 122105"/>
                  <a:gd name="connsiteY11" fmla="*/ 2596 h 162057"/>
                  <a:gd name="connsiteX12" fmla="*/ 76256 w 122105"/>
                  <a:gd name="connsiteY12" fmla="*/ 82 h 162057"/>
                  <a:gd name="connsiteX13" fmla="*/ 20825 w 122105"/>
                  <a:gd name="connsiteY13" fmla="*/ 21999 h 162057"/>
                  <a:gd name="connsiteX14" fmla="*/ 320 w 122105"/>
                  <a:gd name="connsiteY14" fmla="*/ 81133 h 162057"/>
                  <a:gd name="connsiteX15" fmla="*/ 21046 w 122105"/>
                  <a:gd name="connsiteY15" fmla="*/ 140488 h 162057"/>
                  <a:gd name="connsiteX16" fmla="*/ 77931 w 122105"/>
                  <a:gd name="connsiteY16" fmla="*/ 162140 h 162057"/>
                  <a:gd name="connsiteX17" fmla="*/ 100774 w 122105"/>
                  <a:gd name="connsiteY17" fmla="*/ 159714 h 162057"/>
                  <a:gd name="connsiteX18" fmla="*/ 122425 w 122105"/>
                  <a:gd name="connsiteY18" fmla="*/ 152526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105" h="162057">
                    <a:moveTo>
                      <a:pt x="122425" y="152526"/>
                    </a:moveTo>
                    <a:lnTo>
                      <a:pt x="122425" y="128802"/>
                    </a:lnTo>
                    <a:cubicBezTo>
                      <a:pt x="115252" y="132771"/>
                      <a:pt x="108064" y="135740"/>
                      <a:pt x="100862" y="137710"/>
                    </a:cubicBezTo>
                    <a:cubicBezTo>
                      <a:pt x="93659" y="139679"/>
                      <a:pt x="86383" y="140664"/>
                      <a:pt x="79034" y="140664"/>
                    </a:cubicBezTo>
                    <a:cubicBezTo>
                      <a:pt x="62571" y="140664"/>
                      <a:pt x="49783" y="135446"/>
                      <a:pt x="40669" y="125010"/>
                    </a:cubicBezTo>
                    <a:cubicBezTo>
                      <a:pt x="31585" y="114603"/>
                      <a:pt x="27043" y="99977"/>
                      <a:pt x="27043" y="81133"/>
                    </a:cubicBezTo>
                    <a:cubicBezTo>
                      <a:pt x="27043" y="62289"/>
                      <a:pt x="31585" y="47648"/>
                      <a:pt x="40669" y="37212"/>
                    </a:cubicBezTo>
                    <a:cubicBezTo>
                      <a:pt x="49783" y="26805"/>
                      <a:pt x="62571" y="21602"/>
                      <a:pt x="79034" y="21602"/>
                    </a:cubicBezTo>
                    <a:cubicBezTo>
                      <a:pt x="86383" y="21602"/>
                      <a:pt x="93659" y="22586"/>
                      <a:pt x="100862" y="24556"/>
                    </a:cubicBezTo>
                    <a:cubicBezTo>
                      <a:pt x="108064" y="26526"/>
                      <a:pt x="115252" y="29495"/>
                      <a:pt x="122425" y="33464"/>
                    </a:cubicBezTo>
                    <a:lnTo>
                      <a:pt x="122425" y="10004"/>
                    </a:lnTo>
                    <a:cubicBezTo>
                      <a:pt x="115340" y="6711"/>
                      <a:pt x="108006" y="4242"/>
                      <a:pt x="100421" y="2596"/>
                    </a:cubicBezTo>
                    <a:cubicBezTo>
                      <a:pt x="92866" y="920"/>
                      <a:pt x="84810" y="82"/>
                      <a:pt x="76256" y="82"/>
                    </a:cubicBezTo>
                    <a:cubicBezTo>
                      <a:pt x="53002" y="82"/>
                      <a:pt x="34525" y="7388"/>
                      <a:pt x="20825" y="21999"/>
                    </a:cubicBezTo>
                    <a:cubicBezTo>
                      <a:pt x="7155" y="36609"/>
                      <a:pt x="320" y="56321"/>
                      <a:pt x="320" y="81133"/>
                    </a:cubicBezTo>
                    <a:cubicBezTo>
                      <a:pt x="320" y="106298"/>
                      <a:pt x="7229" y="126083"/>
                      <a:pt x="21046" y="140488"/>
                    </a:cubicBezTo>
                    <a:cubicBezTo>
                      <a:pt x="34892" y="154922"/>
                      <a:pt x="53854" y="162140"/>
                      <a:pt x="77931" y="162140"/>
                    </a:cubicBezTo>
                    <a:cubicBezTo>
                      <a:pt x="85722" y="162140"/>
                      <a:pt x="93336" y="161331"/>
                      <a:pt x="100774" y="159714"/>
                    </a:cubicBezTo>
                    <a:cubicBezTo>
                      <a:pt x="108211" y="158127"/>
                      <a:pt x="115429" y="155731"/>
                      <a:pt x="122425" y="152526"/>
                    </a:cubicBezTo>
                    <a:close/>
                  </a:path>
                </a:pathLst>
              </a:custGeom>
              <a:solidFill>
                <a:srgbClr val="000000"/>
              </a:solidFill>
              <a:ln w="2822" cap="flat">
                <a:noFill/>
                <a:prstDash val="solid"/>
                <a:round/>
              </a:ln>
            </p:spPr>
            <p:txBody>
              <a:bodyPr rtlCol="0" anchor="ctr"/>
              <a:lstStyle/>
              <a:p>
                <a:endParaRPr lang="en-US"/>
              </a:p>
            </p:txBody>
          </p:sp>
          <p:sp>
            <p:nvSpPr>
              <p:cNvPr id="203" name="Freeform: Shape 347">
                <a:extLst>
                  <a:ext uri="{FF2B5EF4-FFF2-40B4-BE49-F238E27FC236}">
                    <a16:creationId xmlns:a16="http://schemas.microsoft.com/office/drawing/2014/main" id="{9FD4680E-733B-BF2E-5547-27D7CA667F91}"/>
                  </a:ext>
                </a:extLst>
              </p:cNvPr>
              <p:cNvSpPr/>
              <p:nvPr/>
            </p:nvSpPr>
            <p:spPr>
              <a:xfrm flipV="1">
                <a:off x="9899573" y="3008883"/>
                <a:ext cx="130395" cy="162057"/>
              </a:xfrm>
              <a:custGeom>
                <a:avLst/>
                <a:gdLst>
                  <a:gd name="connsiteX0" fmla="*/ 80140 w 130395"/>
                  <a:gd name="connsiteY0" fmla="*/ 81662 h 162057"/>
                  <a:gd name="connsiteX1" fmla="*/ 37542 w 130395"/>
                  <a:gd name="connsiteY1" fmla="*/ 74651 h 162057"/>
                  <a:gd name="connsiteX2" fmla="*/ 25680 w 130395"/>
                  <a:gd name="connsiteY2" fmla="*/ 50662 h 162057"/>
                  <a:gd name="connsiteX3" fmla="*/ 34587 w 130395"/>
                  <a:gd name="connsiteY3" fmla="*/ 29230 h 162057"/>
                  <a:gd name="connsiteX4" fmla="*/ 58753 w 130395"/>
                  <a:gd name="connsiteY4" fmla="*/ 21337 h 162057"/>
                  <a:gd name="connsiteX5" fmla="*/ 92619 w 130395"/>
                  <a:gd name="connsiteY5" fmla="*/ 36286 h 162057"/>
                  <a:gd name="connsiteX6" fmla="*/ 105364 w 130395"/>
                  <a:gd name="connsiteY6" fmla="*/ 76018 h 162057"/>
                  <a:gd name="connsiteX7" fmla="*/ 105364 w 130395"/>
                  <a:gd name="connsiteY7" fmla="*/ 81662 h 162057"/>
                  <a:gd name="connsiteX8" fmla="*/ 130719 w 130395"/>
                  <a:gd name="connsiteY8" fmla="*/ 92157 h 162057"/>
                  <a:gd name="connsiteX9" fmla="*/ 130719 w 130395"/>
                  <a:gd name="connsiteY9" fmla="*/ 4095 h 162057"/>
                  <a:gd name="connsiteX10" fmla="*/ 105364 w 130395"/>
                  <a:gd name="connsiteY10" fmla="*/ 4095 h 162057"/>
                  <a:gd name="connsiteX11" fmla="*/ 105364 w 130395"/>
                  <a:gd name="connsiteY11" fmla="*/ 27511 h 162057"/>
                  <a:gd name="connsiteX12" fmla="*/ 83712 w 130395"/>
                  <a:gd name="connsiteY12" fmla="*/ 6785 h 162057"/>
                  <a:gd name="connsiteX13" fmla="*/ 52006 w 130395"/>
                  <a:gd name="connsiteY13" fmla="*/ 82 h 162057"/>
                  <a:gd name="connsiteX14" fmla="*/ 14303 w 130395"/>
                  <a:gd name="connsiteY14" fmla="*/ 13400 h 162057"/>
                  <a:gd name="connsiteX15" fmla="*/ 324 w 130395"/>
                  <a:gd name="connsiteY15" fmla="*/ 49030 h 162057"/>
                  <a:gd name="connsiteX16" fmla="*/ 17742 w 130395"/>
                  <a:gd name="connsiteY16" fmla="*/ 88277 h 162057"/>
                  <a:gd name="connsiteX17" fmla="*/ 69777 w 130395"/>
                  <a:gd name="connsiteY17" fmla="*/ 101506 h 162057"/>
                  <a:gd name="connsiteX18" fmla="*/ 105364 w 130395"/>
                  <a:gd name="connsiteY18" fmla="*/ 101506 h 162057"/>
                  <a:gd name="connsiteX19" fmla="*/ 105364 w 130395"/>
                  <a:gd name="connsiteY19" fmla="*/ 104019 h 162057"/>
                  <a:gd name="connsiteX20" fmla="*/ 93854 w 130395"/>
                  <a:gd name="connsiteY20" fmla="*/ 131095 h 162057"/>
                  <a:gd name="connsiteX21" fmla="*/ 61531 w 130395"/>
                  <a:gd name="connsiteY21" fmla="*/ 140664 h 162057"/>
                  <a:gd name="connsiteX22" fmla="*/ 35734 w 130395"/>
                  <a:gd name="connsiteY22" fmla="*/ 137489 h 162057"/>
                  <a:gd name="connsiteX23" fmla="*/ 11657 w 130395"/>
                  <a:gd name="connsiteY23" fmla="*/ 127964 h 162057"/>
                  <a:gd name="connsiteX24" fmla="*/ 11657 w 130395"/>
                  <a:gd name="connsiteY24" fmla="*/ 151424 h 162057"/>
                  <a:gd name="connsiteX25" fmla="*/ 38644 w 130395"/>
                  <a:gd name="connsiteY25" fmla="*/ 159450 h 162057"/>
                  <a:gd name="connsiteX26" fmla="*/ 64133 w 130395"/>
                  <a:gd name="connsiteY26" fmla="*/ 162140 h 162057"/>
                  <a:gd name="connsiteX27" fmla="*/ 114183 w 130395"/>
                  <a:gd name="connsiteY27" fmla="*/ 144765 h 162057"/>
                  <a:gd name="connsiteX28" fmla="*/ 130719 w 130395"/>
                  <a:gd name="connsiteY28" fmla="*/ 92157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395" h="162057">
                    <a:moveTo>
                      <a:pt x="80140" y="81662"/>
                    </a:moveTo>
                    <a:cubicBezTo>
                      <a:pt x="59649" y="81662"/>
                      <a:pt x="45450" y="79325"/>
                      <a:pt x="37542" y="74651"/>
                    </a:cubicBezTo>
                    <a:cubicBezTo>
                      <a:pt x="29634" y="69976"/>
                      <a:pt x="25680" y="61980"/>
                      <a:pt x="25680" y="50662"/>
                    </a:cubicBezTo>
                    <a:cubicBezTo>
                      <a:pt x="25680" y="41666"/>
                      <a:pt x="28649" y="34522"/>
                      <a:pt x="34587" y="29230"/>
                    </a:cubicBezTo>
                    <a:cubicBezTo>
                      <a:pt x="40526" y="23968"/>
                      <a:pt x="48581" y="21337"/>
                      <a:pt x="58753" y="21337"/>
                    </a:cubicBezTo>
                    <a:cubicBezTo>
                      <a:pt x="72834" y="21337"/>
                      <a:pt x="84123" y="26320"/>
                      <a:pt x="92619" y="36286"/>
                    </a:cubicBezTo>
                    <a:cubicBezTo>
                      <a:pt x="101115" y="46252"/>
                      <a:pt x="105364" y="59496"/>
                      <a:pt x="105364" y="76018"/>
                    </a:cubicBezTo>
                    <a:lnTo>
                      <a:pt x="105364" y="81662"/>
                    </a:lnTo>
                    <a:close/>
                    <a:moveTo>
                      <a:pt x="130719" y="92157"/>
                    </a:moveTo>
                    <a:lnTo>
                      <a:pt x="130719" y="4095"/>
                    </a:lnTo>
                    <a:lnTo>
                      <a:pt x="105364" y="4095"/>
                    </a:lnTo>
                    <a:lnTo>
                      <a:pt x="105364" y="27511"/>
                    </a:lnTo>
                    <a:cubicBezTo>
                      <a:pt x="99572" y="18162"/>
                      <a:pt x="92355" y="11254"/>
                      <a:pt x="83712" y="6785"/>
                    </a:cubicBezTo>
                    <a:cubicBezTo>
                      <a:pt x="75069" y="2316"/>
                      <a:pt x="64500" y="82"/>
                      <a:pt x="52006" y="82"/>
                    </a:cubicBezTo>
                    <a:cubicBezTo>
                      <a:pt x="36219" y="82"/>
                      <a:pt x="23651" y="4521"/>
                      <a:pt x="14303" y="13400"/>
                    </a:cubicBezTo>
                    <a:cubicBezTo>
                      <a:pt x="4984" y="22278"/>
                      <a:pt x="324" y="34155"/>
                      <a:pt x="324" y="49030"/>
                    </a:cubicBezTo>
                    <a:cubicBezTo>
                      <a:pt x="324" y="66375"/>
                      <a:pt x="6130" y="79457"/>
                      <a:pt x="17742" y="88277"/>
                    </a:cubicBezTo>
                    <a:cubicBezTo>
                      <a:pt x="29384" y="97096"/>
                      <a:pt x="46729" y="101506"/>
                      <a:pt x="69777" y="101506"/>
                    </a:cubicBezTo>
                    <a:lnTo>
                      <a:pt x="105364" y="101506"/>
                    </a:lnTo>
                    <a:lnTo>
                      <a:pt x="105364" y="104019"/>
                    </a:lnTo>
                    <a:cubicBezTo>
                      <a:pt x="105364" y="115691"/>
                      <a:pt x="101527" y="124716"/>
                      <a:pt x="93854" y="131095"/>
                    </a:cubicBezTo>
                    <a:cubicBezTo>
                      <a:pt x="86181" y="137474"/>
                      <a:pt x="75407" y="140664"/>
                      <a:pt x="61531" y="140664"/>
                    </a:cubicBezTo>
                    <a:cubicBezTo>
                      <a:pt x="52711" y="140664"/>
                      <a:pt x="44112" y="139606"/>
                      <a:pt x="35734" y="137489"/>
                    </a:cubicBezTo>
                    <a:cubicBezTo>
                      <a:pt x="27385" y="135372"/>
                      <a:pt x="19359" y="132197"/>
                      <a:pt x="11657" y="127964"/>
                    </a:cubicBezTo>
                    <a:lnTo>
                      <a:pt x="11657" y="151424"/>
                    </a:lnTo>
                    <a:cubicBezTo>
                      <a:pt x="20917" y="155011"/>
                      <a:pt x="29913" y="157686"/>
                      <a:pt x="38644" y="159450"/>
                    </a:cubicBezTo>
                    <a:cubicBezTo>
                      <a:pt x="47376" y="161243"/>
                      <a:pt x="55872" y="162140"/>
                      <a:pt x="64133" y="162140"/>
                    </a:cubicBezTo>
                    <a:cubicBezTo>
                      <a:pt x="86475" y="162140"/>
                      <a:pt x="103159" y="156348"/>
                      <a:pt x="114183" y="144765"/>
                    </a:cubicBezTo>
                    <a:cubicBezTo>
                      <a:pt x="125207" y="133212"/>
                      <a:pt x="130719" y="115676"/>
                      <a:pt x="130719" y="92157"/>
                    </a:cubicBezTo>
                    <a:close/>
                  </a:path>
                </a:pathLst>
              </a:custGeom>
              <a:solidFill>
                <a:srgbClr val="000000"/>
              </a:solidFill>
              <a:ln w="2822" cap="flat">
                <a:noFill/>
                <a:prstDash val="solid"/>
                <a:round/>
              </a:ln>
            </p:spPr>
            <p:txBody>
              <a:bodyPr rtlCol="0" anchor="ctr"/>
              <a:lstStyle/>
              <a:p>
                <a:endParaRPr lang="en-US"/>
              </a:p>
            </p:txBody>
          </p:sp>
          <p:sp>
            <p:nvSpPr>
              <p:cNvPr id="204" name="Freeform: Shape 348">
                <a:extLst>
                  <a:ext uri="{FF2B5EF4-FFF2-40B4-BE49-F238E27FC236}">
                    <a16:creationId xmlns:a16="http://schemas.microsoft.com/office/drawing/2014/main" id="{0BFF989A-7A75-3392-90D8-D9D66DDF6D98}"/>
                  </a:ext>
                </a:extLst>
              </p:cNvPr>
              <p:cNvSpPr/>
              <p:nvPr/>
            </p:nvSpPr>
            <p:spPr>
              <a:xfrm flipV="1">
                <a:off x="10070887" y="3008883"/>
                <a:ext cx="117960" cy="162057"/>
              </a:xfrm>
              <a:custGeom>
                <a:avLst/>
                <a:gdLst>
                  <a:gd name="connsiteX0" fmla="*/ 110002 w 117960"/>
                  <a:gd name="connsiteY0" fmla="*/ 153893 h 162057"/>
                  <a:gd name="connsiteX1" fmla="*/ 110002 w 117960"/>
                  <a:gd name="connsiteY1" fmla="*/ 129904 h 162057"/>
                  <a:gd name="connsiteX2" fmla="*/ 87689 w 117960"/>
                  <a:gd name="connsiteY2" fmla="*/ 138151 h 162057"/>
                  <a:gd name="connsiteX3" fmla="*/ 63700 w 117960"/>
                  <a:gd name="connsiteY3" fmla="*/ 140929 h 162057"/>
                  <a:gd name="connsiteX4" fmla="*/ 35390 w 117960"/>
                  <a:gd name="connsiteY4" fmla="*/ 135152 h 162057"/>
                  <a:gd name="connsiteX5" fmla="*/ 25953 w 117960"/>
                  <a:gd name="connsiteY5" fmla="*/ 117778 h 162057"/>
                  <a:gd name="connsiteX6" fmla="*/ 32700 w 117960"/>
                  <a:gd name="connsiteY6" fmla="*/ 103931 h 162057"/>
                  <a:gd name="connsiteX7" fmla="*/ 59864 w 117960"/>
                  <a:gd name="connsiteY7" fmla="*/ 94362 h 162057"/>
                  <a:gd name="connsiteX8" fmla="*/ 68551 w 117960"/>
                  <a:gd name="connsiteY8" fmla="*/ 92422 h 162057"/>
                  <a:gd name="connsiteX9" fmla="*/ 106916 w 117960"/>
                  <a:gd name="connsiteY9" fmla="*/ 76106 h 162057"/>
                  <a:gd name="connsiteX10" fmla="*/ 118293 w 117960"/>
                  <a:gd name="connsiteY10" fmla="*/ 46693 h 162057"/>
                  <a:gd name="connsiteX11" fmla="*/ 101271 w 117960"/>
                  <a:gd name="connsiteY11" fmla="*/ 12606 h 162057"/>
                  <a:gd name="connsiteX12" fmla="*/ 54484 w 117960"/>
                  <a:gd name="connsiteY12" fmla="*/ 82 h 162057"/>
                  <a:gd name="connsiteX13" fmla="*/ 28643 w 117960"/>
                  <a:gd name="connsiteY13" fmla="*/ 2508 h 162057"/>
                  <a:gd name="connsiteX14" fmla="*/ 333 w 117960"/>
                  <a:gd name="connsiteY14" fmla="*/ 9740 h 162057"/>
                  <a:gd name="connsiteX15" fmla="*/ 333 w 117960"/>
                  <a:gd name="connsiteY15" fmla="*/ 35933 h 162057"/>
                  <a:gd name="connsiteX16" fmla="*/ 28026 w 117960"/>
                  <a:gd name="connsiteY16" fmla="*/ 24953 h 162057"/>
                  <a:gd name="connsiteX17" fmla="*/ 55057 w 117960"/>
                  <a:gd name="connsiteY17" fmla="*/ 21337 h 162057"/>
                  <a:gd name="connsiteX18" fmla="*/ 82574 w 117960"/>
                  <a:gd name="connsiteY18" fmla="*/ 27467 h 162057"/>
                  <a:gd name="connsiteX19" fmla="*/ 92231 w 117960"/>
                  <a:gd name="connsiteY19" fmla="*/ 44753 h 162057"/>
                  <a:gd name="connsiteX20" fmla="*/ 85264 w 117960"/>
                  <a:gd name="connsiteY20" fmla="*/ 60584 h 162057"/>
                  <a:gd name="connsiteX21" fmla="*/ 54749 w 117960"/>
                  <a:gd name="connsiteY21" fmla="*/ 71211 h 162057"/>
                  <a:gd name="connsiteX22" fmla="*/ 45929 w 117960"/>
                  <a:gd name="connsiteY22" fmla="*/ 73284 h 162057"/>
                  <a:gd name="connsiteX23" fmla="*/ 11886 w 117960"/>
                  <a:gd name="connsiteY23" fmla="*/ 88497 h 162057"/>
                  <a:gd name="connsiteX24" fmla="*/ 1435 w 117960"/>
                  <a:gd name="connsiteY24" fmla="*/ 116675 h 162057"/>
                  <a:gd name="connsiteX25" fmla="*/ 16869 w 117960"/>
                  <a:gd name="connsiteY25" fmla="*/ 150277 h 162057"/>
                  <a:gd name="connsiteX26" fmla="*/ 60702 w 117960"/>
                  <a:gd name="connsiteY26" fmla="*/ 162140 h 162057"/>
                  <a:gd name="connsiteX27" fmla="*/ 87116 w 117960"/>
                  <a:gd name="connsiteY27" fmla="*/ 160067 h 162057"/>
                  <a:gd name="connsiteX28" fmla="*/ 110002 w 117960"/>
                  <a:gd name="connsiteY28" fmla="*/ 153893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960" h="162057">
                    <a:moveTo>
                      <a:pt x="110002" y="153893"/>
                    </a:moveTo>
                    <a:lnTo>
                      <a:pt x="110002" y="129904"/>
                    </a:lnTo>
                    <a:cubicBezTo>
                      <a:pt x="102859" y="133579"/>
                      <a:pt x="95421" y="136328"/>
                      <a:pt x="87689" y="138151"/>
                    </a:cubicBezTo>
                    <a:cubicBezTo>
                      <a:pt x="79987" y="140003"/>
                      <a:pt x="71991" y="140929"/>
                      <a:pt x="63700" y="140929"/>
                    </a:cubicBezTo>
                    <a:cubicBezTo>
                      <a:pt x="51118" y="140929"/>
                      <a:pt x="41681" y="139003"/>
                      <a:pt x="35390" y="135152"/>
                    </a:cubicBezTo>
                    <a:cubicBezTo>
                      <a:pt x="29099" y="131301"/>
                      <a:pt x="25953" y="125509"/>
                      <a:pt x="25953" y="117778"/>
                    </a:cubicBezTo>
                    <a:cubicBezTo>
                      <a:pt x="25953" y="111898"/>
                      <a:pt x="28202" y="107283"/>
                      <a:pt x="32700" y="103931"/>
                    </a:cubicBezTo>
                    <a:cubicBezTo>
                      <a:pt x="37198" y="100580"/>
                      <a:pt x="46252" y="97390"/>
                      <a:pt x="59864" y="94362"/>
                    </a:cubicBezTo>
                    <a:lnTo>
                      <a:pt x="68551" y="92422"/>
                    </a:lnTo>
                    <a:cubicBezTo>
                      <a:pt x="86543" y="88571"/>
                      <a:pt x="99331" y="83132"/>
                      <a:pt x="106916" y="76106"/>
                    </a:cubicBezTo>
                    <a:cubicBezTo>
                      <a:pt x="114500" y="69080"/>
                      <a:pt x="118293" y="59275"/>
                      <a:pt x="118293" y="46693"/>
                    </a:cubicBezTo>
                    <a:cubicBezTo>
                      <a:pt x="118293" y="32347"/>
                      <a:pt x="112619" y="20984"/>
                      <a:pt x="101271" y="12606"/>
                    </a:cubicBezTo>
                    <a:cubicBezTo>
                      <a:pt x="89924" y="4257"/>
                      <a:pt x="74328" y="82"/>
                      <a:pt x="54484" y="82"/>
                    </a:cubicBezTo>
                    <a:cubicBezTo>
                      <a:pt x="46223" y="82"/>
                      <a:pt x="37609" y="891"/>
                      <a:pt x="28643" y="2508"/>
                    </a:cubicBezTo>
                    <a:cubicBezTo>
                      <a:pt x="19676" y="4124"/>
                      <a:pt x="10240" y="6535"/>
                      <a:pt x="333" y="9740"/>
                    </a:cubicBezTo>
                    <a:lnTo>
                      <a:pt x="333" y="35933"/>
                    </a:lnTo>
                    <a:cubicBezTo>
                      <a:pt x="9711" y="31053"/>
                      <a:pt x="18942" y="27393"/>
                      <a:pt x="28026" y="24953"/>
                    </a:cubicBezTo>
                    <a:cubicBezTo>
                      <a:pt x="37110" y="22542"/>
                      <a:pt x="46120" y="21337"/>
                      <a:pt x="55057" y="21337"/>
                    </a:cubicBezTo>
                    <a:cubicBezTo>
                      <a:pt x="66993" y="21337"/>
                      <a:pt x="76165" y="23380"/>
                      <a:pt x="82574" y="27467"/>
                    </a:cubicBezTo>
                    <a:cubicBezTo>
                      <a:pt x="89012" y="31553"/>
                      <a:pt x="92231" y="37315"/>
                      <a:pt x="92231" y="44753"/>
                    </a:cubicBezTo>
                    <a:cubicBezTo>
                      <a:pt x="92231" y="51632"/>
                      <a:pt x="89909" y="56909"/>
                      <a:pt x="85264" y="60584"/>
                    </a:cubicBezTo>
                    <a:cubicBezTo>
                      <a:pt x="80648" y="64258"/>
                      <a:pt x="70476" y="67801"/>
                      <a:pt x="54749" y="71211"/>
                    </a:cubicBezTo>
                    <a:lnTo>
                      <a:pt x="45929" y="73284"/>
                    </a:lnTo>
                    <a:cubicBezTo>
                      <a:pt x="30230" y="76576"/>
                      <a:pt x="18883" y="81647"/>
                      <a:pt x="11886" y="88497"/>
                    </a:cubicBezTo>
                    <a:cubicBezTo>
                      <a:pt x="4919" y="95347"/>
                      <a:pt x="1435" y="104740"/>
                      <a:pt x="1435" y="116675"/>
                    </a:cubicBezTo>
                    <a:cubicBezTo>
                      <a:pt x="1435" y="131198"/>
                      <a:pt x="6580" y="142399"/>
                      <a:pt x="16869" y="150277"/>
                    </a:cubicBezTo>
                    <a:cubicBezTo>
                      <a:pt x="27158" y="158186"/>
                      <a:pt x="41769" y="162140"/>
                      <a:pt x="60702" y="162140"/>
                    </a:cubicBezTo>
                    <a:cubicBezTo>
                      <a:pt x="70050" y="162140"/>
                      <a:pt x="78855" y="161449"/>
                      <a:pt x="87116" y="160067"/>
                    </a:cubicBezTo>
                    <a:cubicBezTo>
                      <a:pt x="95406" y="158715"/>
                      <a:pt x="103035" y="156657"/>
                      <a:pt x="110002" y="153893"/>
                    </a:cubicBezTo>
                    <a:close/>
                  </a:path>
                </a:pathLst>
              </a:custGeom>
              <a:solidFill>
                <a:srgbClr val="000000"/>
              </a:solidFill>
              <a:ln w="2822" cap="flat">
                <a:noFill/>
                <a:prstDash val="solid"/>
                <a:round/>
              </a:ln>
            </p:spPr>
            <p:txBody>
              <a:bodyPr rtlCol="0" anchor="ctr"/>
              <a:lstStyle/>
              <a:p>
                <a:endParaRPr lang="en-US"/>
              </a:p>
            </p:txBody>
          </p:sp>
          <p:sp>
            <p:nvSpPr>
              <p:cNvPr id="205" name="Freeform: Shape 349">
                <a:extLst>
                  <a:ext uri="{FF2B5EF4-FFF2-40B4-BE49-F238E27FC236}">
                    <a16:creationId xmlns:a16="http://schemas.microsoft.com/office/drawing/2014/main" id="{78D48313-3D7D-39BA-8830-9F2A5B21AEFF}"/>
                  </a:ext>
                </a:extLst>
              </p:cNvPr>
              <p:cNvSpPr/>
              <p:nvPr/>
            </p:nvSpPr>
            <p:spPr>
              <a:xfrm flipV="1">
                <a:off x="10210205" y="2968755"/>
                <a:ext cx="96308" cy="198173"/>
              </a:xfrm>
              <a:custGeom>
                <a:avLst/>
                <a:gdLst>
                  <a:gd name="connsiteX0" fmla="*/ 44441 w 96308"/>
                  <a:gd name="connsiteY0" fmla="*/ 198247 h 198173"/>
                  <a:gd name="connsiteX1" fmla="*/ 44441 w 96308"/>
                  <a:gd name="connsiteY1" fmla="*/ 154414 h 198173"/>
                  <a:gd name="connsiteX2" fmla="*/ 96652 w 96308"/>
                  <a:gd name="connsiteY2" fmla="*/ 154414 h 198173"/>
                  <a:gd name="connsiteX3" fmla="*/ 96652 w 96308"/>
                  <a:gd name="connsiteY3" fmla="*/ 134702 h 198173"/>
                  <a:gd name="connsiteX4" fmla="*/ 44441 w 96308"/>
                  <a:gd name="connsiteY4" fmla="*/ 134702 h 198173"/>
                  <a:gd name="connsiteX5" fmla="*/ 44441 w 96308"/>
                  <a:gd name="connsiteY5" fmla="*/ 50918 h 198173"/>
                  <a:gd name="connsiteX6" fmla="*/ 49600 w 96308"/>
                  <a:gd name="connsiteY6" fmla="*/ 26664 h 198173"/>
                  <a:gd name="connsiteX7" fmla="*/ 70635 w 96308"/>
                  <a:gd name="connsiteY7" fmla="*/ 21284 h 198173"/>
                  <a:gd name="connsiteX8" fmla="*/ 96652 w 96308"/>
                  <a:gd name="connsiteY8" fmla="*/ 21284 h 198173"/>
                  <a:gd name="connsiteX9" fmla="*/ 96652 w 96308"/>
                  <a:gd name="connsiteY9" fmla="*/ 74 h 198173"/>
                  <a:gd name="connsiteX10" fmla="*/ 70635 w 96308"/>
                  <a:gd name="connsiteY10" fmla="*/ 74 h 198173"/>
                  <a:gd name="connsiteX11" fmla="*/ 30109 w 96308"/>
                  <a:gd name="connsiteY11" fmla="*/ 11010 h 198173"/>
                  <a:gd name="connsiteX12" fmla="*/ 18953 w 96308"/>
                  <a:gd name="connsiteY12" fmla="*/ 50918 h 198173"/>
                  <a:gd name="connsiteX13" fmla="*/ 18953 w 96308"/>
                  <a:gd name="connsiteY13" fmla="*/ 134702 h 198173"/>
                  <a:gd name="connsiteX14" fmla="*/ 344 w 96308"/>
                  <a:gd name="connsiteY14" fmla="*/ 134702 h 198173"/>
                  <a:gd name="connsiteX15" fmla="*/ 344 w 96308"/>
                  <a:gd name="connsiteY15" fmla="*/ 154414 h 198173"/>
                  <a:gd name="connsiteX16" fmla="*/ 18953 w 96308"/>
                  <a:gd name="connsiteY16" fmla="*/ 154414 h 198173"/>
                  <a:gd name="connsiteX17" fmla="*/ 18953 w 96308"/>
                  <a:gd name="connsiteY17" fmla="*/ 198247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441" y="198247"/>
                    </a:moveTo>
                    <a:lnTo>
                      <a:pt x="44441" y="154414"/>
                    </a:lnTo>
                    <a:lnTo>
                      <a:pt x="96652" y="154414"/>
                    </a:lnTo>
                    <a:lnTo>
                      <a:pt x="96652" y="134702"/>
                    </a:lnTo>
                    <a:lnTo>
                      <a:pt x="44441" y="134702"/>
                    </a:lnTo>
                    <a:lnTo>
                      <a:pt x="44441" y="50918"/>
                    </a:lnTo>
                    <a:cubicBezTo>
                      <a:pt x="44441" y="38335"/>
                      <a:pt x="46161" y="30251"/>
                      <a:pt x="49600" y="26664"/>
                    </a:cubicBezTo>
                    <a:cubicBezTo>
                      <a:pt x="53040" y="23078"/>
                      <a:pt x="60052" y="21284"/>
                      <a:pt x="70635" y="21284"/>
                    </a:cubicBezTo>
                    <a:lnTo>
                      <a:pt x="96652" y="21284"/>
                    </a:lnTo>
                    <a:lnTo>
                      <a:pt x="96652" y="74"/>
                    </a:lnTo>
                    <a:lnTo>
                      <a:pt x="70635" y="74"/>
                    </a:lnTo>
                    <a:cubicBezTo>
                      <a:pt x="51055" y="74"/>
                      <a:pt x="37547" y="3719"/>
                      <a:pt x="30109" y="11010"/>
                    </a:cubicBezTo>
                    <a:cubicBezTo>
                      <a:pt x="22672" y="18330"/>
                      <a:pt x="18953" y="31633"/>
                      <a:pt x="18953" y="50918"/>
                    </a:cubicBezTo>
                    <a:lnTo>
                      <a:pt x="18953" y="134702"/>
                    </a:lnTo>
                    <a:lnTo>
                      <a:pt x="344" y="134702"/>
                    </a:lnTo>
                    <a:lnTo>
                      <a:pt x="344" y="154414"/>
                    </a:lnTo>
                    <a:lnTo>
                      <a:pt x="18953" y="154414"/>
                    </a:lnTo>
                    <a:lnTo>
                      <a:pt x="18953" y="198247"/>
                    </a:lnTo>
                    <a:close/>
                  </a:path>
                </a:pathLst>
              </a:custGeom>
              <a:solidFill>
                <a:srgbClr val="000000"/>
              </a:solidFill>
              <a:ln w="2822" cap="flat">
                <a:noFill/>
                <a:prstDash val="solid"/>
                <a:round/>
              </a:ln>
            </p:spPr>
            <p:txBody>
              <a:bodyPr rtlCol="0" anchor="ctr"/>
              <a:lstStyle/>
              <a:p>
                <a:endParaRPr lang="en-US"/>
              </a:p>
            </p:txBody>
          </p:sp>
          <p:sp>
            <p:nvSpPr>
              <p:cNvPr id="206" name="Freeform: Shape 350">
                <a:extLst>
                  <a:ext uri="{FF2B5EF4-FFF2-40B4-BE49-F238E27FC236}">
                    <a16:creationId xmlns:a16="http://schemas.microsoft.com/office/drawing/2014/main" id="{C393E446-E6C5-689C-9FFF-8C2C87EE5ED4}"/>
                  </a:ext>
                </a:extLst>
              </p:cNvPr>
              <p:cNvSpPr/>
              <p:nvPr/>
            </p:nvSpPr>
            <p:spPr>
              <a:xfrm flipV="1">
                <a:off x="10339868" y="2952483"/>
                <a:ext cx="25355" cy="214444"/>
              </a:xfrm>
              <a:custGeom>
                <a:avLst/>
                <a:gdLst>
                  <a:gd name="connsiteX0" fmla="*/ 353 w 25355"/>
                  <a:gd name="connsiteY0" fmla="*/ 154411 h 214444"/>
                  <a:gd name="connsiteX1" fmla="*/ 25709 w 25355"/>
                  <a:gd name="connsiteY1" fmla="*/ 154411 h 214444"/>
                  <a:gd name="connsiteX2" fmla="*/ 25709 w 25355"/>
                  <a:gd name="connsiteY2" fmla="*/ 70 h 214444"/>
                  <a:gd name="connsiteX3" fmla="*/ 353 w 25355"/>
                  <a:gd name="connsiteY3" fmla="*/ 70 h 214444"/>
                  <a:gd name="connsiteX4" fmla="*/ 353 w 25355"/>
                  <a:gd name="connsiteY4" fmla="*/ 214515 h 214444"/>
                  <a:gd name="connsiteX5" fmla="*/ 25709 w 25355"/>
                  <a:gd name="connsiteY5" fmla="*/ 214515 h 214444"/>
                  <a:gd name="connsiteX6" fmla="*/ 25709 w 25355"/>
                  <a:gd name="connsiteY6" fmla="*/ 182368 h 214444"/>
                  <a:gd name="connsiteX7" fmla="*/ 353 w 25355"/>
                  <a:gd name="connsiteY7" fmla="*/ 182368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5" h="214444">
                    <a:moveTo>
                      <a:pt x="353" y="154411"/>
                    </a:moveTo>
                    <a:lnTo>
                      <a:pt x="25709" y="154411"/>
                    </a:lnTo>
                    <a:lnTo>
                      <a:pt x="25709" y="70"/>
                    </a:lnTo>
                    <a:lnTo>
                      <a:pt x="353" y="70"/>
                    </a:lnTo>
                    <a:close/>
                    <a:moveTo>
                      <a:pt x="353" y="214515"/>
                    </a:moveTo>
                    <a:lnTo>
                      <a:pt x="25709" y="214515"/>
                    </a:lnTo>
                    <a:lnTo>
                      <a:pt x="25709" y="182368"/>
                    </a:lnTo>
                    <a:lnTo>
                      <a:pt x="353" y="182368"/>
                    </a:lnTo>
                    <a:close/>
                  </a:path>
                </a:pathLst>
              </a:custGeom>
              <a:solidFill>
                <a:srgbClr val="000000"/>
              </a:solidFill>
              <a:ln w="2822" cap="flat">
                <a:noFill/>
                <a:prstDash val="solid"/>
                <a:round/>
              </a:ln>
            </p:spPr>
            <p:txBody>
              <a:bodyPr rtlCol="0" anchor="ctr"/>
              <a:lstStyle/>
              <a:p>
                <a:endParaRPr lang="en-US"/>
              </a:p>
            </p:txBody>
          </p:sp>
          <p:sp>
            <p:nvSpPr>
              <p:cNvPr id="207" name="Freeform: Shape 351">
                <a:extLst>
                  <a:ext uri="{FF2B5EF4-FFF2-40B4-BE49-F238E27FC236}">
                    <a16:creationId xmlns:a16="http://schemas.microsoft.com/office/drawing/2014/main" id="{9E457E97-79DD-7FF7-B191-E54B5908F87C}"/>
                  </a:ext>
                </a:extLst>
              </p:cNvPr>
              <p:cNvSpPr/>
              <p:nvPr/>
            </p:nvSpPr>
            <p:spPr>
              <a:xfrm flipV="1">
                <a:off x="10417307" y="3008884"/>
                <a:ext cx="129292" cy="158044"/>
              </a:xfrm>
              <a:custGeom>
                <a:avLst/>
                <a:gdLst>
                  <a:gd name="connsiteX0" fmla="*/ 129632 w 129292"/>
                  <a:gd name="connsiteY0" fmla="*/ 93259 h 158044"/>
                  <a:gd name="connsiteX1" fmla="*/ 129632 w 129292"/>
                  <a:gd name="connsiteY1" fmla="*/ 81 h 158044"/>
                  <a:gd name="connsiteX2" fmla="*/ 104276 w 129292"/>
                  <a:gd name="connsiteY2" fmla="*/ 81 h 158044"/>
                  <a:gd name="connsiteX3" fmla="*/ 104276 w 129292"/>
                  <a:gd name="connsiteY3" fmla="*/ 92421 h 158044"/>
                  <a:gd name="connsiteX4" fmla="*/ 95722 w 129292"/>
                  <a:gd name="connsiteY4" fmla="*/ 125185 h 158044"/>
                  <a:gd name="connsiteX5" fmla="*/ 70101 w 129292"/>
                  <a:gd name="connsiteY5" fmla="*/ 136077 h 158044"/>
                  <a:gd name="connsiteX6" fmla="*/ 37690 w 129292"/>
                  <a:gd name="connsiteY6" fmla="*/ 122980 h 158044"/>
                  <a:gd name="connsiteX7" fmla="*/ 25828 w 129292"/>
                  <a:gd name="connsiteY7" fmla="*/ 87306 h 158044"/>
                  <a:gd name="connsiteX8" fmla="*/ 25828 w 129292"/>
                  <a:gd name="connsiteY8" fmla="*/ 81 h 158044"/>
                  <a:gd name="connsiteX9" fmla="*/ 339 w 129292"/>
                  <a:gd name="connsiteY9" fmla="*/ 81 h 158044"/>
                  <a:gd name="connsiteX10" fmla="*/ 339 w 129292"/>
                  <a:gd name="connsiteY10" fmla="*/ 154422 h 158044"/>
                  <a:gd name="connsiteX11" fmla="*/ 25828 w 129292"/>
                  <a:gd name="connsiteY11" fmla="*/ 154422 h 158044"/>
                  <a:gd name="connsiteX12" fmla="*/ 25828 w 129292"/>
                  <a:gd name="connsiteY12" fmla="*/ 130433 h 158044"/>
                  <a:gd name="connsiteX13" fmla="*/ 47259 w 129292"/>
                  <a:gd name="connsiteY13" fmla="*/ 151247 h 158044"/>
                  <a:gd name="connsiteX14" fmla="*/ 75746 w 129292"/>
                  <a:gd name="connsiteY14" fmla="*/ 158126 h 158044"/>
                  <a:gd name="connsiteX15" fmla="*/ 115962 w 129292"/>
                  <a:gd name="connsiteY15" fmla="*/ 141678 h 158044"/>
                  <a:gd name="connsiteX16" fmla="*/ 129632 w 129292"/>
                  <a:gd name="connsiteY16" fmla="*/ 93259 h 1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2" h="158044">
                    <a:moveTo>
                      <a:pt x="129632" y="93259"/>
                    </a:moveTo>
                    <a:lnTo>
                      <a:pt x="129632" y="81"/>
                    </a:lnTo>
                    <a:lnTo>
                      <a:pt x="104276" y="81"/>
                    </a:lnTo>
                    <a:lnTo>
                      <a:pt x="104276" y="92421"/>
                    </a:lnTo>
                    <a:cubicBezTo>
                      <a:pt x="104276" y="107032"/>
                      <a:pt x="101425" y="117953"/>
                      <a:pt x="95722" y="125185"/>
                    </a:cubicBezTo>
                    <a:cubicBezTo>
                      <a:pt x="90019" y="132446"/>
                      <a:pt x="81478" y="136077"/>
                      <a:pt x="70101" y="136077"/>
                    </a:cubicBezTo>
                    <a:cubicBezTo>
                      <a:pt x="56402" y="136077"/>
                      <a:pt x="45598" y="131712"/>
                      <a:pt x="37690" y="122980"/>
                    </a:cubicBezTo>
                    <a:cubicBezTo>
                      <a:pt x="29782" y="114278"/>
                      <a:pt x="25828" y="102387"/>
                      <a:pt x="25828" y="87306"/>
                    </a:cubicBezTo>
                    <a:lnTo>
                      <a:pt x="25828" y="81"/>
                    </a:lnTo>
                    <a:lnTo>
                      <a:pt x="339" y="81"/>
                    </a:lnTo>
                    <a:lnTo>
                      <a:pt x="339" y="154422"/>
                    </a:lnTo>
                    <a:lnTo>
                      <a:pt x="25828" y="154422"/>
                    </a:lnTo>
                    <a:lnTo>
                      <a:pt x="25828" y="130433"/>
                    </a:lnTo>
                    <a:cubicBezTo>
                      <a:pt x="31913" y="139723"/>
                      <a:pt x="39057" y="146661"/>
                      <a:pt x="47259" y="151247"/>
                    </a:cubicBezTo>
                    <a:cubicBezTo>
                      <a:pt x="55490" y="155833"/>
                      <a:pt x="64986" y="158126"/>
                      <a:pt x="75746" y="158126"/>
                    </a:cubicBezTo>
                    <a:cubicBezTo>
                      <a:pt x="93473" y="158126"/>
                      <a:pt x="106878" y="152643"/>
                      <a:pt x="115962" y="141678"/>
                    </a:cubicBezTo>
                    <a:cubicBezTo>
                      <a:pt x="125076" y="130712"/>
                      <a:pt x="129632" y="114572"/>
                      <a:pt x="129632" y="93259"/>
                    </a:cubicBezTo>
                    <a:close/>
                  </a:path>
                </a:pathLst>
              </a:custGeom>
              <a:solidFill>
                <a:srgbClr val="000000"/>
              </a:solidFill>
              <a:ln w="2822" cap="flat">
                <a:noFill/>
                <a:prstDash val="solid"/>
                <a:round/>
              </a:ln>
            </p:spPr>
            <p:txBody>
              <a:bodyPr rtlCol="0" anchor="ctr"/>
              <a:lstStyle/>
              <a:p>
                <a:endParaRPr lang="en-US"/>
              </a:p>
            </p:txBody>
          </p:sp>
          <p:sp>
            <p:nvSpPr>
              <p:cNvPr id="208" name="Freeform: Shape 352">
                <a:extLst>
                  <a:ext uri="{FF2B5EF4-FFF2-40B4-BE49-F238E27FC236}">
                    <a16:creationId xmlns:a16="http://schemas.microsoft.com/office/drawing/2014/main" id="{6BC6491A-E5B9-8416-2525-AB3A10AACFF2}"/>
                  </a:ext>
                </a:extLst>
              </p:cNvPr>
              <p:cNvSpPr/>
              <p:nvPr/>
            </p:nvSpPr>
            <p:spPr>
              <a:xfrm flipV="1">
                <a:off x="10586123" y="3008884"/>
                <a:ext cx="137936" cy="216737"/>
              </a:xfrm>
              <a:custGeom>
                <a:avLst/>
                <a:gdLst>
                  <a:gd name="connsiteX0" fmla="*/ 112928 w 137936"/>
                  <a:gd name="connsiteY0" fmla="*/ 137765 h 216737"/>
                  <a:gd name="connsiteX1" fmla="*/ 101551 w 137936"/>
                  <a:gd name="connsiteY1" fmla="*/ 180451 h 216737"/>
                  <a:gd name="connsiteX2" fmla="*/ 69668 w 137936"/>
                  <a:gd name="connsiteY2" fmla="*/ 195620 h 216737"/>
                  <a:gd name="connsiteX3" fmla="*/ 37918 w 137936"/>
                  <a:gd name="connsiteY3" fmla="*/ 180451 h 216737"/>
                  <a:gd name="connsiteX4" fmla="*/ 26541 w 137936"/>
                  <a:gd name="connsiteY4" fmla="*/ 137765 h 216737"/>
                  <a:gd name="connsiteX5" fmla="*/ 37918 w 137936"/>
                  <a:gd name="connsiteY5" fmla="*/ 95166 h 216737"/>
                  <a:gd name="connsiteX6" fmla="*/ 69668 w 137936"/>
                  <a:gd name="connsiteY6" fmla="*/ 79997 h 216737"/>
                  <a:gd name="connsiteX7" fmla="*/ 101551 w 137936"/>
                  <a:gd name="connsiteY7" fmla="*/ 95166 h 216737"/>
                  <a:gd name="connsiteX8" fmla="*/ 112928 w 137936"/>
                  <a:gd name="connsiteY8" fmla="*/ 137765 h 216737"/>
                  <a:gd name="connsiteX9" fmla="*/ 138284 w 137936"/>
                  <a:gd name="connsiteY9" fmla="*/ 77925 h 216737"/>
                  <a:gd name="connsiteX10" fmla="*/ 120777 w 137936"/>
                  <a:gd name="connsiteY10" fmla="*/ 19319 h 216737"/>
                  <a:gd name="connsiteX11" fmla="*/ 67199 w 137936"/>
                  <a:gd name="connsiteY11" fmla="*/ 93 h 216737"/>
                  <a:gd name="connsiteX12" fmla="*/ 41975 w 137936"/>
                  <a:gd name="connsiteY12" fmla="*/ 2077 h 216737"/>
                  <a:gd name="connsiteX13" fmla="*/ 18957 w 137936"/>
                  <a:gd name="connsiteY13" fmla="*/ 8207 h 216737"/>
                  <a:gd name="connsiteX14" fmla="*/ 18957 w 137936"/>
                  <a:gd name="connsiteY14" fmla="*/ 32857 h 216737"/>
                  <a:gd name="connsiteX15" fmla="*/ 41005 w 137936"/>
                  <a:gd name="connsiteY15" fmla="*/ 23949 h 216737"/>
                  <a:gd name="connsiteX16" fmla="*/ 63186 w 137936"/>
                  <a:gd name="connsiteY16" fmla="*/ 21039 h 216737"/>
                  <a:gd name="connsiteX17" fmla="*/ 100536 w 137936"/>
                  <a:gd name="connsiteY17" fmla="*/ 34048 h 216737"/>
                  <a:gd name="connsiteX18" fmla="*/ 112928 w 137936"/>
                  <a:gd name="connsiteY18" fmla="*/ 73383 h 216737"/>
                  <a:gd name="connsiteX19" fmla="*/ 112928 w 137936"/>
                  <a:gd name="connsiteY19" fmla="*/ 85950 h 216737"/>
                  <a:gd name="connsiteX20" fmla="*/ 92819 w 137936"/>
                  <a:gd name="connsiteY20" fmla="*/ 65533 h 216737"/>
                  <a:gd name="connsiteX21" fmla="*/ 63451 w 137936"/>
                  <a:gd name="connsiteY21" fmla="*/ 58786 h 216737"/>
                  <a:gd name="connsiteX22" fmla="*/ 17722 w 137936"/>
                  <a:gd name="connsiteY22" fmla="*/ 80394 h 216737"/>
                  <a:gd name="connsiteX23" fmla="*/ 348 w 137936"/>
                  <a:gd name="connsiteY23" fmla="*/ 137765 h 216737"/>
                  <a:gd name="connsiteX24" fmla="*/ 17722 w 137936"/>
                  <a:gd name="connsiteY24" fmla="*/ 195179 h 216737"/>
                  <a:gd name="connsiteX25" fmla="*/ 63451 w 137936"/>
                  <a:gd name="connsiteY25" fmla="*/ 216831 h 216737"/>
                  <a:gd name="connsiteX26" fmla="*/ 92819 w 137936"/>
                  <a:gd name="connsiteY26" fmla="*/ 210084 h 216737"/>
                  <a:gd name="connsiteX27" fmla="*/ 112928 w 137936"/>
                  <a:gd name="connsiteY27" fmla="*/ 189711 h 216737"/>
                  <a:gd name="connsiteX28" fmla="*/ 112928 w 137936"/>
                  <a:gd name="connsiteY28" fmla="*/ 213127 h 216737"/>
                  <a:gd name="connsiteX29" fmla="*/ 138284 w 137936"/>
                  <a:gd name="connsiteY29" fmla="*/ 213127 h 2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936" h="216737">
                    <a:moveTo>
                      <a:pt x="112928" y="137765"/>
                    </a:moveTo>
                    <a:cubicBezTo>
                      <a:pt x="112928" y="156138"/>
                      <a:pt x="109135" y="170367"/>
                      <a:pt x="101551" y="180451"/>
                    </a:cubicBezTo>
                    <a:cubicBezTo>
                      <a:pt x="93995" y="190564"/>
                      <a:pt x="83368" y="195620"/>
                      <a:pt x="69668" y="195620"/>
                    </a:cubicBezTo>
                    <a:cubicBezTo>
                      <a:pt x="56086" y="195620"/>
                      <a:pt x="45503" y="190564"/>
                      <a:pt x="37918" y="180451"/>
                    </a:cubicBezTo>
                    <a:cubicBezTo>
                      <a:pt x="30334" y="170367"/>
                      <a:pt x="26541" y="156138"/>
                      <a:pt x="26541" y="137765"/>
                    </a:cubicBezTo>
                    <a:cubicBezTo>
                      <a:pt x="26541" y="119479"/>
                      <a:pt x="30334" y="105280"/>
                      <a:pt x="37918" y="95166"/>
                    </a:cubicBezTo>
                    <a:cubicBezTo>
                      <a:pt x="45503" y="85054"/>
                      <a:pt x="56086" y="79997"/>
                      <a:pt x="69668" y="79997"/>
                    </a:cubicBezTo>
                    <a:cubicBezTo>
                      <a:pt x="83368" y="79997"/>
                      <a:pt x="93995" y="85054"/>
                      <a:pt x="101551" y="95166"/>
                    </a:cubicBezTo>
                    <a:cubicBezTo>
                      <a:pt x="109135" y="105280"/>
                      <a:pt x="112928" y="119479"/>
                      <a:pt x="112928" y="137765"/>
                    </a:cubicBezTo>
                    <a:close/>
                    <a:moveTo>
                      <a:pt x="138284" y="77925"/>
                    </a:moveTo>
                    <a:cubicBezTo>
                      <a:pt x="138284" y="51672"/>
                      <a:pt x="132448" y="32137"/>
                      <a:pt x="120777" y="19319"/>
                    </a:cubicBezTo>
                    <a:cubicBezTo>
                      <a:pt x="109135" y="6502"/>
                      <a:pt x="91276" y="93"/>
                      <a:pt x="67199" y="93"/>
                    </a:cubicBezTo>
                    <a:cubicBezTo>
                      <a:pt x="58291" y="93"/>
                      <a:pt x="49883" y="754"/>
                      <a:pt x="41975" y="2077"/>
                    </a:cubicBezTo>
                    <a:cubicBezTo>
                      <a:pt x="34067" y="3400"/>
                      <a:pt x="26394" y="5444"/>
                      <a:pt x="18957" y="8207"/>
                    </a:cubicBezTo>
                    <a:lnTo>
                      <a:pt x="18957" y="32857"/>
                    </a:lnTo>
                    <a:cubicBezTo>
                      <a:pt x="26394" y="28830"/>
                      <a:pt x="33744" y="25860"/>
                      <a:pt x="41005" y="23949"/>
                    </a:cubicBezTo>
                    <a:cubicBezTo>
                      <a:pt x="48267" y="22009"/>
                      <a:pt x="55660" y="21039"/>
                      <a:pt x="63186" y="21039"/>
                    </a:cubicBezTo>
                    <a:cubicBezTo>
                      <a:pt x="79826" y="21039"/>
                      <a:pt x="92276" y="25375"/>
                      <a:pt x="100536" y="34048"/>
                    </a:cubicBezTo>
                    <a:cubicBezTo>
                      <a:pt x="108797" y="42720"/>
                      <a:pt x="112928" y="55832"/>
                      <a:pt x="112928" y="73383"/>
                    </a:cubicBezTo>
                    <a:lnTo>
                      <a:pt x="112928" y="85950"/>
                    </a:lnTo>
                    <a:cubicBezTo>
                      <a:pt x="107695" y="76837"/>
                      <a:pt x="100992" y="70031"/>
                      <a:pt x="92819" y="65533"/>
                    </a:cubicBezTo>
                    <a:cubicBezTo>
                      <a:pt x="84647" y="61035"/>
                      <a:pt x="74857" y="58786"/>
                      <a:pt x="63451" y="58786"/>
                    </a:cubicBezTo>
                    <a:cubicBezTo>
                      <a:pt x="44548" y="58786"/>
                      <a:pt x="29305" y="65989"/>
                      <a:pt x="17722" y="80394"/>
                    </a:cubicBezTo>
                    <a:cubicBezTo>
                      <a:pt x="6139" y="94828"/>
                      <a:pt x="348" y="113952"/>
                      <a:pt x="348" y="137765"/>
                    </a:cubicBezTo>
                    <a:cubicBezTo>
                      <a:pt x="348" y="161636"/>
                      <a:pt x="6139" y="180774"/>
                      <a:pt x="17722" y="195179"/>
                    </a:cubicBezTo>
                    <a:cubicBezTo>
                      <a:pt x="29305" y="209614"/>
                      <a:pt x="44548" y="216831"/>
                      <a:pt x="63451" y="216831"/>
                    </a:cubicBezTo>
                    <a:cubicBezTo>
                      <a:pt x="74857" y="216831"/>
                      <a:pt x="84647" y="214582"/>
                      <a:pt x="92819" y="210084"/>
                    </a:cubicBezTo>
                    <a:cubicBezTo>
                      <a:pt x="100992" y="205586"/>
                      <a:pt x="107695" y="198795"/>
                      <a:pt x="112928" y="189711"/>
                    </a:cubicBezTo>
                    <a:lnTo>
                      <a:pt x="112928" y="213127"/>
                    </a:lnTo>
                    <a:lnTo>
                      <a:pt x="138284" y="213127"/>
                    </a:lnTo>
                    <a:close/>
                  </a:path>
                </a:pathLst>
              </a:custGeom>
              <a:solidFill>
                <a:srgbClr val="000000"/>
              </a:solidFill>
              <a:ln w="2822" cap="flat">
                <a:noFill/>
                <a:prstDash val="solid"/>
                <a:round/>
              </a:ln>
            </p:spPr>
            <p:txBody>
              <a:bodyPr rtlCol="0" anchor="ctr"/>
              <a:lstStyle/>
              <a:p>
                <a:endParaRPr lang="en-US"/>
              </a:p>
            </p:txBody>
          </p:sp>
          <p:sp>
            <p:nvSpPr>
              <p:cNvPr id="209" name="Freeform: Shape 353">
                <a:extLst>
                  <a:ext uri="{FF2B5EF4-FFF2-40B4-BE49-F238E27FC236}">
                    <a16:creationId xmlns:a16="http://schemas.microsoft.com/office/drawing/2014/main" id="{F83E532A-596C-260F-93F5-AE6A197F9E44}"/>
                  </a:ext>
                </a:extLst>
              </p:cNvPr>
              <p:cNvSpPr/>
              <p:nvPr/>
            </p:nvSpPr>
            <p:spPr>
              <a:xfrm flipV="1">
                <a:off x="10749703" y="3166928"/>
                <a:ext cx="28222" cy="28222"/>
              </a:xfrm>
              <a:custGeom>
                <a:avLst/>
                <a:gdLst/>
                <a:ahLst/>
                <a:cxnLst/>
                <a:rect l="l" t="t" r="r" b="b"/>
                <a:pathLst>
                  <a:path w="28222" h="28222"/>
                </a:pathLst>
              </a:custGeom>
              <a:solidFill>
                <a:srgbClr val="000000"/>
              </a:solidFill>
              <a:ln w="2822" cap="flat">
                <a:noFill/>
                <a:prstDash val="solid"/>
                <a:round/>
              </a:ln>
            </p:spPr>
            <p:txBody>
              <a:bodyPr rtlCol="0" anchor="ctr"/>
              <a:lstStyle/>
              <a:p>
                <a:endParaRPr lang="en-US"/>
              </a:p>
            </p:txBody>
          </p:sp>
          <p:sp>
            <p:nvSpPr>
              <p:cNvPr id="210" name="Freeform: Shape 354">
                <a:extLst>
                  <a:ext uri="{FF2B5EF4-FFF2-40B4-BE49-F238E27FC236}">
                    <a16:creationId xmlns:a16="http://schemas.microsoft.com/office/drawing/2014/main" id="{00254681-FE79-9FDA-BCA1-370DF143E212}"/>
                  </a:ext>
                </a:extLst>
              </p:cNvPr>
              <p:cNvSpPr/>
              <p:nvPr/>
            </p:nvSpPr>
            <p:spPr>
              <a:xfrm flipV="1">
                <a:off x="10867106" y="2961170"/>
                <a:ext cx="188250" cy="205757"/>
              </a:xfrm>
              <a:custGeom>
                <a:avLst/>
                <a:gdLst>
                  <a:gd name="connsiteX0" fmla="*/ 345 w 188250"/>
                  <a:gd name="connsiteY0" fmla="*/ 205830 h 205757"/>
                  <a:gd name="connsiteX1" fmla="*/ 41841 w 188250"/>
                  <a:gd name="connsiteY1" fmla="*/ 205830 h 205757"/>
                  <a:gd name="connsiteX2" fmla="*/ 94316 w 188250"/>
                  <a:gd name="connsiteY2" fmla="*/ 65821 h 205757"/>
                  <a:gd name="connsiteX3" fmla="*/ 147101 w 188250"/>
                  <a:gd name="connsiteY3" fmla="*/ 205830 h 205757"/>
                  <a:gd name="connsiteX4" fmla="*/ 188596 w 188250"/>
                  <a:gd name="connsiteY4" fmla="*/ 205830 h 205757"/>
                  <a:gd name="connsiteX5" fmla="*/ 188596 w 188250"/>
                  <a:gd name="connsiteY5" fmla="*/ 72 h 205757"/>
                  <a:gd name="connsiteX6" fmla="*/ 161432 w 188250"/>
                  <a:gd name="connsiteY6" fmla="*/ 72 h 205757"/>
                  <a:gd name="connsiteX7" fmla="*/ 161432 w 188250"/>
                  <a:gd name="connsiteY7" fmla="*/ 180738 h 205757"/>
                  <a:gd name="connsiteX8" fmla="*/ 108384 w 188250"/>
                  <a:gd name="connsiteY8" fmla="*/ 39627 h 205757"/>
                  <a:gd name="connsiteX9" fmla="*/ 80426 w 188250"/>
                  <a:gd name="connsiteY9" fmla="*/ 39627 h 205757"/>
                  <a:gd name="connsiteX10" fmla="*/ 27377 w 188250"/>
                  <a:gd name="connsiteY10" fmla="*/ 180738 h 205757"/>
                  <a:gd name="connsiteX11" fmla="*/ 27377 w 188250"/>
                  <a:gd name="connsiteY11" fmla="*/ 72 h 205757"/>
                  <a:gd name="connsiteX12" fmla="*/ 345 w 188250"/>
                  <a:gd name="connsiteY12" fmla="*/ 72 h 20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50" h="205757">
                    <a:moveTo>
                      <a:pt x="345" y="205830"/>
                    </a:moveTo>
                    <a:lnTo>
                      <a:pt x="41841" y="205830"/>
                    </a:lnTo>
                    <a:lnTo>
                      <a:pt x="94316" y="65821"/>
                    </a:lnTo>
                    <a:lnTo>
                      <a:pt x="147101" y="205830"/>
                    </a:lnTo>
                    <a:lnTo>
                      <a:pt x="188596" y="205830"/>
                    </a:lnTo>
                    <a:lnTo>
                      <a:pt x="188596" y="72"/>
                    </a:lnTo>
                    <a:lnTo>
                      <a:pt x="161432" y="72"/>
                    </a:lnTo>
                    <a:lnTo>
                      <a:pt x="161432" y="180738"/>
                    </a:lnTo>
                    <a:lnTo>
                      <a:pt x="108384" y="39627"/>
                    </a:lnTo>
                    <a:lnTo>
                      <a:pt x="80426" y="39627"/>
                    </a:lnTo>
                    <a:lnTo>
                      <a:pt x="27377" y="180738"/>
                    </a:lnTo>
                    <a:lnTo>
                      <a:pt x="27377" y="72"/>
                    </a:lnTo>
                    <a:lnTo>
                      <a:pt x="345" y="72"/>
                    </a:lnTo>
                    <a:close/>
                  </a:path>
                </a:pathLst>
              </a:custGeom>
              <a:solidFill>
                <a:srgbClr val="000000"/>
              </a:solidFill>
              <a:ln w="2822" cap="flat">
                <a:noFill/>
                <a:prstDash val="solid"/>
                <a:round/>
              </a:ln>
            </p:spPr>
            <p:txBody>
              <a:bodyPr rtlCol="0" anchor="ctr"/>
              <a:lstStyle/>
              <a:p>
                <a:endParaRPr lang="en-US"/>
              </a:p>
            </p:txBody>
          </p:sp>
          <p:sp>
            <p:nvSpPr>
              <p:cNvPr id="211" name="Freeform: Shape 355">
                <a:extLst>
                  <a:ext uri="{FF2B5EF4-FFF2-40B4-BE49-F238E27FC236}">
                    <a16:creationId xmlns:a16="http://schemas.microsoft.com/office/drawing/2014/main" id="{BA3EB565-069C-D4CD-D234-CDD242EEDAF0}"/>
                  </a:ext>
                </a:extLst>
              </p:cNvPr>
              <p:cNvSpPr/>
              <p:nvPr/>
            </p:nvSpPr>
            <p:spPr>
              <a:xfrm flipV="1">
                <a:off x="11098478" y="3008883"/>
                <a:ext cx="143051" cy="162057"/>
              </a:xfrm>
              <a:custGeom>
                <a:avLst/>
                <a:gdLst>
                  <a:gd name="connsiteX0" fmla="*/ 143416 w 143051"/>
                  <a:gd name="connsiteY0" fmla="*/ 87615 h 162057"/>
                  <a:gd name="connsiteX1" fmla="*/ 143416 w 143051"/>
                  <a:gd name="connsiteY1" fmla="*/ 75224 h 162057"/>
                  <a:gd name="connsiteX2" fmla="*/ 26823 w 143051"/>
                  <a:gd name="connsiteY2" fmla="*/ 75224 h 162057"/>
                  <a:gd name="connsiteX3" fmla="*/ 42610 w 143051"/>
                  <a:gd name="connsiteY3" fmla="*/ 35316 h 162057"/>
                  <a:gd name="connsiteX4" fmla="*/ 81945 w 143051"/>
                  <a:gd name="connsiteY4" fmla="*/ 21602 h 162057"/>
                  <a:gd name="connsiteX5" fmla="*/ 110255 w 143051"/>
                  <a:gd name="connsiteY5" fmla="*/ 25174 h 162057"/>
                  <a:gd name="connsiteX6" fmla="*/ 137507 w 143051"/>
                  <a:gd name="connsiteY6" fmla="*/ 35933 h 162057"/>
                  <a:gd name="connsiteX7" fmla="*/ 137507 w 143051"/>
                  <a:gd name="connsiteY7" fmla="*/ 11944 h 162057"/>
                  <a:gd name="connsiteX8" fmla="*/ 109506 w 143051"/>
                  <a:gd name="connsiteY8" fmla="*/ 3125 h 162057"/>
                  <a:gd name="connsiteX9" fmla="*/ 80445 w 143051"/>
                  <a:gd name="connsiteY9" fmla="*/ 82 h 162057"/>
                  <a:gd name="connsiteX10" fmla="*/ 21928 w 143051"/>
                  <a:gd name="connsiteY10" fmla="*/ 21558 h 162057"/>
                  <a:gd name="connsiteX11" fmla="*/ 365 w 143051"/>
                  <a:gd name="connsiteY11" fmla="*/ 79766 h 162057"/>
                  <a:gd name="connsiteX12" fmla="*/ 20826 w 143051"/>
                  <a:gd name="connsiteY12" fmla="*/ 139870 h 162057"/>
                  <a:gd name="connsiteX13" fmla="*/ 76036 w 143051"/>
                  <a:gd name="connsiteY13" fmla="*/ 162140 h 162057"/>
                  <a:gd name="connsiteX14" fmla="*/ 125292 w 143051"/>
                  <a:gd name="connsiteY14" fmla="*/ 142075 h 162057"/>
                  <a:gd name="connsiteX15" fmla="*/ 143416 w 143051"/>
                  <a:gd name="connsiteY15" fmla="*/ 87615 h 162057"/>
                  <a:gd name="connsiteX16" fmla="*/ 118061 w 143051"/>
                  <a:gd name="connsiteY16" fmla="*/ 95068 h 162057"/>
                  <a:gd name="connsiteX17" fmla="*/ 106419 w 143051"/>
                  <a:gd name="connsiteY17" fmla="*/ 128229 h 162057"/>
                  <a:gd name="connsiteX18" fmla="*/ 76300 w 143051"/>
                  <a:gd name="connsiteY18" fmla="*/ 140664 h 162057"/>
                  <a:gd name="connsiteX19" fmla="*/ 42345 w 143051"/>
                  <a:gd name="connsiteY19" fmla="*/ 128670 h 162057"/>
                  <a:gd name="connsiteX20" fmla="*/ 27661 w 143051"/>
                  <a:gd name="connsiteY20" fmla="*/ 94891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051" h="162057">
                    <a:moveTo>
                      <a:pt x="143416" y="87615"/>
                    </a:moveTo>
                    <a:lnTo>
                      <a:pt x="143416" y="75224"/>
                    </a:lnTo>
                    <a:lnTo>
                      <a:pt x="26823" y="75224"/>
                    </a:lnTo>
                    <a:cubicBezTo>
                      <a:pt x="27941" y="57761"/>
                      <a:pt x="33203" y="44459"/>
                      <a:pt x="42610" y="35316"/>
                    </a:cubicBezTo>
                    <a:cubicBezTo>
                      <a:pt x="52017" y="26173"/>
                      <a:pt x="65129" y="21602"/>
                      <a:pt x="81945" y="21602"/>
                    </a:cubicBezTo>
                    <a:cubicBezTo>
                      <a:pt x="91676" y="21602"/>
                      <a:pt x="101112" y="22792"/>
                      <a:pt x="110255" y="25174"/>
                    </a:cubicBezTo>
                    <a:cubicBezTo>
                      <a:pt x="119398" y="27555"/>
                      <a:pt x="128482" y="31141"/>
                      <a:pt x="137507" y="35933"/>
                    </a:cubicBezTo>
                    <a:lnTo>
                      <a:pt x="137507" y="11944"/>
                    </a:lnTo>
                    <a:cubicBezTo>
                      <a:pt x="128394" y="8093"/>
                      <a:pt x="119060" y="5153"/>
                      <a:pt x="109506" y="3125"/>
                    </a:cubicBezTo>
                    <a:cubicBezTo>
                      <a:pt x="99951" y="1096"/>
                      <a:pt x="90265" y="82"/>
                      <a:pt x="80445" y="82"/>
                    </a:cubicBezTo>
                    <a:cubicBezTo>
                      <a:pt x="55810" y="82"/>
                      <a:pt x="36304" y="7241"/>
                      <a:pt x="21928" y="21558"/>
                    </a:cubicBezTo>
                    <a:cubicBezTo>
                      <a:pt x="7553" y="35904"/>
                      <a:pt x="365" y="55307"/>
                      <a:pt x="365" y="79766"/>
                    </a:cubicBezTo>
                    <a:cubicBezTo>
                      <a:pt x="365" y="105019"/>
                      <a:pt x="7185" y="125054"/>
                      <a:pt x="20826" y="139870"/>
                    </a:cubicBezTo>
                    <a:cubicBezTo>
                      <a:pt x="34467" y="154717"/>
                      <a:pt x="52870" y="162140"/>
                      <a:pt x="76036" y="162140"/>
                    </a:cubicBezTo>
                    <a:cubicBezTo>
                      <a:pt x="96791" y="162140"/>
                      <a:pt x="113210" y="155451"/>
                      <a:pt x="125292" y="142075"/>
                    </a:cubicBezTo>
                    <a:cubicBezTo>
                      <a:pt x="137375" y="128729"/>
                      <a:pt x="143416" y="110575"/>
                      <a:pt x="143416" y="87615"/>
                    </a:cubicBezTo>
                    <a:close/>
                    <a:moveTo>
                      <a:pt x="118061" y="95068"/>
                    </a:moveTo>
                    <a:cubicBezTo>
                      <a:pt x="117884" y="108914"/>
                      <a:pt x="114003" y="119968"/>
                      <a:pt x="106419" y="128229"/>
                    </a:cubicBezTo>
                    <a:cubicBezTo>
                      <a:pt x="98834" y="136519"/>
                      <a:pt x="88795" y="140664"/>
                      <a:pt x="76300" y="140664"/>
                    </a:cubicBezTo>
                    <a:cubicBezTo>
                      <a:pt x="62160" y="140664"/>
                      <a:pt x="50841" y="136666"/>
                      <a:pt x="42345" y="128670"/>
                    </a:cubicBezTo>
                    <a:cubicBezTo>
                      <a:pt x="33849" y="120673"/>
                      <a:pt x="28955" y="109414"/>
                      <a:pt x="27661" y="94891"/>
                    </a:cubicBezTo>
                    <a:close/>
                  </a:path>
                </a:pathLst>
              </a:custGeom>
              <a:solidFill>
                <a:srgbClr val="000000"/>
              </a:solidFill>
              <a:ln w="2822" cap="flat">
                <a:noFill/>
                <a:prstDash val="solid"/>
                <a:round/>
              </a:ln>
            </p:spPr>
            <p:txBody>
              <a:bodyPr rtlCol="0" anchor="ctr"/>
              <a:lstStyle/>
              <a:p>
                <a:endParaRPr lang="en-US"/>
              </a:p>
            </p:txBody>
          </p:sp>
          <p:sp>
            <p:nvSpPr>
              <p:cNvPr id="212" name="Freeform: Shape 356">
                <a:extLst>
                  <a:ext uri="{FF2B5EF4-FFF2-40B4-BE49-F238E27FC236}">
                    <a16:creationId xmlns:a16="http://schemas.microsoft.com/office/drawing/2014/main" id="{69A3A441-AF61-F54F-A577-039E69717612}"/>
                  </a:ext>
                </a:extLst>
              </p:cNvPr>
              <p:cNvSpPr/>
              <p:nvPr/>
            </p:nvSpPr>
            <p:spPr>
              <a:xfrm flipV="1">
                <a:off x="11264130" y="2968755"/>
                <a:ext cx="96308" cy="198173"/>
              </a:xfrm>
              <a:custGeom>
                <a:avLst/>
                <a:gdLst>
                  <a:gd name="connsiteX0" fmla="*/ 44478 w 96308"/>
                  <a:gd name="connsiteY0" fmla="*/ 198247 h 198173"/>
                  <a:gd name="connsiteX1" fmla="*/ 44478 w 96308"/>
                  <a:gd name="connsiteY1" fmla="*/ 154414 h 198173"/>
                  <a:gd name="connsiteX2" fmla="*/ 96689 w 96308"/>
                  <a:gd name="connsiteY2" fmla="*/ 154414 h 198173"/>
                  <a:gd name="connsiteX3" fmla="*/ 96689 w 96308"/>
                  <a:gd name="connsiteY3" fmla="*/ 134702 h 198173"/>
                  <a:gd name="connsiteX4" fmla="*/ 44478 w 96308"/>
                  <a:gd name="connsiteY4" fmla="*/ 134702 h 198173"/>
                  <a:gd name="connsiteX5" fmla="*/ 44478 w 96308"/>
                  <a:gd name="connsiteY5" fmla="*/ 50918 h 198173"/>
                  <a:gd name="connsiteX6" fmla="*/ 49638 w 96308"/>
                  <a:gd name="connsiteY6" fmla="*/ 26664 h 198173"/>
                  <a:gd name="connsiteX7" fmla="*/ 70672 w 96308"/>
                  <a:gd name="connsiteY7" fmla="*/ 21284 h 198173"/>
                  <a:gd name="connsiteX8" fmla="*/ 96689 w 96308"/>
                  <a:gd name="connsiteY8" fmla="*/ 21284 h 198173"/>
                  <a:gd name="connsiteX9" fmla="*/ 96689 w 96308"/>
                  <a:gd name="connsiteY9" fmla="*/ 74 h 198173"/>
                  <a:gd name="connsiteX10" fmla="*/ 70672 w 96308"/>
                  <a:gd name="connsiteY10" fmla="*/ 74 h 198173"/>
                  <a:gd name="connsiteX11" fmla="*/ 30147 w 96308"/>
                  <a:gd name="connsiteY11" fmla="*/ 11010 h 198173"/>
                  <a:gd name="connsiteX12" fmla="*/ 18990 w 96308"/>
                  <a:gd name="connsiteY12" fmla="*/ 50918 h 198173"/>
                  <a:gd name="connsiteX13" fmla="*/ 18990 w 96308"/>
                  <a:gd name="connsiteY13" fmla="*/ 134702 h 198173"/>
                  <a:gd name="connsiteX14" fmla="*/ 381 w 96308"/>
                  <a:gd name="connsiteY14" fmla="*/ 134702 h 198173"/>
                  <a:gd name="connsiteX15" fmla="*/ 381 w 96308"/>
                  <a:gd name="connsiteY15" fmla="*/ 154414 h 198173"/>
                  <a:gd name="connsiteX16" fmla="*/ 18990 w 96308"/>
                  <a:gd name="connsiteY16" fmla="*/ 154414 h 198173"/>
                  <a:gd name="connsiteX17" fmla="*/ 18990 w 96308"/>
                  <a:gd name="connsiteY17" fmla="*/ 198247 h 1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08" h="198173">
                    <a:moveTo>
                      <a:pt x="44478" y="198247"/>
                    </a:moveTo>
                    <a:lnTo>
                      <a:pt x="44478" y="154414"/>
                    </a:lnTo>
                    <a:lnTo>
                      <a:pt x="96689" y="154414"/>
                    </a:lnTo>
                    <a:lnTo>
                      <a:pt x="96689" y="134702"/>
                    </a:lnTo>
                    <a:lnTo>
                      <a:pt x="44478" y="134702"/>
                    </a:lnTo>
                    <a:lnTo>
                      <a:pt x="44478" y="50918"/>
                    </a:lnTo>
                    <a:cubicBezTo>
                      <a:pt x="44478" y="38335"/>
                      <a:pt x="46198" y="30251"/>
                      <a:pt x="49638" y="26664"/>
                    </a:cubicBezTo>
                    <a:cubicBezTo>
                      <a:pt x="53077" y="23078"/>
                      <a:pt x="60089" y="21284"/>
                      <a:pt x="70672" y="21284"/>
                    </a:cubicBezTo>
                    <a:lnTo>
                      <a:pt x="96689" y="21284"/>
                    </a:lnTo>
                    <a:lnTo>
                      <a:pt x="96689" y="74"/>
                    </a:lnTo>
                    <a:lnTo>
                      <a:pt x="70672" y="74"/>
                    </a:lnTo>
                    <a:cubicBezTo>
                      <a:pt x="51093" y="74"/>
                      <a:pt x="37584" y="3719"/>
                      <a:pt x="30147" y="11010"/>
                    </a:cubicBezTo>
                    <a:cubicBezTo>
                      <a:pt x="22709" y="18330"/>
                      <a:pt x="18990" y="31633"/>
                      <a:pt x="18990" y="50918"/>
                    </a:cubicBezTo>
                    <a:lnTo>
                      <a:pt x="18990" y="134702"/>
                    </a:lnTo>
                    <a:lnTo>
                      <a:pt x="381" y="134702"/>
                    </a:lnTo>
                    <a:lnTo>
                      <a:pt x="381" y="154414"/>
                    </a:lnTo>
                    <a:lnTo>
                      <a:pt x="18990" y="154414"/>
                    </a:lnTo>
                    <a:lnTo>
                      <a:pt x="18990" y="198247"/>
                    </a:lnTo>
                    <a:close/>
                  </a:path>
                </a:pathLst>
              </a:custGeom>
              <a:solidFill>
                <a:srgbClr val="000000"/>
              </a:solidFill>
              <a:ln w="2822" cap="flat">
                <a:noFill/>
                <a:prstDash val="solid"/>
                <a:round/>
              </a:ln>
            </p:spPr>
            <p:txBody>
              <a:bodyPr rtlCol="0" anchor="ctr"/>
              <a:lstStyle/>
              <a:p>
                <a:endParaRPr lang="en-US"/>
              </a:p>
            </p:txBody>
          </p:sp>
          <p:sp>
            <p:nvSpPr>
              <p:cNvPr id="213" name="Freeform: Shape 357">
                <a:extLst>
                  <a:ext uri="{FF2B5EF4-FFF2-40B4-BE49-F238E27FC236}">
                    <a16:creationId xmlns:a16="http://schemas.microsoft.com/office/drawing/2014/main" id="{04651388-314E-D717-CB9C-23AAC7030644}"/>
                  </a:ext>
                </a:extLst>
              </p:cNvPr>
              <p:cNvSpPr/>
              <p:nvPr/>
            </p:nvSpPr>
            <p:spPr>
              <a:xfrm flipV="1">
                <a:off x="11392823" y="2952483"/>
                <a:ext cx="129292" cy="214444"/>
              </a:xfrm>
              <a:custGeom>
                <a:avLst/>
                <a:gdLst>
                  <a:gd name="connsiteX0" fmla="*/ 129667 w 129292"/>
                  <a:gd name="connsiteY0" fmla="*/ 93248 h 214444"/>
                  <a:gd name="connsiteX1" fmla="*/ 129667 w 129292"/>
                  <a:gd name="connsiteY1" fmla="*/ 70 h 214444"/>
                  <a:gd name="connsiteX2" fmla="*/ 104311 w 129292"/>
                  <a:gd name="connsiteY2" fmla="*/ 70 h 214444"/>
                  <a:gd name="connsiteX3" fmla="*/ 104311 w 129292"/>
                  <a:gd name="connsiteY3" fmla="*/ 92410 h 214444"/>
                  <a:gd name="connsiteX4" fmla="*/ 95756 w 129292"/>
                  <a:gd name="connsiteY4" fmla="*/ 125174 h 214444"/>
                  <a:gd name="connsiteX5" fmla="*/ 70136 w 129292"/>
                  <a:gd name="connsiteY5" fmla="*/ 136066 h 214444"/>
                  <a:gd name="connsiteX6" fmla="*/ 37724 w 129292"/>
                  <a:gd name="connsiteY6" fmla="*/ 122969 h 214444"/>
                  <a:gd name="connsiteX7" fmla="*/ 25862 w 129292"/>
                  <a:gd name="connsiteY7" fmla="*/ 87295 h 214444"/>
                  <a:gd name="connsiteX8" fmla="*/ 25862 w 129292"/>
                  <a:gd name="connsiteY8" fmla="*/ 70 h 214444"/>
                  <a:gd name="connsiteX9" fmla="*/ 374 w 129292"/>
                  <a:gd name="connsiteY9" fmla="*/ 70 h 214444"/>
                  <a:gd name="connsiteX10" fmla="*/ 374 w 129292"/>
                  <a:gd name="connsiteY10" fmla="*/ 214515 h 214444"/>
                  <a:gd name="connsiteX11" fmla="*/ 25862 w 129292"/>
                  <a:gd name="connsiteY11" fmla="*/ 214515 h 214444"/>
                  <a:gd name="connsiteX12" fmla="*/ 25862 w 129292"/>
                  <a:gd name="connsiteY12" fmla="*/ 130422 h 214444"/>
                  <a:gd name="connsiteX13" fmla="*/ 47293 w 129292"/>
                  <a:gd name="connsiteY13" fmla="*/ 151236 h 214444"/>
                  <a:gd name="connsiteX14" fmla="*/ 75780 w 129292"/>
                  <a:gd name="connsiteY14" fmla="*/ 158115 h 214444"/>
                  <a:gd name="connsiteX15" fmla="*/ 115997 w 129292"/>
                  <a:gd name="connsiteY15" fmla="*/ 141667 h 214444"/>
                  <a:gd name="connsiteX16" fmla="*/ 129667 w 129292"/>
                  <a:gd name="connsiteY16" fmla="*/ 93248 h 21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2" h="214444">
                    <a:moveTo>
                      <a:pt x="129667" y="93248"/>
                    </a:moveTo>
                    <a:lnTo>
                      <a:pt x="129667" y="70"/>
                    </a:lnTo>
                    <a:lnTo>
                      <a:pt x="104311" y="70"/>
                    </a:lnTo>
                    <a:lnTo>
                      <a:pt x="104311" y="92410"/>
                    </a:lnTo>
                    <a:cubicBezTo>
                      <a:pt x="104311" y="107021"/>
                      <a:pt x="101459" y="117942"/>
                      <a:pt x="95756" y="125174"/>
                    </a:cubicBezTo>
                    <a:cubicBezTo>
                      <a:pt x="90053" y="132435"/>
                      <a:pt x="81513" y="136066"/>
                      <a:pt x="70136" y="136066"/>
                    </a:cubicBezTo>
                    <a:cubicBezTo>
                      <a:pt x="56436" y="136066"/>
                      <a:pt x="45632" y="131701"/>
                      <a:pt x="37724" y="122969"/>
                    </a:cubicBezTo>
                    <a:cubicBezTo>
                      <a:pt x="29816" y="114267"/>
                      <a:pt x="25862" y="102376"/>
                      <a:pt x="25862" y="87295"/>
                    </a:cubicBezTo>
                    <a:lnTo>
                      <a:pt x="25862" y="70"/>
                    </a:lnTo>
                    <a:lnTo>
                      <a:pt x="374" y="70"/>
                    </a:lnTo>
                    <a:lnTo>
                      <a:pt x="374" y="214515"/>
                    </a:lnTo>
                    <a:lnTo>
                      <a:pt x="25862" y="214515"/>
                    </a:lnTo>
                    <a:lnTo>
                      <a:pt x="25862" y="130422"/>
                    </a:lnTo>
                    <a:cubicBezTo>
                      <a:pt x="31948" y="139712"/>
                      <a:pt x="39091" y="146650"/>
                      <a:pt x="47293" y="151236"/>
                    </a:cubicBezTo>
                    <a:cubicBezTo>
                      <a:pt x="55525" y="155822"/>
                      <a:pt x="65021" y="158115"/>
                      <a:pt x="75780" y="158115"/>
                    </a:cubicBezTo>
                    <a:cubicBezTo>
                      <a:pt x="93507" y="158115"/>
                      <a:pt x="106913" y="152632"/>
                      <a:pt x="115997" y="141667"/>
                    </a:cubicBezTo>
                    <a:cubicBezTo>
                      <a:pt x="125110" y="130701"/>
                      <a:pt x="129667" y="114561"/>
                      <a:pt x="129667" y="93248"/>
                    </a:cubicBezTo>
                    <a:close/>
                  </a:path>
                </a:pathLst>
              </a:custGeom>
              <a:solidFill>
                <a:srgbClr val="000000"/>
              </a:solidFill>
              <a:ln w="2822" cap="flat">
                <a:noFill/>
                <a:prstDash val="solid"/>
                <a:round/>
              </a:ln>
            </p:spPr>
            <p:txBody>
              <a:bodyPr rtlCol="0" anchor="ctr"/>
              <a:lstStyle/>
              <a:p>
                <a:endParaRPr lang="en-US"/>
              </a:p>
            </p:txBody>
          </p:sp>
          <p:sp>
            <p:nvSpPr>
              <p:cNvPr id="214" name="Freeform: Shape 358">
                <a:extLst>
                  <a:ext uri="{FF2B5EF4-FFF2-40B4-BE49-F238E27FC236}">
                    <a16:creationId xmlns:a16="http://schemas.microsoft.com/office/drawing/2014/main" id="{111B9B61-B481-3EC4-DDFA-3161CDE7DD9B}"/>
                  </a:ext>
                </a:extLst>
              </p:cNvPr>
              <p:cNvSpPr/>
              <p:nvPr/>
            </p:nvSpPr>
            <p:spPr>
              <a:xfrm flipV="1">
                <a:off x="11561638" y="3008883"/>
                <a:ext cx="141684" cy="162057"/>
              </a:xfrm>
              <a:custGeom>
                <a:avLst/>
                <a:gdLst>
                  <a:gd name="connsiteX0" fmla="*/ 71202 w 141684"/>
                  <a:gd name="connsiteY0" fmla="*/ 140664 h 162057"/>
                  <a:gd name="connsiteX1" fmla="*/ 38967 w 141684"/>
                  <a:gd name="connsiteY1" fmla="*/ 124745 h 162057"/>
                  <a:gd name="connsiteX2" fmla="*/ 27105 w 141684"/>
                  <a:gd name="connsiteY2" fmla="*/ 81133 h 162057"/>
                  <a:gd name="connsiteX3" fmla="*/ 38878 w 141684"/>
                  <a:gd name="connsiteY3" fmla="*/ 37521 h 162057"/>
                  <a:gd name="connsiteX4" fmla="*/ 71202 w 141684"/>
                  <a:gd name="connsiteY4" fmla="*/ 21602 h 162057"/>
                  <a:gd name="connsiteX5" fmla="*/ 103305 w 141684"/>
                  <a:gd name="connsiteY5" fmla="*/ 37565 h 162057"/>
                  <a:gd name="connsiteX6" fmla="*/ 115167 w 141684"/>
                  <a:gd name="connsiteY6" fmla="*/ 81133 h 162057"/>
                  <a:gd name="connsiteX7" fmla="*/ 103305 w 141684"/>
                  <a:gd name="connsiteY7" fmla="*/ 124613 h 162057"/>
                  <a:gd name="connsiteX8" fmla="*/ 71202 w 141684"/>
                  <a:gd name="connsiteY8" fmla="*/ 140664 h 162057"/>
                  <a:gd name="connsiteX9" fmla="*/ 71202 w 141684"/>
                  <a:gd name="connsiteY9" fmla="*/ 162140 h 162057"/>
                  <a:gd name="connsiteX10" fmla="*/ 123148 w 141684"/>
                  <a:gd name="connsiteY10" fmla="*/ 140620 h 162057"/>
                  <a:gd name="connsiteX11" fmla="*/ 142066 w 141684"/>
                  <a:gd name="connsiteY11" fmla="*/ 81133 h 162057"/>
                  <a:gd name="connsiteX12" fmla="*/ 123148 w 141684"/>
                  <a:gd name="connsiteY12" fmla="*/ 21646 h 162057"/>
                  <a:gd name="connsiteX13" fmla="*/ 71202 w 141684"/>
                  <a:gd name="connsiteY13" fmla="*/ 82 h 162057"/>
                  <a:gd name="connsiteX14" fmla="*/ 19167 w 141684"/>
                  <a:gd name="connsiteY14" fmla="*/ 21646 h 162057"/>
                  <a:gd name="connsiteX15" fmla="*/ 382 w 141684"/>
                  <a:gd name="connsiteY15" fmla="*/ 81133 h 162057"/>
                  <a:gd name="connsiteX16" fmla="*/ 19167 w 141684"/>
                  <a:gd name="connsiteY16" fmla="*/ 140620 h 162057"/>
                  <a:gd name="connsiteX17" fmla="*/ 71202 w 141684"/>
                  <a:gd name="connsiteY17" fmla="*/ 162140 h 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84" h="162057">
                    <a:moveTo>
                      <a:pt x="71202" y="140664"/>
                    </a:moveTo>
                    <a:cubicBezTo>
                      <a:pt x="57620" y="140664"/>
                      <a:pt x="46875" y="135358"/>
                      <a:pt x="38967" y="124745"/>
                    </a:cubicBezTo>
                    <a:cubicBezTo>
                      <a:pt x="31058" y="114132"/>
                      <a:pt x="27105" y="99595"/>
                      <a:pt x="27105" y="81133"/>
                    </a:cubicBezTo>
                    <a:cubicBezTo>
                      <a:pt x="27105" y="62671"/>
                      <a:pt x="31029" y="48134"/>
                      <a:pt x="38878" y="37521"/>
                    </a:cubicBezTo>
                    <a:cubicBezTo>
                      <a:pt x="46757" y="26908"/>
                      <a:pt x="57532" y="21602"/>
                      <a:pt x="71202" y="21602"/>
                    </a:cubicBezTo>
                    <a:cubicBezTo>
                      <a:pt x="84725" y="21602"/>
                      <a:pt x="95426" y="26923"/>
                      <a:pt x="103305" y="37565"/>
                    </a:cubicBezTo>
                    <a:cubicBezTo>
                      <a:pt x="111213" y="48236"/>
                      <a:pt x="115167" y="62759"/>
                      <a:pt x="115167" y="81133"/>
                    </a:cubicBezTo>
                    <a:cubicBezTo>
                      <a:pt x="115167" y="99418"/>
                      <a:pt x="111213" y="113912"/>
                      <a:pt x="103305" y="124613"/>
                    </a:cubicBezTo>
                    <a:cubicBezTo>
                      <a:pt x="95426" y="135314"/>
                      <a:pt x="84725" y="140664"/>
                      <a:pt x="71202" y="140664"/>
                    </a:cubicBezTo>
                    <a:close/>
                    <a:moveTo>
                      <a:pt x="71202" y="162140"/>
                    </a:moveTo>
                    <a:cubicBezTo>
                      <a:pt x="93250" y="162140"/>
                      <a:pt x="110566" y="154966"/>
                      <a:pt x="123148" y="140620"/>
                    </a:cubicBezTo>
                    <a:cubicBezTo>
                      <a:pt x="135760" y="126303"/>
                      <a:pt x="142066" y="106474"/>
                      <a:pt x="142066" y="81133"/>
                    </a:cubicBezTo>
                    <a:cubicBezTo>
                      <a:pt x="142066" y="55880"/>
                      <a:pt x="135760" y="36051"/>
                      <a:pt x="123148" y="21646"/>
                    </a:cubicBezTo>
                    <a:cubicBezTo>
                      <a:pt x="110566" y="7270"/>
                      <a:pt x="93250" y="82"/>
                      <a:pt x="71202" y="82"/>
                    </a:cubicBezTo>
                    <a:cubicBezTo>
                      <a:pt x="49065" y="82"/>
                      <a:pt x="31720" y="7270"/>
                      <a:pt x="19167" y="21646"/>
                    </a:cubicBezTo>
                    <a:cubicBezTo>
                      <a:pt x="6643" y="36051"/>
                      <a:pt x="382" y="55880"/>
                      <a:pt x="382" y="81133"/>
                    </a:cubicBezTo>
                    <a:cubicBezTo>
                      <a:pt x="382" y="106474"/>
                      <a:pt x="6643" y="126303"/>
                      <a:pt x="19167" y="140620"/>
                    </a:cubicBezTo>
                    <a:cubicBezTo>
                      <a:pt x="31720" y="154966"/>
                      <a:pt x="49065" y="162140"/>
                      <a:pt x="71202" y="162140"/>
                    </a:cubicBezTo>
                    <a:close/>
                  </a:path>
                </a:pathLst>
              </a:custGeom>
              <a:solidFill>
                <a:srgbClr val="000000"/>
              </a:solidFill>
              <a:ln w="2822" cap="flat">
                <a:noFill/>
                <a:prstDash val="solid"/>
                <a:round/>
              </a:ln>
            </p:spPr>
            <p:txBody>
              <a:bodyPr rtlCol="0" anchor="ctr"/>
              <a:lstStyle/>
              <a:p>
                <a:endParaRPr lang="en-US"/>
              </a:p>
            </p:txBody>
          </p:sp>
          <p:sp>
            <p:nvSpPr>
              <p:cNvPr id="215" name="Freeform: Shape 359">
                <a:extLst>
                  <a:ext uri="{FF2B5EF4-FFF2-40B4-BE49-F238E27FC236}">
                    <a16:creationId xmlns:a16="http://schemas.microsoft.com/office/drawing/2014/main" id="{36680657-1A9C-A3D0-4438-B9EB7CA917E1}"/>
                  </a:ext>
                </a:extLst>
              </p:cNvPr>
              <p:cNvSpPr/>
              <p:nvPr/>
            </p:nvSpPr>
            <p:spPr>
              <a:xfrm flipV="1">
                <a:off x="11734305" y="2952483"/>
                <a:ext cx="137936" cy="218457"/>
              </a:xfrm>
              <a:custGeom>
                <a:avLst/>
                <a:gdLst>
                  <a:gd name="connsiteX0" fmla="*/ 112968 w 137936"/>
                  <a:gd name="connsiteY0" fmla="*/ 135009 h 218457"/>
                  <a:gd name="connsiteX1" fmla="*/ 112968 w 137936"/>
                  <a:gd name="connsiteY1" fmla="*/ 218529 h 218457"/>
                  <a:gd name="connsiteX2" fmla="*/ 138324 w 137936"/>
                  <a:gd name="connsiteY2" fmla="*/ 218529 h 218457"/>
                  <a:gd name="connsiteX3" fmla="*/ 138324 w 137936"/>
                  <a:gd name="connsiteY3" fmla="*/ 4084 h 218457"/>
                  <a:gd name="connsiteX4" fmla="*/ 112968 w 137936"/>
                  <a:gd name="connsiteY4" fmla="*/ 4084 h 218457"/>
                  <a:gd name="connsiteX5" fmla="*/ 112968 w 137936"/>
                  <a:gd name="connsiteY5" fmla="*/ 27235 h 218457"/>
                  <a:gd name="connsiteX6" fmla="*/ 92772 w 137936"/>
                  <a:gd name="connsiteY6" fmla="*/ 6774 h 218457"/>
                  <a:gd name="connsiteX7" fmla="*/ 63491 w 137936"/>
                  <a:gd name="connsiteY7" fmla="*/ 71 h 218457"/>
                  <a:gd name="connsiteX8" fmla="*/ 17939 w 137936"/>
                  <a:gd name="connsiteY8" fmla="*/ 22384 h 218457"/>
                  <a:gd name="connsiteX9" fmla="*/ 388 w 137936"/>
                  <a:gd name="connsiteY9" fmla="*/ 81122 h 218457"/>
                  <a:gd name="connsiteX10" fmla="*/ 17939 w 137936"/>
                  <a:gd name="connsiteY10" fmla="*/ 139815 h 218457"/>
                  <a:gd name="connsiteX11" fmla="*/ 63491 w 137936"/>
                  <a:gd name="connsiteY11" fmla="*/ 162129 h 218457"/>
                  <a:gd name="connsiteX12" fmla="*/ 92772 w 137936"/>
                  <a:gd name="connsiteY12" fmla="*/ 155426 h 218457"/>
                  <a:gd name="connsiteX13" fmla="*/ 112968 w 137936"/>
                  <a:gd name="connsiteY13" fmla="*/ 135009 h 218457"/>
                  <a:gd name="connsiteX14" fmla="*/ 26582 w 137936"/>
                  <a:gd name="connsiteY14" fmla="*/ 81122 h 218457"/>
                  <a:gd name="connsiteX15" fmla="*/ 38091 w 137936"/>
                  <a:gd name="connsiteY15" fmla="*/ 37245 h 218457"/>
                  <a:gd name="connsiteX16" fmla="*/ 69709 w 137936"/>
                  <a:gd name="connsiteY16" fmla="*/ 21326 h 218457"/>
                  <a:gd name="connsiteX17" fmla="*/ 101371 w 137936"/>
                  <a:gd name="connsiteY17" fmla="*/ 37245 h 218457"/>
                  <a:gd name="connsiteX18" fmla="*/ 112968 w 137936"/>
                  <a:gd name="connsiteY18" fmla="*/ 81122 h 218457"/>
                  <a:gd name="connsiteX19" fmla="*/ 101371 w 137936"/>
                  <a:gd name="connsiteY19" fmla="*/ 124999 h 218457"/>
                  <a:gd name="connsiteX20" fmla="*/ 69709 w 137936"/>
                  <a:gd name="connsiteY20" fmla="*/ 140918 h 218457"/>
                  <a:gd name="connsiteX21" fmla="*/ 38091 w 137936"/>
                  <a:gd name="connsiteY21" fmla="*/ 124999 h 218457"/>
                  <a:gd name="connsiteX22" fmla="*/ 26582 w 137936"/>
                  <a:gd name="connsiteY22" fmla="*/ 81122 h 2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936" h="218457">
                    <a:moveTo>
                      <a:pt x="112968" y="135009"/>
                    </a:moveTo>
                    <a:lnTo>
                      <a:pt x="112968" y="218529"/>
                    </a:lnTo>
                    <a:lnTo>
                      <a:pt x="138324" y="218529"/>
                    </a:lnTo>
                    <a:lnTo>
                      <a:pt x="138324" y="4084"/>
                    </a:lnTo>
                    <a:lnTo>
                      <a:pt x="112968" y="4084"/>
                    </a:lnTo>
                    <a:lnTo>
                      <a:pt x="112968" y="27235"/>
                    </a:lnTo>
                    <a:cubicBezTo>
                      <a:pt x="107647" y="18063"/>
                      <a:pt x="100915" y="11243"/>
                      <a:pt x="92772" y="6774"/>
                    </a:cubicBezTo>
                    <a:cubicBezTo>
                      <a:pt x="84658" y="2305"/>
                      <a:pt x="74898" y="71"/>
                      <a:pt x="63491" y="71"/>
                    </a:cubicBezTo>
                    <a:cubicBezTo>
                      <a:pt x="44853" y="71"/>
                      <a:pt x="29669" y="7509"/>
                      <a:pt x="17939" y="22384"/>
                    </a:cubicBezTo>
                    <a:cubicBezTo>
                      <a:pt x="6239" y="37289"/>
                      <a:pt x="388" y="56868"/>
                      <a:pt x="388" y="81122"/>
                    </a:cubicBezTo>
                    <a:cubicBezTo>
                      <a:pt x="388" y="105375"/>
                      <a:pt x="6239" y="124940"/>
                      <a:pt x="17939" y="139815"/>
                    </a:cubicBezTo>
                    <a:cubicBezTo>
                      <a:pt x="29669" y="154691"/>
                      <a:pt x="44853" y="162129"/>
                      <a:pt x="63491" y="162129"/>
                    </a:cubicBezTo>
                    <a:cubicBezTo>
                      <a:pt x="74898" y="162129"/>
                      <a:pt x="84658" y="159894"/>
                      <a:pt x="92772" y="155426"/>
                    </a:cubicBezTo>
                    <a:cubicBezTo>
                      <a:pt x="100915" y="150987"/>
                      <a:pt x="107647" y="144181"/>
                      <a:pt x="112968" y="135009"/>
                    </a:cubicBezTo>
                    <a:close/>
                    <a:moveTo>
                      <a:pt x="26582" y="81122"/>
                    </a:moveTo>
                    <a:cubicBezTo>
                      <a:pt x="26582" y="62483"/>
                      <a:pt x="30418" y="47858"/>
                      <a:pt x="38091" y="37245"/>
                    </a:cubicBezTo>
                    <a:cubicBezTo>
                      <a:pt x="45764" y="26632"/>
                      <a:pt x="56303" y="21326"/>
                      <a:pt x="69709" y="21326"/>
                    </a:cubicBezTo>
                    <a:cubicBezTo>
                      <a:pt x="83115" y="21326"/>
                      <a:pt x="93669" y="26632"/>
                      <a:pt x="101371" y="37245"/>
                    </a:cubicBezTo>
                    <a:cubicBezTo>
                      <a:pt x="109103" y="47858"/>
                      <a:pt x="112968" y="62483"/>
                      <a:pt x="112968" y="81122"/>
                    </a:cubicBezTo>
                    <a:cubicBezTo>
                      <a:pt x="112968" y="99760"/>
                      <a:pt x="109103" y="114386"/>
                      <a:pt x="101371" y="124999"/>
                    </a:cubicBezTo>
                    <a:cubicBezTo>
                      <a:pt x="93669" y="135611"/>
                      <a:pt x="83115" y="140918"/>
                      <a:pt x="69709" y="140918"/>
                    </a:cubicBezTo>
                    <a:cubicBezTo>
                      <a:pt x="56303" y="140918"/>
                      <a:pt x="45764" y="135611"/>
                      <a:pt x="38091" y="124999"/>
                    </a:cubicBezTo>
                    <a:cubicBezTo>
                      <a:pt x="30418" y="114386"/>
                      <a:pt x="26582" y="99760"/>
                      <a:pt x="26582" y="81122"/>
                    </a:cubicBezTo>
                    <a:close/>
                  </a:path>
                </a:pathLst>
              </a:custGeom>
              <a:solidFill>
                <a:srgbClr val="000000"/>
              </a:solidFill>
              <a:ln w="2822" cap="flat">
                <a:noFill/>
                <a:prstDash val="solid"/>
                <a:round/>
              </a:ln>
            </p:spPr>
            <p:txBody>
              <a:bodyPr rtlCol="0" anchor="ctr"/>
              <a:lstStyle/>
              <a:p>
                <a:endParaRPr lang="en-US"/>
              </a:p>
            </p:txBody>
          </p:sp>
        </p:grpSp>
        <p:sp>
          <p:nvSpPr>
            <p:cNvPr id="62" name="Freeform: Shape 360">
              <a:extLst>
                <a:ext uri="{FF2B5EF4-FFF2-40B4-BE49-F238E27FC236}">
                  <a16:creationId xmlns:a16="http://schemas.microsoft.com/office/drawing/2014/main" id="{032B7ADB-CE8A-9779-6EF6-1F7CD8CFF6E7}"/>
                </a:ext>
              </a:extLst>
            </p:cNvPr>
            <p:cNvSpPr/>
            <p:nvPr/>
          </p:nvSpPr>
          <p:spPr>
            <a:xfrm>
              <a:off x="8982605" y="3846772"/>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flat">
              <a:solidFill>
                <a:srgbClr val="000000"/>
              </a:solidFill>
              <a:custDash>
                <a:ds d="75000" sp="123750"/>
              </a:custDash>
              <a:round/>
            </a:ln>
          </p:spPr>
          <p:txBody>
            <a:bodyPr rtlCol="0" anchor="ctr"/>
            <a:lstStyle/>
            <a:p>
              <a:endParaRPr lang="en-US"/>
            </a:p>
          </p:txBody>
        </p:sp>
        <p:grpSp>
          <p:nvGrpSpPr>
            <p:cNvPr id="63" name="Graphic 4">
              <a:extLst>
                <a:ext uri="{FF2B5EF4-FFF2-40B4-BE49-F238E27FC236}">
                  <a16:creationId xmlns:a16="http://schemas.microsoft.com/office/drawing/2014/main" id="{55C39638-5ADA-E1D3-6E79-2E5B3B97E85B}"/>
                </a:ext>
              </a:extLst>
            </p:cNvPr>
            <p:cNvGrpSpPr/>
            <p:nvPr/>
          </p:nvGrpSpPr>
          <p:grpSpPr>
            <a:xfrm>
              <a:off x="9633020" y="3767734"/>
              <a:ext cx="2062322" cy="724140"/>
              <a:chOff x="9633020" y="3338526"/>
              <a:chExt cx="2062322" cy="724140"/>
            </a:xfrm>
            <a:solidFill>
              <a:srgbClr val="000000"/>
            </a:solidFill>
          </p:grpSpPr>
          <p:grpSp>
            <p:nvGrpSpPr>
              <p:cNvPr id="149" name="Graphic 4">
                <a:extLst>
                  <a:ext uri="{FF2B5EF4-FFF2-40B4-BE49-F238E27FC236}">
                    <a16:creationId xmlns:a16="http://schemas.microsoft.com/office/drawing/2014/main" id="{66C28CE5-4FAA-4AF1-FF49-D4224C5801AD}"/>
                  </a:ext>
                </a:extLst>
              </p:cNvPr>
              <p:cNvGrpSpPr/>
              <p:nvPr/>
            </p:nvGrpSpPr>
            <p:grpSpPr>
              <a:xfrm>
                <a:off x="9635772" y="3338526"/>
                <a:ext cx="1833116" cy="199778"/>
                <a:chOff x="9635772" y="3338526"/>
                <a:chExt cx="1833116" cy="199778"/>
              </a:xfrm>
              <a:solidFill>
                <a:srgbClr val="000000"/>
              </a:solidFill>
            </p:grpSpPr>
            <p:sp>
              <p:nvSpPr>
                <p:cNvPr id="183" name="Freeform: Shape 363">
                  <a:extLst>
                    <a:ext uri="{FF2B5EF4-FFF2-40B4-BE49-F238E27FC236}">
                      <a16:creationId xmlns:a16="http://schemas.microsoft.com/office/drawing/2014/main" id="{A5C27E89-2065-F2E3-79A3-1CF87D504EB5}"/>
                    </a:ext>
                  </a:extLst>
                </p:cNvPr>
                <p:cNvSpPr/>
                <p:nvPr/>
              </p:nvSpPr>
              <p:spPr>
                <a:xfrm flipV="1">
                  <a:off x="9635772" y="3345476"/>
                  <a:ext cx="116769" cy="164605"/>
                </a:xfrm>
                <a:custGeom>
                  <a:avLst/>
                  <a:gdLst>
                    <a:gd name="connsiteX0" fmla="*/ 22568 w 116769"/>
                    <a:gd name="connsiteY0" fmla="*/ 78684 h 164605"/>
                    <a:gd name="connsiteX1" fmla="*/ 22568 w 116769"/>
                    <a:gd name="connsiteY1" fmla="*/ 18394 h 164605"/>
                    <a:gd name="connsiteX2" fmla="*/ 58304 w 116769"/>
                    <a:gd name="connsiteY2" fmla="*/ 18394 h 164605"/>
                    <a:gd name="connsiteX3" fmla="*/ 84904 w 116769"/>
                    <a:gd name="connsiteY3" fmla="*/ 25838 h 164605"/>
                    <a:gd name="connsiteX4" fmla="*/ 93582 w 116769"/>
                    <a:gd name="connsiteY4" fmla="*/ 48592 h 164605"/>
                    <a:gd name="connsiteX5" fmla="*/ 84904 w 116769"/>
                    <a:gd name="connsiteY5" fmla="*/ 71346 h 164605"/>
                    <a:gd name="connsiteX6" fmla="*/ 58304 w 116769"/>
                    <a:gd name="connsiteY6" fmla="*/ 78684 h 164605"/>
                    <a:gd name="connsiteX7" fmla="*/ 22568 w 116769"/>
                    <a:gd name="connsiteY7" fmla="*/ 146382 h 164605"/>
                    <a:gd name="connsiteX8" fmla="*/ 22568 w 116769"/>
                    <a:gd name="connsiteY8" fmla="*/ 96781 h 164605"/>
                    <a:gd name="connsiteX9" fmla="*/ 55553 w 116769"/>
                    <a:gd name="connsiteY9" fmla="*/ 96781 h 164605"/>
                    <a:gd name="connsiteX10" fmla="*/ 79824 w 116769"/>
                    <a:gd name="connsiteY10" fmla="*/ 102884 h 164605"/>
                    <a:gd name="connsiteX11" fmla="*/ 87832 w 116769"/>
                    <a:gd name="connsiteY11" fmla="*/ 121582 h 164605"/>
                    <a:gd name="connsiteX12" fmla="*/ 79824 w 116769"/>
                    <a:gd name="connsiteY12" fmla="*/ 140208 h 164605"/>
                    <a:gd name="connsiteX13" fmla="*/ 55553 w 116769"/>
                    <a:gd name="connsiteY13" fmla="*/ 146382 h 164605"/>
                    <a:gd name="connsiteX14" fmla="*/ 308 w 116769"/>
                    <a:gd name="connsiteY14" fmla="*/ 164691 h 164605"/>
                    <a:gd name="connsiteX15" fmla="*/ 57211 w 116769"/>
                    <a:gd name="connsiteY15" fmla="*/ 164691 h 164605"/>
                    <a:gd name="connsiteX16" fmla="*/ 96440 w 116769"/>
                    <a:gd name="connsiteY16" fmla="*/ 154108 h 164605"/>
                    <a:gd name="connsiteX17" fmla="*/ 110233 w 116769"/>
                    <a:gd name="connsiteY17" fmla="*/ 124016 h 164605"/>
                    <a:gd name="connsiteX18" fmla="*/ 103178 w 116769"/>
                    <a:gd name="connsiteY18" fmla="*/ 99956 h 164605"/>
                    <a:gd name="connsiteX19" fmla="*/ 82434 w 116769"/>
                    <a:gd name="connsiteY19" fmla="*/ 88844 h 164605"/>
                    <a:gd name="connsiteX20" fmla="*/ 107976 w 116769"/>
                    <a:gd name="connsiteY20" fmla="*/ 74098 h 164605"/>
                    <a:gd name="connsiteX21" fmla="*/ 117077 w 116769"/>
                    <a:gd name="connsiteY21" fmla="*/ 46158 h 164605"/>
                    <a:gd name="connsiteX22" fmla="*/ 102084 w 116769"/>
                    <a:gd name="connsiteY22" fmla="*/ 12079 h 164605"/>
                    <a:gd name="connsiteX23" fmla="*/ 59398 w 116769"/>
                    <a:gd name="connsiteY23" fmla="*/ 85 h 164605"/>
                    <a:gd name="connsiteX24" fmla="*/ 308 w 116769"/>
                    <a:gd name="connsiteY24" fmla="*/ 85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769" h="164605">
                      <a:moveTo>
                        <a:pt x="22568" y="78684"/>
                      </a:moveTo>
                      <a:lnTo>
                        <a:pt x="22568" y="18394"/>
                      </a:lnTo>
                      <a:lnTo>
                        <a:pt x="58304" y="18394"/>
                      </a:lnTo>
                      <a:cubicBezTo>
                        <a:pt x="70275" y="18394"/>
                        <a:pt x="79142" y="20875"/>
                        <a:pt x="84904" y="25838"/>
                      </a:cubicBezTo>
                      <a:cubicBezTo>
                        <a:pt x="90690" y="30800"/>
                        <a:pt x="93582" y="38385"/>
                        <a:pt x="93582" y="48592"/>
                      </a:cubicBezTo>
                      <a:cubicBezTo>
                        <a:pt x="93582" y="58893"/>
                        <a:pt x="90690" y="66478"/>
                        <a:pt x="84904" y="71346"/>
                      </a:cubicBezTo>
                      <a:cubicBezTo>
                        <a:pt x="79142" y="76238"/>
                        <a:pt x="70275" y="78684"/>
                        <a:pt x="58304" y="78684"/>
                      </a:cubicBezTo>
                      <a:close/>
                      <a:moveTo>
                        <a:pt x="22568" y="146382"/>
                      </a:moveTo>
                      <a:lnTo>
                        <a:pt x="22568" y="96781"/>
                      </a:lnTo>
                      <a:lnTo>
                        <a:pt x="55553" y="96781"/>
                      </a:lnTo>
                      <a:cubicBezTo>
                        <a:pt x="66418" y="96781"/>
                        <a:pt x="74509" y="98816"/>
                        <a:pt x="79824" y="102884"/>
                      </a:cubicBezTo>
                      <a:cubicBezTo>
                        <a:pt x="85163" y="106977"/>
                        <a:pt x="87832" y="113209"/>
                        <a:pt x="87832" y="121582"/>
                      </a:cubicBezTo>
                      <a:cubicBezTo>
                        <a:pt x="87832" y="129884"/>
                        <a:pt x="85163" y="136093"/>
                        <a:pt x="79824" y="140208"/>
                      </a:cubicBezTo>
                      <a:cubicBezTo>
                        <a:pt x="74509" y="144324"/>
                        <a:pt x="66418" y="146382"/>
                        <a:pt x="55553" y="146382"/>
                      </a:cubicBezTo>
                      <a:close/>
                      <a:moveTo>
                        <a:pt x="308" y="164691"/>
                      </a:moveTo>
                      <a:lnTo>
                        <a:pt x="57211" y="164691"/>
                      </a:lnTo>
                      <a:cubicBezTo>
                        <a:pt x="74191" y="164691"/>
                        <a:pt x="87267" y="161163"/>
                        <a:pt x="96440" y="154108"/>
                      </a:cubicBezTo>
                      <a:cubicBezTo>
                        <a:pt x="105635" y="147052"/>
                        <a:pt x="110233" y="137021"/>
                        <a:pt x="110233" y="124016"/>
                      </a:cubicBezTo>
                      <a:cubicBezTo>
                        <a:pt x="110233" y="113926"/>
                        <a:pt x="107881" y="105907"/>
                        <a:pt x="103178" y="99956"/>
                      </a:cubicBezTo>
                      <a:cubicBezTo>
                        <a:pt x="98474" y="94006"/>
                        <a:pt x="91560" y="90302"/>
                        <a:pt x="82434" y="88844"/>
                      </a:cubicBezTo>
                      <a:cubicBezTo>
                        <a:pt x="93394" y="86492"/>
                        <a:pt x="101908" y="81577"/>
                        <a:pt x="107976" y="74098"/>
                      </a:cubicBezTo>
                      <a:cubicBezTo>
                        <a:pt x="114043" y="66642"/>
                        <a:pt x="117077" y="57329"/>
                        <a:pt x="117077" y="46158"/>
                      </a:cubicBezTo>
                      <a:cubicBezTo>
                        <a:pt x="117077" y="31459"/>
                        <a:pt x="112080" y="20099"/>
                        <a:pt x="102084" y="12079"/>
                      </a:cubicBezTo>
                      <a:cubicBezTo>
                        <a:pt x="92089" y="4083"/>
                        <a:pt x="77860" y="85"/>
                        <a:pt x="59398" y="85"/>
                      </a:cubicBezTo>
                      <a:lnTo>
                        <a:pt x="308" y="85"/>
                      </a:lnTo>
                      <a:close/>
                    </a:path>
                  </a:pathLst>
                </a:custGeom>
                <a:solidFill>
                  <a:srgbClr val="000000"/>
                </a:solidFill>
                <a:ln w="2258" cap="flat">
                  <a:noFill/>
                  <a:prstDash val="solid"/>
                  <a:round/>
                </a:ln>
              </p:spPr>
              <p:txBody>
                <a:bodyPr rtlCol="0" anchor="ctr"/>
                <a:lstStyle/>
                <a:p>
                  <a:endParaRPr lang="en-US"/>
                </a:p>
              </p:txBody>
            </p:sp>
            <p:sp>
              <p:nvSpPr>
                <p:cNvPr id="184" name="Freeform: Shape 364">
                  <a:extLst>
                    <a:ext uri="{FF2B5EF4-FFF2-40B4-BE49-F238E27FC236}">
                      <a16:creationId xmlns:a16="http://schemas.microsoft.com/office/drawing/2014/main" id="{DB38AEA2-69F3-2A8D-5B20-7596CB59BEEE}"/>
                    </a:ext>
                  </a:extLst>
                </p:cNvPr>
                <p:cNvSpPr/>
                <p:nvPr/>
              </p:nvSpPr>
              <p:spPr>
                <a:xfrm flipV="1">
                  <a:off x="9782055" y="3383646"/>
                  <a:ext cx="104316" cy="129645"/>
                </a:xfrm>
                <a:custGeom>
                  <a:avLst/>
                  <a:gdLst>
                    <a:gd name="connsiteX0" fmla="*/ 64172 w 104316"/>
                    <a:gd name="connsiteY0" fmla="*/ 65359 h 129645"/>
                    <a:gd name="connsiteX1" fmla="*/ 30094 w 104316"/>
                    <a:gd name="connsiteY1" fmla="*/ 59750 h 129645"/>
                    <a:gd name="connsiteX2" fmla="*/ 20604 w 104316"/>
                    <a:gd name="connsiteY2" fmla="*/ 40559 h 129645"/>
                    <a:gd name="connsiteX3" fmla="*/ 27730 w 104316"/>
                    <a:gd name="connsiteY3" fmla="*/ 23414 h 129645"/>
                    <a:gd name="connsiteX4" fmla="*/ 47062 w 104316"/>
                    <a:gd name="connsiteY4" fmla="*/ 17099 h 129645"/>
                    <a:gd name="connsiteX5" fmla="*/ 74156 w 104316"/>
                    <a:gd name="connsiteY5" fmla="*/ 29058 h 129645"/>
                    <a:gd name="connsiteX6" fmla="*/ 84351 w 104316"/>
                    <a:gd name="connsiteY6" fmla="*/ 60843 h 129645"/>
                    <a:gd name="connsiteX7" fmla="*/ 84351 w 104316"/>
                    <a:gd name="connsiteY7" fmla="*/ 65359 h 129645"/>
                    <a:gd name="connsiteX8" fmla="*/ 104636 w 104316"/>
                    <a:gd name="connsiteY8" fmla="*/ 73755 h 129645"/>
                    <a:gd name="connsiteX9" fmla="*/ 104636 w 104316"/>
                    <a:gd name="connsiteY9" fmla="*/ 3305 h 129645"/>
                    <a:gd name="connsiteX10" fmla="*/ 84351 w 104316"/>
                    <a:gd name="connsiteY10" fmla="*/ 3305 h 129645"/>
                    <a:gd name="connsiteX11" fmla="*/ 84351 w 104316"/>
                    <a:gd name="connsiteY11" fmla="*/ 22038 h 129645"/>
                    <a:gd name="connsiteX12" fmla="*/ 67030 w 104316"/>
                    <a:gd name="connsiteY12" fmla="*/ 5457 h 129645"/>
                    <a:gd name="connsiteX13" fmla="*/ 41665 w 104316"/>
                    <a:gd name="connsiteY13" fmla="*/ 95 h 129645"/>
                    <a:gd name="connsiteX14" fmla="*/ 11502 w 104316"/>
                    <a:gd name="connsiteY14" fmla="*/ 10749 h 129645"/>
                    <a:gd name="connsiteX15" fmla="*/ 319 w 104316"/>
                    <a:gd name="connsiteY15" fmla="*/ 39253 h 129645"/>
                    <a:gd name="connsiteX16" fmla="*/ 14254 w 104316"/>
                    <a:gd name="connsiteY16" fmla="*/ 70650 h 129645"/>
                    <a:gd name="connsiteX17" fmla="*/ 55882 w 104316"/>
                    <a:gd name="connsiteY17" fmla="*/ 81234 h 129645"/>
                    <a:gd name="connsiteX18" fmla="*/ 84351 w 104316"/>
                    <a:gd name="connsiteY18" fmla="*/ 81234 h 129645"/>
                    <a:gd name="connsiteX19" fmla="*/ 84351 w 104316"/>
                    <a:gd name="connsiteY19" fmla="*/ 83245 h 129645"/>
                    <a:gd name="connsiteX20" fmla="*/ 75143 w 104316"/>
                    <a:gd name="connsiteY20" fmla="*/ 104905 h 129645"/>
                    <a:gd name="connsiteX21" fmla="*/ 49285 w 104316"/>
                    <a:gd name="connsiteY21" fmla="*/ 112560 h 129645"/>
                    <a:gd name="connsiteX22" fmla="*/ 28647 w 104316"/>
                    <a:gd name="connsiteY22" fmla="*/ 110020 h 129645"/>
                    <a:gd name="connsiteX23" fmla="*/ 9386 w 104316"/>
                    <a:gd name="connsiteY23" fmla="*/ 102400 h 129645"/>
                    <a:gd name="connsiteX24" fmla="*/ 9386 w 104316"/>
                    <a:gd name="connsiteY24" fmla="*/ 121168 h 129645"/>
                    <a:gd name="connsiteX25" fmla="*/ 30976 w 104316"/>
                    <a:gd name="connsiteY25" fmla="*/ 127589 h 129645"/>
                    <a:gd name="connsiteX26" fmla="*/ 51366 w 104316"/>
                    <a:gd name="connsiteY26" fmla="*/ 129741 h 129645"/>
                    <a:gd name="connsiteX27" fmla="*/ 91407 w 104316"/>
                    <a:gd name="connsiteY27" fmla="*/ 115841 h 129645"/>
                    <a:gd name="connsiteX28" fmla="*/ 104636 w 104316"/>
                    <a:gd name="connsiteY28" fmla="*/ 73755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72" y="65359"/>
                      </a:moveTo>
                      <a:cubicBezTo>
                        <a:pt x="47780" y="65359"/>
                        <a:pt x="36420" y="63489"/>
                        <a:pt x="30094" y="59750"/>
                      </a:cubicBezTo>
                      <a:cubicBezTo>
                        <a:pt x="23767" y="56010"/>
                        <a:pt x="20604" y="49613"/>
                        <a:pt x="20604" y="40559"/>
                      </a:cubicBezTo>
                      <a:cubicBezTo>
                        <a:pt x="20604" y="33362"/>
                        <a:pt x="22980" y="27647"/>
                        <a:pt x="27730" y="23414"/>
                      </a:cubicBezTo>
                      <a:cubicBezTo>
                        <a:pt x="32481" y="19204"/>
                        <a:pt x="38925" y="17099"/>
                        <a:pt x="47062" y="17099"/>
                      </a:cubicBezTo>
                      <a:cubicBezTo>
                        <a:pt x="58328" y="17099"/>
                        <a:pt x="67359" y="21085"/>
                        <a:pt x="74156" y="29058"/>
                      </a:cubicBezTo>
                      <a:cubicBezTo>
                        <a:pt x="80953" y="37031"/>
                        <a:pt x="84351" y="47626"/>
                        <a:pt x="84351" y="60843"/>
                      </a:cubicBezTo>
                      <a:lnTo>
                        <a:pt x="84351" y="65359"/>
                      </a:lnTo>
                      <a:close/>
                      <a:moveTo>
                        <a:pt x="104636" y="73755"/>
                      </a:moveTo>
                      <a:lnTo>
                        <a:pt x="104636" y="3305"/>
                      </a:lnTo>
                      <a:lnTo>
                        <a:pt x="84351" y="3305"/>
                      </a:lnTo>
                      <a:lnTo>
                        <a:pt x="84351" y="22038"/>
                      </a:lnTo>
                      <a:cubicBezTo>
                        <a:pt x="79718" y="14559"/>
                        <a:pt x="73944" y="9032"/>
                        <a:pt x="67030" y="5457"/>
                      </a:cubicBezTo>
                      <a:cubicBezTo>
                        <a:pt x="60115" y="1882"/>
                        <a:pt x="51660" y="95"/>
                        <a:pt x="41665" y="95"/>
                      </a:cubicBezTo>
                      <a:cubicBezTo>
                        <a:pt x="29036" y="95"/>
                        <a:pt x="18981" y="3646"/>
                        <a:pt x="11502" y="10749"/>
                      </a:cubicBezTo>
                      <a:cubicBezTo>
                        <a:pt x="4047" y="17851"/>
                        <a:pt x="319" y="27353"/>
                        <a:pt x="319" y="39253"/>
                      </a:cubicBezTo>
                      <a:cubicBezTo>
                        <a:pt x="319" y="53129"/>
                        <a:pt x="4964" y="63595"/>
                        <a:pt x="14254" y="70650"/>
                      </a:cubicBezTo>
                      <a:cubicBezTo>
                        <a:pt x="23567" y="77706"/>
                        <a:pt x="37443" y="81234"/>
                        <a:pt x="55882" y="81234"/>
                      </a:cubicBezTo>
                      <a:lnTo>
                        <a:pt x="84351" y="81234"/>
                      </a:lnTo>
                      <a:lnTo>
                        <a:pt x="84351" y="83245"/>
                      </a:lnTo>
                      <a:cubicBezTo>
                        <a:pt x="84351" y="92582"/>
                        <a:pt x="81282" y="99802"/>
                        <a:pt x="75143" y="104905"/>
                      </a:cubicBezTo>
                      <a:cubicBezTo>
                        <a:pt x="69005" y="110009"/>
                        <a:pt x="60386" y="112560"/>
                        <a:pt x="49285" y="112560"/>
                      </a:cubicBezTo>
                      <a:cubicBezTo>
                        <a:pt x="42229" y="112560"/>
                        <a:pt x="35350" y="111714"/>
                        <a:pt x="28647" y="110020"/>
                      </a:cubicBezTo>
                      <a:cubicBezTo>
                        <a:pt x="21968" y="108327"/>
                        <a:pt x="15548" y="105787"/>
                        <a:pt x="9386" y="102400"/>
                      </a:cubicBezTo>
                      <a:lnTo>
                        <a:pt x="9386" y="121168"/>
                      </a:lnTo>
                      <a:cubicBezTo>
                        <a:pt x="16794" y="124038"/>
                        <a:pt x="23991" y="126178"/>
                        <a:pt x="30976" y="127589"/>
                      </a:cubicBezTo>
                      <a:cubicBezTo>
                        <a:pt x="37961" y="129023"/>
                        <a:pt x="44758" y="129741"/>
                        <a:pt x="51366" y="129741"/>
                      </a:cubicBezTo>
                      <a:cubicBezTo>
                        <a:pt x="69240" y="129741"/>
                        <a:pt x="82587" y="125108"/>
                        <a:pt x="91407" y="115841"/>
                      </a:cubicBezTo>
                      <a:cubicBezTo>
                        <a:pt x="100226" y="106599"/>
                        <a:pt x="104636" y="92570"/>
                        <a:pt x="104636" y="73755"/>
                      </a:cubicBezTo>
                      <a:close/>
                    </a:path>
                  </a:pathLst>
                </a:custGeom>
                <a:solidFill>
                  <a:srgbClr val="000000"/>
                </a:solidFill>
                <a:ln w="2258" cap="flat">
                  <a:noFill/>
                  <a:prstDash val="solid"/>
                  <a:round/>
                </a:ln>
              </p:spPr>
              <p:txBody>
                <a:bodyPr rtlCol="0" anchor="ctr"/>
                <a:lstStyle/>
                <a:p>
                  <a:endParaRPr lang="en-US"/>
                </a:p>
              </p:txBody>
            </p:sp>
            <p:sp>
              <p:nvSpPr>
                <p:cNvPr id="185" name="Freeform: Shape 365">
                  <a:extLst>
                    <a:ext uri="{FF2B5EF4-FFF2-40B4-BE49-F238E27FC236}">
                      <a16:creationId xmlns:a16="http://schemas.microsoft.com/office/drawing/2014/main" id="{650FCEDB-52C6-997A-91FF-C3B835A5D078}"/>
                    </a:ext>
                  </a:extLst>
                </p:cNvPr>
                <p:cNvSpPr/>
                <p:nvPr/>
              </p:nvSpPr>
              <p:spPr>
                <a:xfrm flipV="1">
                  <a:off x="9919106" y="3383646"/>
                  <a:ext cx="94368" cy="129645"/>
                </a:xfrm>
                <a:custGeom>
                  <a:avLst/>
                  <a:gdLst>
                    <a:gd name="connsiteX0" fmla="*/ 88063 w 94368"/>
                    <a:gd name="connsiteY0" fmla="*/ 123144 h 129645"/>
                    <a:gd name="connsiteX1" fmla="*/ 88063 w 94368"/>
                    <a:gd name="connsiteY1" fmla="*/ 103953 h 129645"/>
                    <a:gd name="connsiteX2" fmla="*/ 70212 w 94368"/>
                    <a:gd name="connsiteY2" fmla="*/ 110550 h 129645"/>
                    <a:gd name="connsiteX3" fmla="*/ 51021 w 94368"/>
                    <a:gd name="connsiteY3" fmla="*/ 112772 h 129645"/>
                    <a:gd name="connsiteX4" fmla="*/ 28373 w 94368"/>
                    <a:gd name="connsiteY4" fmla="*/ 108151 h 129645"/>
                    <a:gd name="connsiteX5" fmla="*/ 20823 w 94368"/>
                    <a:gd name="connsiteY5" fmla="*/ 94251 h 129645"/>
                    <a:gd name="connsiteX6" fmla="*/ 26221 w 94368"/>
                    <a:gd name="connsiteY6" fmla="*/ 83174 h 129645"/>
                    <a:gd name="connsiteX7" fmla="*/ 47952 w 94368"/>
                    <a:gd name="connsiteY7" fmla="*/ 75519 h 129645"/>
                    <a:gd name="connsiteX8" fmla="*/ 54902 w 94368"/>
                    <a:gd name="connsiteY8" fmla="*/ 73967 h 129645"/>
                    <a:gd name="connsiteX9" fmla="*/ 85593 w 94368"/>
                    <a:gd name="connsiteY9" fmla="*/ 60914 h 129645"/>
                    <a:gd name="connsiteX10" fmla="*/ 94695 w 94368"/>
                    <a:gd name="connsiteY10" fmla="*/ 37384 h 129645"/>
                    <a:gd name="connsiteX11" fmla="*/ 81078 w 94368"/>
                    <a:gd name="connsiteY11" fmla="*/ 10114 h 129645"/>
                    <a:gd name="connsiteX12" fmla="*/ 43648 w 94368"/>
                    <a:gd name="connsiteY12" fmla="*/ 95 h 129645"/>
                    <a:gd name="connsiteX13" fmla="*/ 22975 w 94368"/>
                    <a:gd name="connsiteY13" fmla="*/ 2035 h 129645"/>
                    <a:gd name="connsiteX14" fmla="*/ 327 w 94368"/>
                    <a:gd name="connsiteY14" fmla="*/ 7821 h 129645"/>
                    <a:gd name="connsiteX15" fmla="*/ 327 w 94368"/>
                    <a:gd name="connsiteY15" fmla="*/ 28776 h 129645"/>
                    <a:gd name="connsiteX16" fmla="*/ 22481 w 94368"/>
                    <a:gd name="connsiteY16" fmla="*/ 19992 h 129645"/>
                    <a:gd name="connsiteX17" fmla="*/ 44107 w 94368"/>
                    <a:gd name="connsiteY17" fmla="*/ 17099 h 129645"/>
                    <a:gd name="connsiteX18" fmla="*/ 66120 w 94368"/>
                    <a:gd name="connsiteY18" fmla="*/ 22002 h 129645"/>
                    <a:gd name="connsiteX19" fmla="*/ 73846 w 94368"/>
                    <a:gd name="connsiteY19" fmla="*/ 35831 h 129645"/>
                    <a:gd name="connsiteX20" fmla="*/ 68272 w 94368"/>
                    <a:gd name="connsiteY20" fmla="*/ 48496 h 129645"/>
                    <a:gd name="connsiteX21" fmla="*/ 43860 w 94368"/>
                    <a:gd name="connsiteY21" fmla="*/ 56998 h 129645"/>
                    <a:gd name="connsiteX22" fmla="*/ 36804 w 94368"/>
                    <a:gd name="connsiteY22" fmla="*/ 58656 h 129645"/>
                    <a:gd name="connsiteX23" fmla="*/ 9570 w 94368"/>
                    <a:gd name="connsiteY23" fmla="*/ 70827 h 129645"/>
                    <a:gd name="connsiteX24" fmla="*/ 1209 w 94368"/>
                    <a:gd name="connsiteY24" fmla="*/ 93369 h 129645"/>
                    <a:gd name="connsiteX25" fmla="*/ 13556 w 94368"/>
                    <a:gd name="connsiteY25" fmla="*/ 120251 h 129645"/>
                    <a:gd name="connsiteX26" fmla="*/ 48622 w 94368"/>
                    <a:gd name="connsiteY26" fmla="*/ 129741 h 129645"/>
                    <a:gd name="connsiteX27" fmla="*/ 69754 w 94368"/>
                    <a:gd name="connsiteY27" fmla="*/ 128083 h 129645"/>
                    <a:gd name="connsiteX28" fmla="*/ 88063 w 94368"/>
                    <a:gd name="connsiteY28" fmla="*/ 123144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63" y="123144"/>
                      </a:moveTo>
                      <a:lnTo>
                        <a:pt x="88063" y="103953"/>
                      </a:lnTo>
                      <a:cubicBezTo>
                        <a:pt x="82348" y="106892"/>
                        <a:pt x="76397" y="109092"/>
                        <a:pt x="70212" y="110550"/>
                      </a:cubicBezTo>
                      <a:cubicBezTo>
                        <a:pt x="64050" y="112031"/>
                        <a:pt x="57653" y="112772"/>
                        <a:pt x="51021" y="112772"/>
                      </a:cubicBezTo>
                      <a:cubicBezTo>
                        <a:pt x="40955" y="112772"/>
                        <a:pt x="33406" y="111232"/>
                        <a:pt x="28373" y="108151"/>
                      </a:cubicBezTo>
                      <a:cubicBezTo>
                        <a:pt x="23340" y="105070"/>
                        <a:pt x="20823" y="100437"/>
                        <a:pt x="20823" y="94251"/>
                      </a:cubicBezTo>
                      <a:cubicBezTo>
                        <a:pt x="20823" y="89548"/>
                        <a:pt x="22622" y="85855"/>
                        <a:pt x="26221" y="83174"/>
                      </a:cubicBezTo>
                      <a:cubicBezTo>
                        <a:pt x="29819" y="80493"/>
                        <a:pt x="37063" y="77941"/>
                        <a:pt x="47952" y="75519"/>
                      </a:cubicBezTo>
                      <a:lnTo>
                        <a:pt x="54902" y="73967"/>
                      </a:lnTo>
                      <a:cubicBezTo>
                        <a:pt x="69295" y="70886"/>
                        <a:pt x="79525" y="66535"/>
                        <a:pt x="85593" y="60914"/>
                      </a:cubicBezTo>
                      <a:cubicBezTo>
                        <a:pt x="91661" y="55293"/>
                        <a:pt x="94695" y="47449"/>
                        <a:pt x="94695" y="37384"/>
                      </a:cubicBezTo>
                      <a:cubicBezTo>
                        <a:pt x="94695" y="25906"/>
                        <a:pt x="90156" y="16817"/>
                        <a:pt x="81078" y="10114"/>
                      </a:cubicBezTo>
                      <a:cubicBezTo>
                        <a:pt x="72000" y="3435"/>
                        <a:pt x="59523" y="95"/>
                        <a:pt x="43648" y="95"/>
                      </a:cubicBezTo>
                      <a:cubicBezTo>
                        <a:pt x="37039" y="95"/>
                        <a:pt x="30148" y="742"/>
                        <a:pt x="22975" y="2035"/>
                      </a:cubicBezTo>
                      <a:cubicBezTo>
                        <a:pt x="15802" y="3329"/>
                        <a:pt x="8253" y="5257"/>
                        <a:pt x="327" y="7821"/>
                      </a:cubicBezTo>
                      <a:lnTo>
                        <a:pt x="327" y="28776"/>
                      </a:lnTo>
                      <a:cubicBezTo>
                        <a:pt x="7829" y="24872"/>
                        <a:pt x="15214" y="21944"/>
                        <a:pt x="22481" y="19992"/>
                      </a:cubicBezTo>
                      <a:cubicBezTo>
                        <a:pt x="29748" y="18063"/>
                        <a:pt x="36957" y="17099"/>
                        <a:pt x="44107" y="17099"/>
                      </a:cubicBezTo>
                      <a:cubicBezTo>
                        <a:pt x="53655" y="17099"/>
                        <a:pt x="60993" y="18733"/>
                        <a:pt x="66120" y="22002"/>
                      </a:cubicBezTo>
                      <a:cubicBezTo>
                        <a:pt x="71271" y="25271"/>
                        <a:pt x="73846" y="29881"/>
                        <a:pt x="73846" y="35831"/>
                      </a:cubicBezTo>
                      <a:cubicBezTo>
                        <a:pt x="73846" y="41335"/>
                        <a:pt x="71988" y="45556"/>
                        <a:pt x="68272" y="48496"/>
                      </a:cubicBezTo>
                      <a:cubicBezTo>
                        <a:pt x="64579" y="51436"/>
                        <a:pt x="56442" y="54270"/>
                        <a:pt x="43860" y="56998"/>
                      </a:cubicBezTo>
                      <a:lnTo>
                        <a:pt x="36804" y="58656"/>
                      </a:lnTo>
                      <a:cubicBezTo>
                        <a:pt x="24245" y="61290"/>
                        <a:pt x="15167" y="65347"/>
                        <a:pt x="9570" y="70827"/>
                      </a:cubicBezTo>
                      <a:cubicBezTo>
                        <a:pt x="3996" y="76307"/>
                        <a:pt x="1209" y="83821"/>
                        <a:pt x="1209" y="93369"/>
                      </a:cubicBezTo>
                      <a:cubicBezTo>
                        <a:pt x="1209" y="104988"/>
                        <a:pt x="5324" y="113948"/>
                        <a:pt x="13556" y="120251"/>
                      </a:cubicBezTo>
                      <a:cubicBezTo>
                        <a:pt x="21787" y="126578"/>
                        <a:pt x="33476" y="129741"/>
                        <a:pt x="48622" y="129741"/>
                      </a:cubicBezTo>
                      <a:cubicBezTo>
                        <a:pt x="56101" y="129741"/>
                        <a:pt x="63145" y="129188"/>
                        <a:pt x="69754" y="128083"/>
                      </a:cubicBezTo>
                      <a:cubicBezTo>
                        <a:pt x="76386" y="127001"/>
                        <a:pt x="82489" y="125355"/>
                        <a:pt x="88063" y="123144"/>
                      </a:cubicBezTo>
                      <a:close/>
                    </a:path>
                  </a:pathLst>
                </a:custGeom>
                <a:solidFill>
                  <a:srgbClr val="000000"/>
                </a:solidFill>
                <a:ln w="2258" cap="flat">
                  <a:noFill/>
                  <a:prstDash val="solid"/>
                  <a:round/>
                </a:ln>
              </p:spPr>
              <p:txBody>
                <a:bodyPr rtlCol="0" anchor="ctr"/>
                <a:lstStyle/>
                <a:p>
                  <a:endParaRPr lang="en-US"/>
                </a:p>
              </p:txBody>
            </p:sp>
            <p:sp>
              <p:nvSpPr>
                <p:cNvPr id="186" name="Freeform: Shape 366">
                  <a:extLst>
                    <a:ext uri="{FF2B5EF4-FFF2-40B4-BE49-F238E27FC236}">
                      <a16:creationId xmlns:a16="http://schemas.microsoft.com/office/drawing/2014/main" id="{B72D586F-C951-EB7E-5C62-25EB9C8549CB}"/>
                    </a:ext>
                  </a:extLst>
                </p:cNvPr>
                <p:cNvSpPr/>
                <p:nvPr/>
              </p:nvSpPr>
              <p:spPr>
                <a:xfrm flipV="1">
                  <a:off x="10036945" y="3383646"/>
                  <a:ext cx="114441" cy="129645"/>
                </a:xfrm>
                <a:custGeom>
                  <a:avLst/>
                  <a:gdLst>
                    <a:gd name="connsiteX0" fmla="*/ 114768 w 114441"/>
                    <a:gd name="connsiteY0" fmla="*/ 70121 h 129645"/>
                    <a:gd name="connsiteX1" fmla="*/ 114768 w 114441"/>
                    <a:gd name="connsiteY1" fmla="*/ 60208 h 129645"/>
                    <a:gd name="connsiteX2" fmla="*/ 21493 w 114441"/>
                    <a:gd name="connsiteY2" fmla="*/ 60208 h 129645"/>
                    <a:gd name="connsiteX3" fmla="*/ 34123 w 114441"/>
                    <a:gd name="connsiteY3" fmla="*/ 28282 h 129645"/>
                    <a:gd name="connsiteX4" fmla="*/ 65591 w 114441"/>
                    <a:gd name="connsiteY4" fmla="*/ 17310 h 129645"/>
                    <a:gd name="connsiteX5" fmla="*/ 88239 w 114441"/>
                    <a:gd name="connsiteY5" fmla="*/ 20168 h 129645"/>
                    <a:gd name="connsiteX6" fmla="*/ 110041 w 114441"/>
                    <a:gd name="connsiteY6" fmla="*/ 28776 h 129645"/>
                    <a:gd name="connsiteX7" fmla="*/ 110041 w 114441"/>
                    <a:gd name="connsiteY7" fmla="*/ 9585 h 129645"/>
                    <a:gd name="connsiteX8" fmla="*/ 87639 w 114441"/>
                    <a:gd name="connsiteY8" fmla="*/ 2529 h 129645"/>
                    <a:gd name="connsiteX9" fmla="*/ 64391 w 114441"/>
                    <a:gd name="connsiteY9" fmla="*/ 95 h 129645"/>
                    <a:gd name="connsiteX10" fmla="*/ 17578 w 114441"/>
                    <a:gd name="connsiteY10" fmla="*/ 17275 h 129645"/>
                    <a:gd name="connsiteX11" fmla="*/ 327 w 114441"/>
                    <a:gd name="connsiteY11" fmla="*/ 63842 h 129645"/>
                    <a:gd name="connsiteX12" fmla="*/ 16696 w 114441"/>
                    <a:gd name="connsiteY12" fmla="*/ 111926 h 129645"/>
                    <a:gd name="connsiteX13" fmla="*/ 60863 w 114441"/>
                    <a:gd name="connsiteY13" fmla="*/ 129741 h 129645"/>
                    <a:gd name="connsiteX14" fmla="*/ 100269 w 114441"/>
                    <a:gd name="connsiteY14" fmla="*/ 113689 h 129645"/>
                    <a:gd name="connsiteX15" fmla="*/ 114768 w 114441"/>
                    <a:gd name="connsiteY15" fmla="*/ 70121 h 129645"/>
                    <a:gd name="connsiteX16" fmla="*/ 94483 w 114441"/>
                    <a:gd name="connsiteY16" fmla="*/ 76083 h 129645"/>
                    <a:gd name="connsiteX17" fmla="*/ 85170 w 114441"/>
                    <a:gd name="connsiteY17" fmla="*/ 102612 h 129645"/>
                    <a:gd name="connsiteX18" fmla="*/ 61075 w 114441"/>
                    <a:gd name="connsiteY18" fmla="*/ 112560 h 129645"/>
                    <a:gd name="connsiteX19" fmla="*/ 33911 w 114441"/>
                    <a:gd name="connsiteY19" fmla="*/ 102965 h 129645"/>
                    <a:gd name="connsiteX20" fmla="*/ 22164 w 114441"/>
                    <a:gd name="connsiteY20" fmla="*/ 7594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68" y="70121"/>
                      </a:moveTo>
                      <a:lnTo>
                        <a:pt x="114768" y="60208"/>
                      </a:lnTo>
                      <a:lnTo>
                        <a:pt x="21493" y="60208"/>
                      </a:lnTo>
                      <a:cubicBezTo>
                        <a:pt x="22387" y="46238"/>
                        <a:pt x="26597" y="35596"/>
                        <a:pt x="34123" y="28282"/>
                      </a:cubicBezTo>
                      <a:cubicBezTo>
                        <a:pt x="41649" y="20968"/>
                        <a:pt x="52138" y="17310"/>
                        <a:pt x="65591" y="17310"/>
                      </a:cubicBezTo>
                      <a:cubicBezTo>
                        <a:pt x="73375" y="17310"/>
                        <a:pt x="80925" y="18263"/>
                        <a:pt x="88239" y="20168"/>
                      </a:cubicBezTo>
                      <a:cubicBezTo>
                        <a:pt x="95553" y="22073"/>
                        <a:pt x="102821" y="24942"/>
                        <a:pt x="110041" y="28776"/>
                      </a:cubicBezTo>
                      <a:lnTo>
                        <a:pt x="110041" y="9585"/>
                      </a:lnTo>
                      <a:cubicBezTo>
                        <a:pt x="102750" y="6504"/>
                        <a:pt x="95283" y="4152"/>
                        <a:pt x="87639" y="2529"/>
                      </a:cubicBezTo>
                      <a:cubicBezTo>
                        <a:pt x="79996" y="906"/>
                        <a:pt x="72246" y="95"/>
                        <a:pt x="64391" y="95"/>
                      </a:cubicBezTo>
                      <a:cubicBezTo>
                        <a:pt x="44683" y="95"/>
                        <a:pt x="29078" y="5822"/>
                        <a:pt x="17578" y="17275"/>
                      </a:cubicBezTo>
                      <a:cubicBezTo>
                        <a:pt x="6077" y="28752"/>
                        <a:pt x="327" y="44274"/>
                        <a:pt x="327" y="63842"/>
                      </a:cubicBezTo>
                      <a:cubicBezTo>
                        <a:pt x="327" y="84044"/>
                        <a:pt x="5783" y="100072"/>
                        <a:pt x="16696" y="111926"/>
                      </a:cubicBezTo>
                      <a:cubicBezTo>
                        <a:pt x="27608" y="123802"/>
                        <a:pt x="42331" y="129741"/>
                        <a:pt x="60863" y="129741"/>
                      </a:cubicBezTo>
                      <a:cubicBezTo>
                        <a:pt x="77468" y="129741"/>
                        <a:pt x="90603" y="124390"/>
                        <a:pt x="100269" y="113689"/>
                      </a:cubicBezTo>
                      <a:cubicBezTo>
                        <a:pt x="109935" y="103012"/>
                        <a:pt x="114768" y="88489"/>
                        <a:pt x="114768" y="70121"/>
                      </a:cubicBezTo>
                      <a:close/>
                      <a:moveTo>
                        <a:pt x="94483" y="76083"/>
                      </a:moveTo>
                      <a:cubicBezTo>
                        <a:pt x="94342" y="87160"/>
                        <a:pt x="91238" y="96003"/>
                        <a:pt x="85170" y="102612"/>
                      </a:cubicBezTo>
                      <a:cubicBezTo>
                        <a:pt x="79102" y="109244"/>
                        <a:pt x="71071" y="112560"/>
                        <a:pt x="61075" y="112560"/>
                      </a:cubicBezTo>
                      <a:cubicBezTo>
                        <a:pt x="49763" y="112560"/>
                        <a:pt x="40708" y="109362"/>
                        <a:pt x="33911" y="102965"/>
                      </a:cubicBezTo>
                      <a:cubicBezTo>
                        <a:pt x="27114" y="96568"/>
                        <a:pt x="23199" y="87560"/>
                        <a:pt x="22164" y="75942"/>
                      </a:cubicBezTo>
                      <a:close/>
                    </a:path>
                  </a:pathLst>
                </a:custGeom>
                <a:solidFill>
                  <a:srgbClr val="000000"/>
                </a:solidFill>
                <a:ln w="2258" cap="flat">
                  <a:noFill/>
                  <a:prstDash val="solid"/>
                  <a:round/>
                </a:ln>
              </p:spPr>
              <p:txBody>
                <a:bodyPr rtlCol="0" anchor="ctr"/>
                <a:lstStyle/>
                <a:p>
                  <a:endParaRPr lang="en-US"/>
                </a:p>
              </p:txBody>
            </p:sp>
            <p:sp>
              <p:nvSpPr>
                <p:cNvPr id="187" name="Freeform: Shape 367">
                  <a:extLst>
                    <a:ext uri="{FF2B5EF4-FFF2-40B4-BE49-F238E27FC236}">
                      <a16:creationId xmlns:a16="http://schemas.microsoft.com/office/drawing/2014/main" id="{8DB6C874-C426-9163-DAA4-C98B3E089262}"/>
                    </a:ext>
                  </a:extLst>
                </p:cNvPr>
                <p:cNvSpPr/>
                <p:nvPr/>
              </p:nvSpPr>
              <p:spPr>
                <a:xfrm flipV="1">
                  <a:off x="10184672" y="3338526"/>
                  <a:ext cx="20284" cy="171555"/>
                </a:xfrm>
                <a:custGeom>
                  <a:avLst/>
                  <a:gdLst>
                    <a:gd name="connsiteX0" fmla="*/ 347 w 20284"/>
                    <a:gd name="connsiteY0" fmla="*/ 171639 h 171555"/>
                    <a:gd name="connsiteX1" fmla="*/ 20632 w 20284"/>
                    <a:gd name="connsiteY1" fmla="*/ 171639 h 171555"/>
                    <a:gd name="connsiteX2" fmla="*/ 20632 w 20284"/>
                    <a:gd name="connsiteY2" fmla="*/ 83 h 171555"/>
                    <a:gd name="connsiteX3" fmla="*/ 347 w 20284"/>
                    <a:gd name="connsiteY3" fmla="*/ 83 h 171555"/>
                  </a:gdLst>
                  <a:ahLst/>
                  <a:cxnLst>
                    <a:cxn ang="0">
                      <a:pos x="connsiteX0" y="connsiteY0"/>
                    </a:cxn>
                    <a:cxn ang="0">
                      <a:pos x="connsiteX1" y="connsiteY1"/>
                    </a:cxn>
                    <a:cxn ang="0">
                      <a:pos x="connsiteX2" y="connsiteY2"/>
                    </a:cxn>
                    <a:cxn ang="0">
                      <a:pos x="connsiteX3" y="connsiteY3"/>
                    </a:cxn>
                  </a:cxnLst>
                  <a:rect l="l" t="t" r="r" b="b"/>
                  <a:pathLst>
                    <a:path w="20284" h="171555">
                      <a:moveTo>
                        <a:pt x="347" y="171639"/>
                      </a:moveTo>
                      <a:lnTo>
                        <a:pt x="20632" y="171639"/>
                      </a:lnTo>
                      <a:lnTo>
                        <a:pt x="20632" y="83"/>
                      </a:lnTo>
                      <a:lnTo>
                        <a:pt x="347" y="83"/>
                      </a:lnTo>
                      <a:close/>
                    </a:path>
                  </a:pathLst>
                </a:custGeom>
                <a:solidFill>
                  <a:srgbClr val="000000"/>
                </a:solidFill>
                <a:ln w="2258" cap="flat">
                  <a:noFill/>
                  <a:prstDash val="solid"/>
                  <a:round/>
                </a:ln>
              </p:spPr>
              <p:txBody>
                <a:bodyPr rtlCol="0" anchor="ctr"/>
                <a:lstStyle/>
                <a:p>
                  <a:endParaRPr lang="en-US"/>
                </a:p>
              </p:txBody>
            </p:sp>
            <p:sp>
              <p:nvSpPr>
                <p:cNvPr id="188" name="Freeform: Shape 368">
                  <a:extLst>
                    <a:ext uri="{FF2B5EF4-FFF2-40B4-BE49-F238E27FC236}">
                      <a16:creationId xmlns:a16="http://schemas.microsoft.com/office/drawing/2014/main" id="{B43F1B53-2B0A-0082-A9F0-19FCDEA291D8}"/>
                    </a:ext>
                  </a:extLst>
                </p:cNvPr>
                <p:cNvSpPr/>
                <p:nvPr/>
              </p:nvSpPr>
              <p:spPr>
                <a:xfrm flipV="1">
                  <a:off x="10247400" y="3338526"/>
                  <a:ext cx="20284" cy="171555"/>
                </a:xfrm>
                <a:custGeom>
                  <a:avLst/>
                  <a:gdLst>
                    <a:gd name="connsiteX0" fmla="*/ 350 w 20284"/>
                    <a:gd name="connsiteY0" fmla="*/ 123556 h 171555"/>
                    <a:gd name="connsiteX1" fmla="*/ 20634 w 20284"/>
                    <a:gd name="connsiteY1" fmla="*/ 123556 h 171555"/>
                    <a:gd name="connsiteX2" fmla="*/ 20634 w 20284"/>
                    <a:gd name="connsiteY2" fmla="*/ 83 h 171555"/>
                    <a:gd name="connsiteX3" fmla="*/ 350 w 20284"/>
                    <a:gd name="connsiteY3" fmla="*/ 83 h 171555"/>
                    <a:gd name="connsiteX4" fmla="*/ 350 w 20284"/>
                    <a:gd name="connsiteY4" fmla="*/ 171639 h 171555"/>
                    <a:gd name="connsiteX5" fmla="*/ 20634 w 20284"/>
                    <a:gd name="connsiteY5" fmla="*/ 171639 h 171555"/>
                    <a:gd name="connsiteX6" fmla="*/ 20634 w 20284"/>
                    <a:gd name="connsiteY6" fmla="*/ 145922 h 171555"/>
                    <a:gd name="connsiteX7" fmla="*/ 350 w 20284"/>
                    <a:gd name="connsiteY7" fmla="*/ 145922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50" y="123556"/>
                      </a:moveTo>
                      <a:lnTo>
                        <a:pt x="20634" y="123556"/>
                      </a:lnTo>
                      <a:lnTo>
                        <a:pt x="20634" y="83"/>
                      </a:lnTo>
                      <a:lnTo>
                        <a:pt x="350" y="83"/>
                      </a:lnTo>
                      <a:close/>
                      <a:moveTo>
                        <a:pt x="350" y="171639"/>
                      </a:moveTo>
                      <a:lnTo>
                        <a:pt x="20634" y="171639"/>
                      </a:lnTo>
                      <a:lnTo>
                        <a:pt x="20634" y="145922"/>
                      </a:lnTo>
                      <a:lnTo>
                        <a:pt x="350" y="145922"/>
                      </a:lnTo>
                      <a:close/>
                    </a:path>
                  </a:pathLst>
                </a:custGeom>
                <a:solidFill>
                  <a:srgbClr val="000000"/>
                </a:solidFill>
                <a:ln w="2258" cap="flat">
                  <a:noFill/>
                  <a:prstDash val="solid"/>
                  <a:round/>
                </a:ln>
              </p:spPr>
              <p:txBody>
                <a:bodyPr rtlCol="0" anchor="ctr"/>
                <a:lstStyle/>
                <a:p>
                  <a:endParaRPr lang="en-US"/>
                </a:p>
              </p:txBody>
            </p:sp>
            <p:sp>
              <p:nvSpPr>
                <p:cNvPr id="189" name="Freeform: Shape 369">
                  <a:extLst>
                    <a:ext uri="{FF2B5EF4-FFF2-40B4-BE49-F238E27FC236}">
                      <a16:creationId xmlns:a16="http://schemas.microsoft.com/office/drawing/2014/main" id="{DAE55D1B-B4CD-E770-6C03-91FF022960BB}"/>
                    </a:ext>
                  </a:extLst>
                </p:cNvPr>
                <p:cNvSpPr/>
                <p:nvPr/>
              </p:nvSpPr>
              <p:spPr>
                <a:xfrm flipV="1">
                  <a:off x="10309352" y="3383646"/>
                  <a:ext cx="103434" cy="126435"/>
                </a:xfrm>
                <a:custGeom>
                  <a:avLst/>
                  <a:gdLst>
                    <a:gd name="connsiteX0" fmla="*/ 103770 w 103434"/>
                    <a:gd name="connsiteY0" fmla="*/ 74636 h 126435"/>
                    <a:gd name="connsiteX1" fmla="*/ 103770 w 103434"/>
                    <a:gd name="connsiteY1" fmla="*/ 94 h 126435"/>
                    <a:gd name="connsiteX2" fmla="*/ 83485 w 103434"/>
                    <a:gd name="connsiteY2" fmla="*/ 94 h 126435"/>
                    <a:gd name="connsiteX3" fmla="*/ 83485 w 103434"/>
                    <a:gd name="connsiteY3" fmla="*/ 73966 h 126435"/>
                    <a:gd name="connsiteX4" fmla="*/ 76641 w 103434"/>
                    <a:gd name="connsiteY4" fmla="*/ 100177 h 126435"/>
                    <a:gd name="connsiteX5" fmla="*/ 56145 w 103434"/>
                    <a:gd name="connsiteY5" fmla="*/ 108891 h 126435"/>
                    <a:gd name="connsiteX6" fmla="*/ 30215 w 103434"/>
                    <a:gd name="connsiteY6" fmla="*/ 98413 h 126435"/>
                    <a:gd name="connsiteX7" fmla="*/ 20726 w 103434"/>
                    <a:gd name="connsiteY7" fmla="*/ 69873 h 126435"/>
                    <a:gd name="connsiteX8" fmla="*/ 20726 w 103434"/>
                    <a:gd name="connsiteY8" fmla="*/ 94 h 126435"/>
                    <a:gd name="connsiteX9" fmla="*/ 335 w 103434"/>
                    <a:gd name="connsiteY9" fmla="*/ 94 h 126435"/>
                    <a:gd name="connsiteX10" fmla="*/ 335 w 103434"/>
                    <a:gd name="connsiteY10" fmla="*/ 123566 h 126435"/>
                    <a:gd name="connsiteX11" fmla="*/ 20726 w 103434"/>
                    <a:gd name="connsiteY11" fmla="*/ 123566 h 126435"/>
                    <a:gd name="connsiteX12" fmla="*/ 20726 w 103434"/>
                    <a:gd name="connsiteY12" fmla="*/ 104375 h 126435"/>
                    <a:gd name="connsiteX13" fmla="*/ 37871 w 103434"/>
                    <a:gd name="connsiteY13" fmla="*/ 121026 h 126435"/>
                    <a:gd name="connsiteX14" fmla="*/ 60660 w 103434"/>
                    <a:gd name="connsiteY14" fmla="*/ 126530 h 126435"/>
                    <a:gd name="connsiteX15" fmla="*/ 92834 w 103434"/>
                    <a:gd name="connsiteY15" fmla="*/ 113371 h 126435"/>
                    <a:gd name="connsiteX16" fmla="*/ 103770 w 103434"/>
                    <a:gd name="connsiteY16" fmla="*/ 74636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70" y="74636"/>
                      </a:moveTo>
                      <a:lnTo>
                        <a:pt x="103770" y="94"/>
                      </a:lnTo>
                      <a:lnTo>
                        <a:pt x="83485" y="94"/>
                      </a:lnTo>
                      <a:lnTo>
                        <a:pt x="83485" y="73966"/>
                      </a:lnTo>
                      <a:cubicBezTo>
                        <a:pt x="83485" y="85654"/>
                        <a:pt x="81204" y="94392"/>
                        <a:pt x="76641" y="100177"/>
                      </a:cubicBezTo>
                      <a:cubicBezTo>
                        <a:pt x="72078" y="105986"/>
                        <a:pt x="65246" y="108891"/>
                        <a:pt x="56145" y="108891"/>
                      </a:cubicBezTo>
                      <a:cubicBezTo>
                        <a:pt x="45185" y="108891"/>
                        <a:pt x="36542" y="105398"/>
                        <a:pt x="30215" y="98413"/>
                      </a:cubicBezTo>
                      <a:cubicBezTo>
                        <a:pt x="23889" y="91452"/>
                        <a:pt x="20726" y="81939"/>
                        <a:pt x="20726" y="69873"/>
                      </a:cubicBezTo>
                      <a:lnTo>
                        <a:pt x="20726" y="94"/>
                      </a:lnTo>
                      <a:lnTo>
                        <a:pt x="335" y="94"/>
                      </a:lnTo>
                      <a:lnTo>
                        <a:pt x="335" y="123566"/>
                      </a:lnTo>
                      <a:lnTo>
                        <a:pt x="20726" y="123566"/>
                      </a:lnTo>
                      <a:lnTo>
                        <a:pt x="20726" y="104375"/>
                      </a:lnTo>
                      <a:cubicBezTo>
                        <a:pt x="25594" y="111807"/>
                        <a:pt x="31309" y="117357"/>
                        <a:pt x="37871" y="121026"/>
                      </a:cubicBezTo>
                      <a:cubicBezTo>
                        <a:pt x="44456" y="124695"/>
                        <a:pt x="52052" y="126530"/>
                        <a:pt x="60660" y="126530"/>
                      </a:cubicBezTo>
                      <a:cubicBezTo>
                        <a:pt x="74842" y="126530"/>
                        <a:pt x="85566" y="122144"/>
                        <a:pt x="92834" y="113371"/>
                      </a:cubicBezTo>
                      <a:cubicBezTo>
                        <a:pt x="100124" y="104599"/>
                        <a:pt x="103770" y="91687"/>
                        <a:pt x="103770" y="74636"/>
                      </a:cubicBezTo>
                      <a:close/>
                    </a:path>
                  </a:pathLst>
                </a:custGeom>
                <a:solidFill>
                  <a:srgbClr val="000000"/>
                </a:solidFill>
                <a:ln w="2258" cap="flat">
                  <a:noFill/>
                  <a:prstDash val="solid"/>
                  <a:round/>
                </a:ln>
              </p:spPr>
              <p:txBody>
                <a:bodyPr rtlCol="0" anchor="ctr"/>
                <a:lstStyle/>
                <a:p>
                  <a:endParaRPr lang="en-US"/>
                </a:p>
              </p:txBody>
            </p:sp>
            <p:sp>
              <p:nvSpPr>
                <p:cNvPr id="190" name="Freeform: Shape 370">
                  <a:extLst>
                    <a:ext uri="{FF2B5EF4-FFF2-40B4-BE49-F238E27FC236}">
                      <a16:creationId xmlns:a16="http://schemas.microsoft.com/office/drawing/2014/main" id="{C3D41627-C8A1-CBA3-6491-DDA78B34A6D7}"/>
                    </a:ext>
                  </a:extLst>
                </p:cNvPr>
                <p:cNvSpPr/>
                <p:nvPr/>
              </p:nvSpPr>
              <p:spPr>
                <a:xfrm flipV="1">
                  <a:off x="10444404" y="3383646"/>
                  <a:ext cx="114441" cy="129645"/>
                </a:xfrm>
                <a:custGeom>
                  <a:avLst/>
                  <a:gdLst>
                    <a:gd name="connsiteX0" fmla="*/ 114782 w 114441"/>
                    <a:gd name="connsiteY0" fmla="*/ 70121 h 129645"/>
                    <a:gd name="connsiteX1" fmla="*/ 114782 w 114441"/>
                    <a:gd name="connsiteY1" fmla="*/ 60208 h 129645"/>
                    <a:gd name="connsiteX2" fmla="*/ 21508 w 114441"/>
                    <a:gd name="connsiteY2" fmla="*/ 60208 h 129645"/>
                    <a:gd name="connsiteX3" fmla="*/ 34137 w 114441"/>
                    <a:gd name="connsiteY3" fmla="*/ 28282 h 129645"/>
                    <a:gd name="connsiteX4" fmla="*/ 65605 w 114441"/>
                    <a:gd name="connsiteY4" fmla="*/ 17310 h 129645"/>
                    <a:gd name="connsiteX5" fmla="*/ 88253 w 114441"/>
                    <a:gd name="connsiteY5" fmla="*/ 20168 h 129645"/>
                    <a:gd name="connsiteX6" fmla="*/ 110055 w 114441"/>
                    <a:gd name="connsiteY6" fmla="*/ 28776 h 129645"/>
                    <a:gd name="connsiteX7" fmla="*/ 110055 w 114441"/>
                    <a:gd name="connsiteY7" fmla="*/ 9585 h 129645"/>
                    <a:gd name="connsiteX8" fmla="*/ 87654 w 114441"/>
                    <a:gd name="connsiteY8" fmla="*/ 2529 h 129645"/>
                    <a:gd name="connsiteX9" fmla="*/ 64406 w 114441"/>
                    <a:gd name="connsiteY9" fmla="*/ 95 h 129645"/>
                    <a:gd name="connsiteX10" fmla="*/ 17592 w 114441"/>
                    <a:gd name="connsiteY10" fmla="*/ 17275 h 129645"/>
                    <a:gd name="connsiteX11" fmla="*/ 341 w 114441"/>
                    <a:gd name="connsiteY11" fmla="*/ 63842 h 129645"/>
                    <a:gd name="connsiteX12" fmla="*/ 16710 w 114441"/>
                    <a:gd name="connsiteY12" fmla="*/ 111926 h 129645"/>
                    <a:gd name="connsiteX13" fmla="*/ 60878 w 114441"/>
                    <a:gd name="connsiteY13" fmla="*/ 129741 h 129645"/>
                    <a:gd name="connsiteX14" fmla="*/ 100283 w 114441"/>
                    <a:gd name="connsiteY14" fmla="*/ 113689 h 129645"/>
                    <a:gd name="connsiteX15" fmla="*/ 114782 w 114441"/>
                    <a:gd name="connsiteY15" fmla="*/ 70121 h 129645"/>
                    <a:gd name="connsiteX16" fmla="*/ 94498 w 114441"/>
                    <a:gd name="connsiteY16" fmla="*/ 76083 h 129645"/>
                    <a:gd name="connsiteX17" fmla="*/ 85184 w 114441"/>
                    <a:gd name="connsiteY17" fmla="*/ 102612 h 129645"/>
                    <a:gd name="connsiteX18" fmla="*/ 61090 w 114441"/>
                    <a:gd name="connsiteY18" fmla="*/ 112560 h 129645"/>
                    <a:gd name="connsiteX19" fmla="*/ 33926 w 114441"/>
                    <a:gd name="connsiteY19" fmla="*/ 102965 h 129645"/>
                    <a:gd name="connsiteX20" fmla="*/ 22178 w 114441"/>
                    <a:gd name="connsiteY20" fmla="*/ 7594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82" y="70121"/>
                      </a:moveTo>
                      <a:lnTo>
                        <a:pt x="114782" y="60208"/>
                      </a:lnTo>
                      <a:lnTo>
                        <a:pt x="21508" y="60208"/>
                      </a:lnTo>
                      <a:cubicBezTo>
                        <a:pt x="22402" y="46238"/>
                        <a:pt x="26611" y="35596"/>
                        <a:pt x="34137" y="28282"/>
                      </a:cubicBezTo>
                      <a:cubicBezTo>
                        <a:pt x="41663" y="20968"/>
                        <a:pt x="52152" y="17310"/>
                        <a:pt x="65605" y="17310"/>
                      </a:cubicBezTo>
                      <a:cubicBezTo>
                        <a:pt x="73390" y="17310"/>
                        <a:pt x="80939" y="18263"/>
                        <a:pt x="88253" y="20168"/>
                      </a:cubicBezTo>
                      <a:cubicBezTo>
                        <a:pt x="95568" y="22073"/>
                        <a:pt x="102835" y="24942"/>
                        <a:pt x="110055" y="28776"/>
                      </a:cubicBezTo>
                      <a:lnTo>
                        <a:pt x="110055" y="9585"/>
                      </a:lnTo>
                      <a:cubicBezTo>
                        <a:pt x="102764" y="6504"/>
                        <a:pt x="95297" y="4152"/>
                        <a:pt x="87654" y="2529"/>
                      </a:cubicBezTo>
                      <a:cubicBezTo>
                        <a:pt x="80010" y="906"/>
                        <a:pt x="72261" y="95"/>
                        <a:pt x="64406" y="95"/>
                      </a:cubicBezTo>
                      <a:cubicBezTo>
                        <a:pt x="44697" y="95"/>
                        <a:pt x="29093" y="5822"/>
                        <a:pt x="17592" y="17275"/>
                      </a:cubicBezTo>
                      <a:cubicBezTo>
                        <a:pt x="6092" y="28752"/>
                        <a:pt x="341" y="44274"/>
                        <a:pt x="341" y="63842"/>
                      </a:cubicBezTo>
                      <a:cubicBezTo>
                        <a:pt x="341" y="84044"/>
                        <a:pt x="5798" y="100072"/>
                        <a:pt x="16710" y="111926"/>
                      </a:cubicBezTo>
                      <a:cubicBezTo>
                        <a:pt x="27623" y="123802"/>
                        <a:pt x="42345" y="129741"/>
                        <a:pt x="60878" y="129741"/>
                      </a:cubicBezTo>
                      <a:cubicBezTo>
                        <a:pt x="77482" y="129741"/>
                        <a:pt x="90617" y="124390"/>
                        <a:pt x="100283" y="113689"/>
                      </a:cubicBezTo>
                      <a:cubicBezTo>
                        <a:pt x="109949" y="103012"/>
                        <a:pt x="114782" y="88489"/>
                        <a:pt x="114782" y="70121"/>
                      </a:cubicBezTo>
                      <a:close/>
                      <a:moveTo>
                        <a:pt x="94498" y="76083"/>
                      </a:moveTo>
                      <a:cubicBezTo>
                        <a:pt x="94356" y="87160"/>
                        <a:pt x="91252" y="96003"/>
                        <a:pt x="85184" y="102612"/>
                      </a:cubicBezTo>
                      <a:cubicBezTo>
                        <a:pt x="79116" y="109244"/>
                        <a:pt x="71085" y="112560"/>
                        <a:pt x="61090" y="112560"/>
                      </a:cubicBezTo>
                      <a:cubicBezTo>
                        <a:pt x="49777" y="112560"/>
                        <a:pt x="40722" y="109362"/>
                        <a:pt x="33926" y="102965"/>
                      </a:cubicBezTo>
                      <a:cubicBezTo>
                        <a:pt x="27129" y="96568"/>
                        <a:pt x="23213" y="87560"/>
                        <a:pt x="22178" y="75942"/>
                      </a:cubicBezTo>
                      <a:close/>
                    </a:path>
                  </a:pathLst>
                </a:custGeom>
                <a:solidFill>
                  <a:srgbClr val="000000"/>
                </a:solidFill>
                <a:ln w="2258" cap="flat">
                  <a:noFill/>
                  <a:prstDash val="solid"/>
                  <a:round/>
                </a:ln>
              </p:spPr>
              <p:txBody>
                <a:bodyPr rtlCol="0" anchor="ctr"/>
                <a:lstStyle/>
                <a:p>
                  <a:endParaRPr lang="en-US"/>
                </a:p>
              </p:txBody>
            </p:sp>
            <p:sp>
              <p:nvSpPr>
                <p:cNvPr id="191" name="Freeform: Shape 371">
                  <a:extLst>
                    <a:ext uri="{FF2B5EF4-FFF2-40B4-BE49-F238E27FC236}">
                      <a16:creationId xmlns:a16="http://schemas.microsoft.com/office/drawing/2014/main" id="{421D2E55-5DB5-E909-789D-10A673F6EB95}"/>
                    </a:ext>
                  </a:extLst>
                </p:cNvPr>
                <p:cNvSpPr/>
                <p:nvPr/>
              </p:nvSpPr>
              <p:spPr>
                <a:xfrm flipV="1">
                  <a:off x="10570859" y="3510082"/>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92" name="Freeform: Shape 372">
                  <a:extLst>
                    <a:ext uri="{FF2B5EF4-FFF2-40B4-BE49-F238E27FC236}">
                      <a16:creationId xmlns:a16="http://schemas.microsoft.com/office/drawing/2014/main" id="{9ADF009C-DA54-F2CB-B8F5-7803D42A461B}"/>
                    </a:ext>
                  </a:extLst>
                </p:cNvPr>
                <p:cNvSpPr/>
                <p:nvPr/>
              </p:nvSpPr>
              <p:spPr>
                <a:xfrm flipV="1">
                  <a:off x="10664781" y="3345476"/>
                  <a:ext cx="150600" cy="164605"/>
                </a:xfrm>
                <a:custGeom>
                  <a:avLst/>
                  <a:gdLst>
                    <a:gd name="connsiteX0" fmla="*/ 337 w 150600"/>
                    <a:gd name="connsiteY0" fmla="*/ 164691 h 164605"/>
                    <a:gd name="connsiteX1" fmla="*/ 33534 w 150600"/>
                    <a:gd name="connsiteY1" fmla="*/ 164691 h 164605"/>
                    <a:gd name="connsiteX2" fmla="*/ 75514 w 150600"/>
                    <a:gd name="connsiteY2" fmla="*/ 52684 h 164605"/>
                    <a:gd name="connsiteX3" fmla="*/ 117742 w 150600"/>
                    <a:gd name="connsiteY3" fmla="*/ 164691 h 164605"/>
                    <a:gd name="connsiteX4" fmla="*/ 150938 w 150600"/>
                    <a:gd name="connsiteY4" fmla="*/ 164691 h 164605"/>
                    <a:gd name="connsiteX5" fmla="*/ 150938 w 150600"/>
                    <a:gd name="connsiteY5" fmla="*/ 85 h 164605"/>
                    <a:gd name="connsiteX6" fmla="*/ 129207 w 150600"/>
                    <a:gd name="connsiteY6" fmla="*/ 85 h 164605"/>
                    <a:gd name="connsiteX7" fmla="*/ 129207 w 150600"/>
                    <a:gd name="connsiteY7" fmla="*/ 144618 h 164605"/>
                    <a:gd name="connsiteX8" fmla="*/ 86768 w 150600"/>
                    <a:gd name="connsiteY8" fmla="*/ 31729 h 164605"/>
                    <a:gd name="connsiteX9" fmla="*/ 64402 w 150600"/>
                    <a:gd name="connsiteY9" fmla="*/ 31729 h 164605"/>
                    <a:gd name="connsiteX10" fmla="*/ 21963 w 150600"/>
                    <a:gd name="connsiteY10" fmla="*/ 144618 h 164605"/>
                    <a:gd name="connsiteX11" fmla="*/ 21963 w 150600"/>
                    <a:gd name="connsiteY11" fmla="*/ 85 h 164605"/>
                    <a:gd name="connsiteX12" fmla="*/ 337 w 150600"/>
                    <a:gd name="connsiteY12" fmla="*/ 85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0" h="164605">
                      <a:moveTo>
                        <a:pt x="337" y="164691"/>
                      </a:moveTo>
                      <a:lnTo>
                        <a:pt x="33534" y="164691"/>
                      </a:lnTo>
                      <a:lnTo>
                        <a:pt x="75514" y="52684"/>
                      </a:lnTo>
                      <a:lnTo>
                        <a:pt x="117742" y="164691"/>
                      </a:lnTo>
                      <a:lnTo>
                        <a:pt x="150938" y="164691"/>
                      </a:lnTo>
                      <a:lnTo>
                        <a:pt x="150938" y="85"/>
                      </a:lnTo>
                      <a:lnTo>
                        <a:pt x="129207" y="85"/>
                      </a:lnTo>
                      <a:lnTo>
                        <a:pt x="129207" y="144618"/>
                      </a:lnTo>
                      <a:lnTo>
                        <a:pt x="86768" y="31729"/>
                      </a:lnTo>
                      <a:lnTo>
                        <a:pt x="64402" y="31729"/>
                      </a:lnTo>
                      <a:lnTo>
                        <a:pt x="21963" y="144618"/>
                      </a:lnTo>
                      <a:lnTo>
                        <a:pt x="21963" y="85"/>
                      </a:lnTo>
                      <a:lnTo>
                        <a:pt x="337" y="85"/>
                      </a:lnTo>
                      <a:close/>
                    </a:path>
                  </a:pathLst>
                </a:custGeom>
                <a:solidFill>
                  <a:srgbClr val="000000"/>
                </a:solidFill>
                <a:ln w="2258" cap="flat">
                  <a:noFill/>
                  <a:prstDash val="solid"/>
                  <a:round/>
                </a:ln>
              </p:spPr>
              <p:txBody>
                <a:bodyPr rtlCol="0" anchor="ctr"/>
                <a:lstStyle/>
                <a:p>
                  <a:endParaRPr lang="en-US"/>
                </a:p>
              </p:txBody>
            </p:sp>
            <p:sp>
              <p:nvSpPr>
                <p:cNvPr id="193" name="Freeform: Shape 373">
                  <a:extLst>
                    <a:ext uri="{FF2B5EF4-FFF2-40B4-BE49-F238E27FC236}">
                      <a16:creationId xmlns:a16="http://schemas.microsoft.com/office/drawing/2014/main" id="{203FBE03-F3B2-C6B7-5CA7-B3FA0399397C}"/>
                    </a:ext>
                  </a:extLst>
                </p:cNvPr>
                <p:cNvSpPr/>
                <p:nvPr/>
              </p:nvSpPr>
              <p:spPr>
                <a:xfrm flipV="1">
                  <a:off x="10849878" y="3383646"/>
                  <a:ext cx="114441" cy="129645"/>
                </a:xfrm>
                <a:custGeom>
                  <a:avLst/>
                  <a:gdLst>
                    <a:gd name="connsiteX0" fmla="*/ 114797 w 114441"/>
                    <a:gd name="connsiteY0" fmla="*/ 70121 h 129645"/>
                    <a:gd name="connsiteX1" fmla="*/ 114797 w 114441"/>
                    <a:gd name="connsiteY1" fmla="*/ 60208 h 129645"/>
                    <a:gd name="connsiteX2" fmla="*/ 21522 w 114441"/>
                    <a:gd name="connsiteY2" fmla="*/ 60208 h 129645"/>
                    <a:gd name="connsiteX3" fmla="*/ 34152 w 114441"/>
                    <a:gd name="connsiteY3" fmla="*/ 28282 h 129645"/>
                    <a:gd name="connsiteX4" fmla="*/ 65620 w 114441"/>
                    <a:gd name="connsiteY4" fmla="*/ 17310 h 129645"/>
                    <a:gd name="connsiteX5" fmla="*/ 88268 w 114441"/>
                    <a:gd name="connsiteY5" fmla="*/ 20168 h 129645"/>
                    <a:gd name="connsiteX6" fmla="*/ 110070 w 114441"/>
                    <a:gd name="connsiteY6" fmla="*/ 28776 h 129645"/>
                    <a:gd name="connsiteX7" fmla="*/ 110070 w 114441"/>
                    <a:gd name="connsiteY7" fmla="*/ 9585 h 129645"/>
                    <a:gd name="connsiteX8" fmla="*/ 87668 w 114441"/>
                    <a:gd name="connsiteY8" fmla="*/ 2529 h 129645"/>
                    <a:gd name="connsiteX9" fmla="*/ 64420 w 114441"/>
                    <a:gd name="connsiteY9" fmla="*/ 95 h 129645"/>
                    <a:gd name="connsiteX10" fmla="*/ 17606 w 114441"/>
                    <a:gd name="connsiteY10" fmla="*/ 17275 h 129645"/>
                    <a:gd name="connsiteX11" fmla="*/ 356 w 114441"/>
                    <a:gd name="connsiteY11" fmla="*/ 63842 h 129645"/>
                    <a:gd name="connsiteX12" fmla="*/ 16724 w 114441"/>
                    <a:gd name="connsiteY12" fmla="*/ 111926 h 129645"/>
                    <a:gd name="connsiteX13" fmla="*/ 60892 w 114441"/>
                    <a:gd name="connsiteY13" fmla="*/ 129741 h 129645"/>
                    <a:gd name="connsiteX14" fmla="*/ 100297 w 114441"/>
                    <a:gd name="connsiteY14" fmla="*/ 113689 h 129645"/>
                    <a:gd name="connsiteX15" fmla="*/ 114797 w 114441"/>
                    <a:gd name="connsiteY15" fmla="*/ 70121 h 129645"/>
                    <a:gd name="connsiteX16" fmla="*/ 94512 w 114441"/>
                    <a:gd name="connsiteY16" fmla="*/ 76083 h 129645"/>
                    <a:gd name="connsiteX17" fmla="*/ 85199 w 114441"/>
                    <a:gd name="connsiteY17" fmla="*/ 102612 h 129645"/>
                    <a:gd name="connsiteX18" fmla="*/ 61104 w 114441"/>
                    <a:gd name="connsiteY18" fmla="*/ 112560 h 129645"/>
                    <a:gd name="connsiteX19" fmla="*/ 33940 w 114441"/>
                    <a:gd name="connsiteY19" fmla="*/ 102965 h 129645"/>
                    <a:gd name="connsiteX20" fmla="*/ 22193 w 114441"/>
                    <a:gd name="connsiteY20" fmla="*/ 7594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97" y="70121"/>
                      </a:moveTo>
                      <a:lnTo>
                        <a:pt x="114797" y="60208"/>
                      </a:lnTo>
                      <a:lnTo>
                        <a:pt x="21522" y="60208"/>
                      </a:lnTo>
                      <a:cubicBezTo>
                        <a:pt x="22416" y="46238"/>
                        <a:pt x="26626" y="35596"/>
                        <a:pt x="34152" y="28282"/>
                      </a:cubicBezTo>
                      <a:cubicBezTo>
                        <a:pt x="41678" y="20968"/>
                        <a:pt x="52167" y="17310"/>
                        <a:pt x="65620" y="17310"/>
                      </a:cubicBezTo>
                      <a:cubicBezTo>
                        <a:pt x="73404" y="17310"/>
                        <a:pt x="80953" y="18263"/>
                        <a:pt x="88268" y="20168"/>
                      </a:cubicBezTo>
                      <a:cubicBezTo>
                        <a:pt x="95582" y="22073"/>
                        <a:pt x="102849" y="24942"/>
                        <a:pt x="110070" y="28776"/>
                      </a:cubicBezTo>
                      <a:lnTo>
                        <a:pt x="110070" y="9585"/>
                      </a:lnTo>
                      <a:cubicBezTo>
                        <a:pt x="102779" y="6504"/>
                        <a:pt x="95312" y="4152"/>
                        <a:pt x="87668" y="2529"/>
                      </a:cubicBezTo>
                      <a:cubicBezTo>
                        <a:pt x="80025" y="906"/>
                        <a:pt x="72275" y="95"/>
                        <a:pt x="64420" y="95"/>
                      </a:cubicBezTo>
                      <a:cubicBezTo>
                        <a:pt x="44712" y="95"/>
                        <a:pt x="29107" y="5822"/>
                        <a:pt x="17606" y="17275"/>
                      </a:cubicBezTo>
                      <a:cubicBezTo>
                        <a:pt x="6106" y="28752"/>
                        <a:pt x="356" y="44274"/>
                        <a:pt x="356" y="63842"/>
                      </a:cubicBezTo>
                      <a:cubicBezTo>
                        <a:pt x="356" y="84044"/>
                        <a:pt x="5812" y="100072"/>
                        <a:pt x="16724" y="111926"/>
                      </a:cubicBezTo>
                      <a:cubicBezTo>
                        <a:pt x="27637" y="123802"/>
                        <a:pt x="42360" y="129741"/>
                        <a:pt x="60892" y="129741"/>
                      </a:cubicBezTo>
                      <a:cubicBezTo>
                        <a:pt x="77496" y="129741"/>
                        <a:pt x="90631" y="124390"/>
                        <a:pt x="100297" y="113689"/>
                      </a:cubicBezTo>
                      <a:cubicBezTo>
                        <a:pt x="109964" y="103012"/>
                        <a:pt x="114797" y="88489"/>
                        <a:pt x="114797" y="70121"/>
                      </a:cubicBezTo>
                      <a:close/>
                      <a:moveTo>
                        <a:pt x="94512" y="76083"/>
                      </a:moveTo>
                      <a:cubicBezTo>
                        <a:pt x="94371" y="87160"/>
                        <a:pt x="91266" y="96003"/>
                        <a:pt x="85199" y="102612"/>
                      </a:cubicBezTo>
                      <a:cubicBezTo>
                        <a:pt x="79131" y="109244"/>
                        <a:pt x="71099" y="112560"/>
                        <a:pt x="61104" y="112560"/>
                      </a:cubicBezTo>
                      <a:cubicBezTo>
                        <a:pt x="49792" y="112560"/>
                        <a:pt x="40737" y="109362"/>
                        <a:pt x="33940" y="102965"/>
                      </a:cubicBezTo>
                      <a:cubicBezTo>
                        <a:pt x="27143" y="96568"/>
                        <a:pt x="23227" y="87560"/>
                        <a:pt x="22193" y="75942"/>
                      </a:cubicBezTo>
                      <a:close/>
                    </a:path>
                  </a:pathLst>
                </a:custGeom>
                <a:solidFill>
                  <a:srgbClr val="000000"/>
                </a:solidFill>
                <a:ln w="2258" cap="flat">
                  <a:noFill/>
                  <a:prstDash val="solid"/>
                  <a:round/>
                </a:ln>
              </p:spPr>
              <p:txBody>
                <a:bodyPr rtlCol="0" anchor="ctr"/>
                <a:lstStyle/>
                <a:p>
                  <a:endParaRPr lang="en-US"/>
                </a:p>
              </p:txBody>
            </p:sp>
            <p:sp>
              <p:nvSpPr>
                <p:cNvPr id="194" name="Freeform: Shape 374">
                  <a:extLst>
                    <a:ext uri="{FF2B5EF4-FFF2-40B4-BE49-F238E27FC236}">
                      <a16:creationId xmlns:a16="http://schemas.microsoft.com/office/drawing/2014/main" id="{08AF36DC-B405-EEB9-D3E3-251BA509DA10}"/>
                    </a:ext>
                  </a:extLst>
                </p:cNvPr>
                <p:cNvSpPr/>
                <p:nvPr/>
              </p:nvSpPr>
              <p:spPr>
                <a:xfrm flipV="1">
                  <a:off x="10982398" y="3351543"/>
                  <a:ext cx="77046" cy="158538"/>
                </a:xfrm>
                <a:custGeom>
                  <a:avLst/>
                  <a:gdLst>
                    <a:gd name="connsiteX0" fmla="*/ 35649 w 77046"/>
                    <a:gd name="connsiteY0" fmla="*/ 158625 h 158538"/>
                    <a:gd name="connsiteX1" fmla="*/ 35649 w 77046"/>
                    <a:gd name="connsiteY1" fmla="*/ 123559 h 158538"/>
                    <a:gd name="connsiteX2" fmla="*/ 77417 w 77046"/>
                    <a:gd name="connsiteY2" fmla="*/ 123559 h 158538"/>
                    <a:gd name="connsiteX3" fmla="*/ 77417 w 77046"/>
                    <a:gd name="connsiteY3" fmla="*/ 107789 h 158538"/>
                    <a:gd name="connsiteX4" fmla="*/ 35649 w 77046"/>
                    <a:gd name="connsiteY4" fmla="*/ 107789 h 158538"/>
                    <a:gd name="connsiteX5" fmla="*/ 35649 w 77046"/>
                    <a:gd name="connsiteY5" fmla="*/ 40762 h 158538"/>
                    <a:gd name="connsiteX6" fmla="*/ 39776 w 77046"/>
                    <a:gd name="connsiteY6" fmla="*/ 21359 h 158538"/>
                    <a:gd name="connsiteX7" fmla="*/ 56604 w 77046"/>
                    <a:gd name="connsiteY7" fmla="*/ 17055 h 158538"/>
                    <a:gd name="connsiteX8" fmla="*/ 77417 w 77046"/>
                    <a:gd name="connsiteY8" fmla="*/ 17055 h 158538"/>
                    <a:gd name="connsiteX9" fmla="*/ 77417 w 77046"/>
                    <a:gd name="connsiteY9" fmla="*/ 86 h 158538"/>
                    <a:gd name="connsiteX10" fmla="*/ 56604 w 77046"/>
                    <a:gd name="connsiteY10" fmla="*/ 86 h 158538"/>
                    <a:gd name="connsiteX11" fmla="*/ 24183 w 77046"/>
                    <a:gd name="connsiteY11" fmla="*/ 8835 h 158538"/>
                    <a:gd name="connsiteX12" fmla="*/ 15258 w 77046"/>
                    <a:gd name="connsiteY12" fmla="*/ 40762 h 158538"/>
                    <a:gd name="connsiteX13" fmla="*/ 15258 w 77046"/>
                    <a:gd name="connsiteY13" fmla="*/ 107789 h 158538"/>
                    <a:gd name="connsiteX14" fmla="*/ 371 w 77046"/>
                    <a:gd name="connsiteY14" fmla="*/ 107789 h 158538"/>
                    <a:gd name="connsiteX15" fmla="*/ 371 w 77046"/>
                    <a:gd name="connsiteY15" fmla="*/ 123559 h 158538"/>
                    <a:gd name="connsiteX16" fmla="*/ 15258 w 77046"/>
                    <a:gd name="connsiteY16" fmla="*/ 123559 h 158538"/>
                    <a:gd name="connsiteX17" fmla="*/ 15258 w 77046"/>
                    <a:gd name="connsiteY17" fmla="*/ 158625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49" y="158625"/>
                      </a:moveTo>
                      <a:lnTo>
                        <a:pt x="35649" y="123559"/>
                      </a:lnTo>
                      <a:lnTo>
                        <a:pt x="77417" y="123559"/>
                      </a:lnTo>
                      <a:lnTo>
                        <a:pt x="77417" y="107789"/>
                      </a:lnTo>
                      <a:lnTo>
                        <a:pt x="35649" y="107789"/>
                      </a:lnTo>
                      <a:lnTo>
                        <a:pt x="35649" y="40762"/>
                      </a:lnTo>
                      <a:cubicBezTo>
                        <a:pt x="35649" y="30696"/>
                        <a:pt x="37024" y="24228"/>
                        <a:pt x="39776" y="21359"/>
                      </a:cubicBezTo>
                      <a:cubicBezTo>
                        <a:pt x="42528" y="18490"/>
                        <a:pt x="48137" y="17055"/>
                        <a:pt x="56604" y="17055"/>
                      </a:cubicBezTo>
                      <a:lnTo>
                        <a:pt x="77417" y="17055"/>
                      </a:lnTo>
                      <a:lnTo>
                        <a:pt x="77417" y="86"/>
                      </a:lnTo>
                      <a:lnTo>
                        <a:pt x="56604" y="86"/>
                      </a:lnTo>
                      <a:cubicBezTo>
                        <a:pt x="40940" y="86"/>
                        <a:pt x="30133" y="3003"/>
                        <a:pt x="24183" y="8835"/>
                      </a:cubicBezTo>
                      <a:cubicBezTo>
                        <a:pt x="18233" y="14691"/>
                        <a:pt x="15258" y="25334"/>
                        <a:pt x="15258" y="40762"/>
                      </a:cubicBezTo>
                      <a:lnTo>
                        <a:pt x="15258" y="107789"/>
                      </a:lnTo>
                      <a:lnTo>
                        <a:pt x="371" y="107789"/>
                      </a:lnTo>
                      <a:lnTo>
                        <a:pt x="371" y="123559"/>
                      </a:lnTo>
                      <a:lnTo>
                        <a:pt x="15258" y="123559"/>
                      </a:lnTo>
                      <a:lnTo>
                        <a:pt x="15258" y="158625"/>
                      </a:lnTo>
                      <a:close/>
                    </a:path>
                  </a:pathLst>
                </a:custGeom>
                <a:solidFill>
                  <a:srgbClr val="000000"/>
                </a:solidFill>
                <a:ln w="2258" cap="flat">
                  <a:noFill/>
                  <a:prstDash val="solid"/>
                  <a:round/>
                </a:ln>
              </p:spPr>
              <p:txBody>
                <a:bodyPr rtlCol="0" anchor="ctr"/>
                <a:lstStyle/>
                <a:p>
                  <a:endParaRPr lang="en-US"/>
                </a:p>
              </p:txBody>
            </p:sp>
            <p:sp>
              <p:nvSpPr>
                <p:cNvPr id="195" name="Freeform: Shape 375">
                  <a:extLst>
                    <a:ext uri="{FF2B5EF4-FFF2-40B4-BE49-F238E27FC236}">
                      <a16:creationId xmlns:a16="http://schemas.microsoft.com/office/drawing/2014/main" id="{DF0A7932-8D92-58FB-7FAE-249CAF3FC7EC}"/>
                    </a:ext>
                  </a:extLst>
                </p:cNvPr>
                <p:cNvSpPr/>
                <p:nvPr/>
              </p:nvSpPr>
              <p:spPr>
                <a:xfrm flipV="1">
                  <a:off x="11085352" y="3338526"/>
                  <a:ext cx="103434" cy="171555"/>
                </a:xfrm>
                <a:custGeom>
                  <a:avLst/>
                  <a:gdLst>
                    <a:gd name="connsiteX0" fmla="*/ 103797 w 103434"/>
                    <a:gd name="connsiteY0" fmla="*/ 74625 h 171555"/>
                    <a:gd name="connsiteX1" fmla="*/ 103797 w 103434"/>
                    <a:gd name="connsiteY1" fmla="*/ 83 h 171555"/>
                    <a:gd name="connsiteX2" fmla="*/ 83512 w 103434"/>
                    <a:gd name="connsiteY2" fmla="*/ 83 h 171555"/>
                    <a:gd name="connsiteX3" fmla="*/ 83512 w 103434"/>
                    <a:gd name="connsiteY3" fmla="*/ 73955 h 171555"/>
                    <a:gd name="connsiteX4" fmla="*/ 76668 w 103434"/>
                    <a:gd name="connsiteY4" fmla="*/ 100166 h 171555"/>
                    <a:gd name="connsiteX5" fmla="*/ 56172 w 103434"/>
                    <a:gd name="connsiteY5" fmla="*/ 108880 h 171555"/>
                    <a:gd name="connsiteX6" fmla="*/ 30243 w 103434"/>
                    <a:gd name="connsiteY6" fmla="*/ 98403 h 171555"/>
                    <a:gd name="connsiteX7" fmla="*/ 20753 w 103434"/>
                    <a:gd name="connsiteY7" fmla="*/ 69863 h 171555"/>
                    <a:gd name="connsiteX8" fmla="*/ 20753 w 103434"/>
                    <a:gd name="connsiteY8" fmla="*/ 83 h 171555"/>
                    <a:gd name="connsiteX9" fmla="*/ 363 w 103434"/>
                    <a:gd name="connsiteY9" fmla="*/ 83 h 171555"/>
                    <a:gd name="connsiteX10" fmla="*/ 363 w 103434"/>
                    <a:gd name="connsiteY10" fmla="*/ 171639 h 171555"/>
                    <a:gd name="connsiteX11" fmla="*/ 20753 w 103434"/>
                    <a:gd name="connsiteY11" fmla="*/ 171639 h 171555"/>
                    <a:gd name="connsiteX12" fmla="*/ 20753 w 103434"/>
                    <a:gd name="connsiteY12" fmla="*/ 104364 h 171555"/>
                    <a:gd name="connsiteX13" fmla="*/ 37898 w 103434"/>
                    <a:gd name="connsiteY13" fmla="*/ 121016 h 171555"/>
                    <a:gd name="connsiteX14" fmla="*/ 60688 w 103434"/>
                    <a:gd name="connsiteY14" fmla="*/ 126519 h 171555"/>
                    <a:gd name="connsiteX15" fmla="*/ 92861 w 103434"/>
                    <a:gd name="connsiteY15" fmla="*/ 113360 h 171555"/>
                    <a:gd name="connsiteX16" fmla="*/ 103797 w 103434"/>
                    <a:gd name="connsiteY16" fmla="*/ 74625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71555">
                      <a:moveTo>
                        <a:pt x="103797" y="74625"/>
                      </a:moveTo>
                      <a:lnTo>
                        <a:pt x="103797" y="83"/>
                      </a:lnTo>
                      <a:lnTo>
                        <a:pt x="83512" y="83"/>
                      </a:lnTo>
                      <a:lnTo>
                        <a:pt x="83512" y="73955"/>
                      </a:lnTo>
                      <a:cubicBezTo>
                        <a:pt x="83512" y="85644"/>
                        <a:pt x="81231" y="94381"/>
                        <a:pt x="76668" y="100166"/>
                      </a:cubicBezTo>
                      <a:cubicBezTo>
                        <a:pt x="72106" y="105975"/>
                        <a:pt x="65274" y="108880"/>
                        <a:pt x="56172" y="108880"/>
                      </a:cubicBezTo>
                      <a:cubicBezTo>
                        <a:pt x="45212" y="108880"/>
                        <a:pt x="36569" y="105387"/>
                        <a:pt x="30243" y="98403"/>
                      </a:cubicBezTo>
                      <a:cubicBezTo>
                        <a:pt x="23916" y="91441"/>
                        <a:pt x="20753" y="81928"/>
                        <a:pt x="20753" y="69863"/>
                      </a:cubicBezTo>
                      <a:lnTo>
                        <a:pt x="20753" y="83"/>
                      </a:lnTo>
                      <a:lnTo>
                        <a:pt x="363" y="83"/>
                      </a:lnTo>
                      <a:lnTo>
                        <a:pt x="363" y="171639"/>
                      </a:lnTo>
                      <a:lnTo>
                        <a:pt x="20753" y="171639"/>
                      </a:lnTo>
                      <a:lnTo>
                        <a:pt x="20753" y="104364"/>
                      </a:lnTo>
                      <a:cubicBezTo>
                        <a:pt x="25621" y="111796"/>
                        <a:pt x="31337" y="117347"/>
                        <a:pt x="37898" y="121016"/>
                      </a:cubicBezTo>
                      <a:cubicBezTo>
                        <a:pt x="44483" y="124684"/>
                        <a:pt x="52080" y="126519"/>
                        <a:pt x="60688" y="126519"/>
                      </a:cubicBezTo>
                      <a:cubicBezTo>
                        <a:pt x="74869" y="126519"/>
                        <a:pt x="85594" y="122133"/>
                        <a:pt x="92861" y="113360"/>
                      </a:cubicBezTo>
                      <a:cubicBezTo>
                        <a:pt x="100152" y="104588"/>
                        <a:pt x="103797" y="91676"/>
                        <a:pt x="103797" y="74625"/>
                      </a:cubicBezTo>
                      <a:close/>
                    </a:path>
                  </a:pathLst>
                </a:custGeom>
                <a:solidFill>
                  <a:srgbClr val="000000"/>
                </a:solidFill>
                <a:ln w="2258" cap="flat">
                  <a:noFill/>
                  <a:prstDash val="solid"/>
                  <a:round/>
                </a:ln>
              </p:spPr>
              <p:txBody>
                <a:bodyPr rtlCol="0" anchor="ctr"/>
                <a:lstStyle/>
                <a:p>
                  <a:endParaRPr lang="en-US"/>
                </a:p>
              </p:txBody>
            </p:sp>
            <p:sp>
              <p:nvSpPr>
                <p:cNvPr id="196" name="Freeform: Shape 376">
                  <a:extLst>
                    <a:ext uri="{FF2B5EF4-FFF2-40B4-BE49-F238E27FC236}">
                      <a16:creationId xmlns:a16="http://schemas.microsoft.com/office/drawing/2014/main" id="{9483E986-D09F-4A41-4B73-596D6ACEF476}"/>
                    </a:ext>
                  </a:extLst>
                </p:cNvPr>
                <p:cNvSpPr/>
                <p:nvPr/>
              </p:nvSpPr>
              <p:spPr>
                <a:xfrm flipV="1">
                  <a:off x="11220405" y="3383646"/>
                  <a:ext cx="113347" cy="129645"/>
                </a:xfrm>
                <a:custGeom>
                  <a:avLst/>
                  <a:gdLst>
                    <a:gd name="connsiteX0" fmla="*/ 57025 w 113347"/>
                    <a:gd name="connsiteY0" fmla="*/ 112560 h 129645"/>
                    <a:gd name="connsiteX1" fmla="*/ 31237 w 113347"/>
                    <a:gd name="connsiteY1" fmla="*/ 99825 h 129645"/>
                    <a:gd name="connsiteX2" fmla="*/ 21747 w 113347"/>
                    <a:gd name="connsiteY2" fmla="*/ 64936 h 129645"/>
                    <a:gd name="connsiteX3" fmla="*/ 31166 w 113347"/>
                    <a:gd name="connsiteY3" fmla="*/ 30046 h 129645"/>
                    <a:gd name="connsiteX4" fmla="*/ 57025 w 113347"/>
                    <a:gd name="connsiteY4" fmla="*/ 17310 h 129645"/>
                    <a:gd name="connsiteX5" fmla="*/ 82707 w 113347"/>
                    <a:gd name="connsiteY5" fmla="*/ 30081 h 129645"/>
                    <a:gd name="connsiteX6" fmla="*/ 92197 w 113347"/>
                    <a:gd name="connsiteY6" fmla="*/ 64936 h 129645"/>
                    <a:gd name="connsiteX7" fmla="*/ 82707 w 113347"/>
                    <a:gd name="connsiteY7" fmla="*/ 99719 h 129645"/>
                    <a:gd name="connsiteX8" fmla="*/ 57025 w 113347"/>
                    <a:gd name="connsiteY8" fmla="*/ 112560 h 129645"/>
                    <a:gd name="connsiteX9" fmla="*/ 57025 w 113347"/>
                    <a:gd name="connsiteY9" fmla="*/ 129741 h 129645"/>
                    <a:gd name="connsiteX10" fmla="*/ 98582 w 113347"/>
                    <a:gd name="connsiteY10" fmla="*/ 112525 h 129645"/>
                    <a:gd name="connsiteX11" fmla="*/ 113717 w 113347"/>
                    <a:gd name="connsiteY11" fmla="*/ 64936 h 129645"/>
                    <a:gd name="connsiteX12" fmla="*/ 98582 w 113347"/>
                    <a:gd name="connsiteY12" fmla="*/ 17346 h 129645"/>
                    <a:gd name="connsiteX13" fmla="*/ 57025 w 113347"/>
                    <a:gd name="connsiteY13" fmla="*/ 95 h 129645"/>
                    <a:gd name="connsiteX14" fmla="*/ 15397 w 113347"/>
                    <a:gd name="connsiteY14" fmla="*/ 17346 h 129645"/>
                    <a:gd name="connsiteX15" fmla="*/ 369 w 113347"/>
                    <a:gd name="connsiteY15" fmla="*/ 64936 h 129645"/>
                    <a:gd name="connsiteX16" fmla="*/ 15397 w 113347"/>
                    <a:gd name="connsiteY16" fmla="*/ 112525 h 129645"/>
                    <a:gd name="connsiteX17" fmla="*/ 57025 w 113347"/>
                    <a:gd name="connsiteY17" fmla="*/ 129741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25" y="112560"/>
                      </a:moveTo>
                      <a:cubicBezTo>
                        <a:pt x="46160" y="112560"/>
                        <a:pt x="37564" y="108315"/>
                        <a:pt x="31237" y="99825"/>
                      </a:cubicBezTo>
                      <a:cubicBezTo>
                        <a:pt x="24911" y="91335"/>
                        <a:pt x="21747" y="79705"/>
                        <a:pt x="21747" y="64936"/>
                      </a:cubicBezTo>
                      <a:cubicBezTo>
                        <a:pt x="21747" y="50166"/>
                        <a:pt x="24887" y="38536"/>
                        <a:pt x="31166" y="30046"/>
                      </a:cubicBezTo>
                      <a:cubicBezTo>
                        <a:pt x="37469" y="21556"/>
                        <a:pt x="46089" y="17310"/>
                        <a:pt x="57025" y="17310"/>
                      </a:cubicBezTo>
                      <a:cubicBezTo>
                        <a:pt x="67844" y="17310"/>
                        <a:pt x="76404" y="21567"/>
                        <a:pt x="82707" y="30081"/>
                      </a:cubicBezTo>
                      <a:cubicBezTo>
                        <a:pt x="89034" y="38618"/>
                        <a:pt x="92197" y="50236"/>
                        <a:pt x="92197" y="64936"/>
                      </a:cubicBezTo>
                      <a:cubicBezTo>
                        <a:pt x="92197" y="79564"/>
                        <a:pt x="89034" y="91159"/>
                        <a:pt x="82707" y="99719"/>
                      </a:cubicBezTo>
                      <a:cubicBezTo>
                        <a:pt x="76404" y="108280"/>
                        <a:pt x="67844" y="112560"/>
                        <a:pt x="57025" y="112560"/>
                      </a:cubicBezTo>
                      <a:close/>
                      <a:moveTo>
                        <a:pt x="57025" y="129741"/>
                      </a:moveTo>
                      <a:cubicBezTo>
                        <a:pt x="74664" y="129741"/>
                        <a:pt x="88516" y="124002"/>
                        <a:pt x="98582" y="112525"/>
                      </a:cubicBezTo>
                      <a:cubicBezTo>
                        <a:pt x="108672" y="101072"/>
                        <a:pt x="113717" y="85208"/>
                        <a:pt x="113717" y="64936"/>
                      </a:cubicBezTo>
                      <a:cubicBezTo>
                        <a:pt x="113717" y="44733"/>
                        <a:pt x="108672" y="28870"/>
                        <a:pt x="98582" y="17346"/>
                      </a:cubicBezTo>
                      <a:cubicBezTo>
                        <a:pt x="88516" y="5845"/>
                        <a:pt x="74664" y="95"/>
                        <a:pt x="57025" y="95"/>
                      </a:cubicBezTo>
                      <a:cubicBezTo>
                        <a:pt x="39316" y="95"/>
                        <a:pt x="25440" y="5845"/>
                        <a:pt x="15397" y="17346"/>
                      </a:cubicBezTo>
                      <a:cubicBezTo>
                        <a:pt x="5378" y="28870"/>
                        <a:pt x="369" y="44733"/>
                        <a:pt x="369" y="64936"/>
                      </a:cubicBezTo>
                      <a:cubicBezTo>
                        <a:pt x="369" y="85208"/>
                        <a:pt x="5378" y="101072"/>
                        <a:pt x="15397" y="112525"/>
                      </a:cubicBezTo>
                      <a:cubicBezTo>
                        <a:pt x="25440" y="124002"/>
                        <a:pt x="39316" y="129741"/>
                        <a:pt x="57025" y="129741"/>
                      </a:cubicBezTo>
                      <a:close/>
                    </a:path>
                  </a:pathLst>
                </a:custGeom>
                <a:solidFill>
                  <a:srgbClr val="000000"/>
                </a:solidFill>
                <a:ln w="2258" cap="flat">
                  <a:noFill/>
                  <a:prstDash val="solid"/>
                  <a:round/>
                </a:ln>
              </p:spPr>
              <p:txBody>
                <a:bodyPr rtlCol="0" anchor="ctr"/>
                <a:lstStyle/>
                <a:p>
                  <a:endParaRPr lang="en-US"/>
                </a:p>
              </p:txBody>
            </p:sp>
            <p:sp>
              <p:nvSpPr>
                <p:cNvPr id="197" name="Freeform: Shape 377">
                  <a:extLst>
                    <a:ext uri="{FF2B5EF4-FFF2-40B4-BE49-F238E27FC236}">
                      <a16:creationId xmlns:a16="http://schemas.microsoft.com/office/drawing/2014/main" id="{88D993AD-6E92-591F-E3A3-16F353567302}"/>
                    </a:ext>
                  </a:extLst>
                </p:cNvPr>
                <p:cNvSpPr/>
                <p:nvPr/>
              </p:nvSpPr>
              <p:spPr>
                <a:xfrm flipV="1">
                  <a:off x="11358540" y="3338526"/>
                  <a:ext cx="110348" cy="174766"/>
                </a:xfrm>
                <a:custGeom>
                  <a:avLst/>
                  <a:gdLst>
                    <a:gd name="connsiteX0" fmla="*/ 90439 w 110348"/>
                    <a:gd name="connsiteY0" fmla="*/ 108034 h 174766"/>
                    <a:gd name="connsiteX1" fmla="*/ 90439 w 110348"/>
                    <a:gd name="connsiteY1" fmla="*/ 174850 h 174766"/>
                    <a:gd name="connsiteX2" fmla="*/ 110723 w 110348"/>
                    <a:gd name="connsiteY2" fmla="*/ 174850 h 174766"/>
                    <a:gd name="connsiteX3" fmla="*/ 110723 w 110348"/>
                    <a:gd name="connsiteY3" fmla="*/ 3294 h 174766"/>
                    <a:gd name="connsiteX4" fmla="*/ 90439 w 110348"/>
                    <a:gd name="connsiteY4" fmla="*/ 3294 h 174766"/>
                    <a:gd name="connsiteX5" fmla="*/ 90439 w 110348"/>
                    <a:gd name="connsiteY5" fmla="*/ 21815 h 174766"/>
                    <a:gd name="connsiteX6" fmla="*/ 74281 w 110348"/>
                    <a:gd name="connsiteY6" fmla="*/ 5446 h 174766"/>
                    <a:gd name="connsiteX7" fmla="*/ 50857 w 110348"/>
                    <a:gd name="connsiteY7" fmla="*/ 84 h 174766"/>
                    <a:gd name="connsiteX8" fmla="*/ 14415 w 110348"/>
                    <a:gd name="connsiteY8" fmla="*/ 17935 h 174766"/>
                    <a:gd name="connsiteX9" fmla="*/ 374 w 110348"/>
                    <a:gd name="connsiteY9" fmla="*/ 64925 h 174766"/>
                    <a:gd name="connsiteX10" fmla="*/ 14415 w 110348"/>
                    <a:gd name="connsiteY10" fmla="*/ 111880 h 174766"/>
                    <a:gd name="connsiteX11" fmla="*/ 50857 w 110348"/>
                    <a:gd name="connsiteY11" fmla="*/ 129730 h 174766"/>
                    <a:gd name="connsiteX12" fmla="*/ 74281 w 110348"/>
                    <a:gd name="connsiteY12" fmla="*/ 124368 h 174766"/>
                    <a:gd name="connsiteX13" fmla="*/ 90439 w 110348"/>
                    <a:gd name="connsiteY13" fmla="*/ 108034 h 174766"/>
                    <a:gd name="connsiteX14" fmla="*/ 21330 w 110348"/>
                    <a:gd name="connsiteY14" fmla="*/ 64925 h 174766"/>
                    <a:gd name="connsiteX15" fmla="*/ 30537 w 110348"/>
                    <a:gd name="connsiteY15" fmla="*/ 29823 h 174766"/>
                    <a:gd name="connsiteX16" fmla="*/ 55831 w 110348"/>
                    <a:gd name="connsiteY16" fmla="*/ 17088 h 174766"/>
                    <a:gd name="connsiteX17" fmla="*/ 81161 w 110348"/>
                    <a:gd name="connsiteY17" fmla="*/ 29823 h 174766"/>
                    <a:gd name="connsiteX18" fmla="*/ 90439 w 110348"/>
                    <a:gd name="connsiteY18" fmla="*/ 64925 h 174766"/>
                    <a:gd name="connsiteX19" fmla="*/ 81161 w 110348"/>
                    <a:gd name="connsiteY19" fmla="*/ 100026 h 174766"/>
                    <a:gd name="connsiteX20" fmla="*/ 55831 w 110348"/>
                    <a:gd name="connsiteY20" fmla="*/ 112761 h 174766"/>
                    <a:gd name="connsiteX21" fmla="*/ 30537 w 110348"/>
                    <a:gd name="connsiteY21" fmla="*/ 100026 h 174766"/>
                    <a:gd name="connsiteX22" fmla="*/ 21330 w 110348"/>
                    <a:gd name="connsiteY22" fmla="*/ 64925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39" y="108034"/>
                      </a:moveTo>
                      <a:lnTo>
                        <a:pt x="90439" y="174850"/>
                      </a:lnTo>
                      <a:lnTo>
                        <a:pt x="110723" y="174850"/>
                      </a:lnTo>
                      <a:lnTo>
                        <a:pt x="110723" y="3294"/>
                      </a:lnTo>
                      <a:lnTo>
                        <a:pt x="90439" y="3294"/>
                      </a:lnTo>
                      <a:lnTo>
                        <a:pt x="90439" y="21815"/>
                      </a:lnTo>
                      <a:cubicBezTo>
                        <a:pt x="86182" y="14477"/>
                        <a:pt x="80796" y="9021"/>
                        <a:pt x="74281" y="5446"/>
                      </a:cubicBezTo>
                      <a:cubicBezTo>
                        <a:pt x="67790" y="1872"/>
                        <a:pt x="59982" y="84"/>
                        <a:pt x="50857" y="84"/>
                      </a:cubicBezTo>
                      <a:cubicBezTo>
                        <a:pt x="35946" y="84"/>
                        <a:pt x="23799" y="6034"/>
                        <a:pt x="14415" y="17935"/>
                      </a:cubicBezTo>
                      <a:cubicBezTo>
                        <a:pt x="5055" y="29859"/>
                        <a:pt x="374" y="45522"/>
                        <a:pt x="374" y="64925"/>
                      </a:cubicBezTo>
                      <a:cubicBezTo>
                        <a:pt x="374" y="84327"/>
                        <a:pt x="5055" y="99979"/>
                        <a:pt x="14415" y="111880"/>
                      </a:cubicBezTo>
                      <a:cubicBezTo>
                        <a:pt x="23799" y="123780"/>
                        <a:pt x="35946" y="129730"/>
                        <a:pt x="50857" y="129730"/>
                      </a:cubicBezTo>
                      <a:cubicBezTo>
                        <a:pt x="59982" y="129730"/>
                        <a:pt x="67790" y="127942"/>
                        <a:pt x="74281" y="124368"/>
                      </a:cubicBezTo>
                      <a:cubicBezTo>
                        <a:pt x="80796" y="120816"/>
                        <a:pt x="86182" y="115372"/>
                        <a:pt x="90439" y="108034"/>
                      </a:cubicBezTo>
                      <a:close/>
                      <a:moveTo>
                        <a:pt x="21330" y="64925"/>
                      </a:moveTo>
                      <a:cubicBezTo>
                        <a:pt x="21330" y="50014"/>
                        <a:pt x="24399" y="38313"/>
                        <a:pt x="30537" y="29823"/>
                      </a:cubicBezTo>
                      <a:cubicBezTo>
                        <a:pt x="36675" y="21333"/>
                        <a:pt x="45107" y="17088"/>
                        <a:pt x="55831" y="17088"/>
                      </a:cubicBezTo>
                      <a:cubicBezTo>
                        <a:pt x="66556" y="17088"/>
                        <a:pt x="74999" y="21333"/>
                        <a:pt x="81161" y="29823"/>
                      </a:cubicBezTo>
                      <a:cubicBezTo>
                        <a:pt x="87346" y="38313"/>
                        <a:pt x="90439" y="50014"/>
                        <a:pt x="90439" y="64925"/>
                      </a:cubicBezTo>
                      <a:cubicBezTo>
                        <a:pt x="90439" y="79835"/>
                        <a:pt x="87346" y="91536"/>
                        <a:pt x="81161" y="100026"/>
                      </a:cubicBezTo>
                      <a:cubicBezTo>
                        <a:pt x="74999" y="108516"/>
                        <a:pt x="66556" y="112761"/>
                        <a:pt x="55831" y="112761"/>
                      </a:cubicBezTo>
                      <a:cubicBezTo>
                        <a:pt x="45107" y="112761"/>
                        <a:pt x="36675" y="108516"/>
                        <a:pt x="30537" y="100026"/>
                      </a:cubicBezTo>
                      <a:cubicBezTo>
                        <a:pt x="24399" y="91536"/>
                        <a:pt x="21330" y="79835"/>
                        <a:pt x="21330" y="64925"/>
                      </a:cubicBezTo>
                      <a:close/>
                    </a:path>
                  </a:pathLst>
                </a:custGeom>
                <a:solidFill>
                  <a:srgbClr val="000000"/>
                </a:solidFill>
                <a:ln w="2258" cap="flat">
                  <a:noFill/>
                  <a:prstDash val="solid"/>
                  <a:round/>
                </a:ln>
              </p:spPr>
              <p:txBody>
                <a:bodyPr rtlCol="0" anchor="ctr"/>
                <a:lstStyle/>
                <a:p>
                  <a:endParaRPr lang="en-US"/>
                </a:p>
              </p:txBody>
            </p:sp>
          </p:grpSp>
          <p:grpSp>
            <p:nvGrpSpPr>
              <p:cNvPr id="150" name="Graphic 4">
                <a:extLst>
                  <a:ext uri="{FF2B5EF4-FFF2-40B4-BE49-F238E27FC236}">
                    <a16:creationId xmlns:a16="http://schemas.microsoft.com/office/drawing/2014/main" id="{507DF96A-550A-4ED9-9062-4C90EB1037D8}"/>
                  </a:ext>
                </a:extLst>
              </p:cNvPr>
              <p:cNvGrpSpPr/>
              <p:nvPr/>
            </p:nvGrpSpPr>
            <p:grpSpPr>
              <a:xfrm>
                <a:off x="9633020" y="3591341"/>
                <a:ext cx="1528501" cy="218510"/>
                <a:chOff x="9633020" y="3591341"/>
                <a:chExt cx="1528501" cy="218510"/>
              </a:xfrm>
              <a:solidFill>
                <a:srgbClr val="000000"/>
              </a:solidFill>
            </p:grpSpPr>
            <p:sp>
              <p:nvSpPr>
                <p:cNvPr id="170" name="Freeform: Shape 379">
                  <a:extLst>
                    <a:ext uri="{FF2B5EF4-FFF2-40B4-BE49-F238E27FC236}">
                      <a16:creationId xmlns:a16="http://schemas.microsoft.com/office/drawing/2014/main" id="{477AE37B-C95A-7902-83C7-5DB0C6F2435F}"/>
                    </a:ext>
                  </a:extLst>
                </p:cNvPr>
                <p:cNvSpPr/>
                <p:nvPr/>
              </p:nvSpPr>
              <p:spPr>
                <a:xfrm flipV="1">
                  <a:off x="9633020" y="3591588"/>
                  <a:ext cx="50588" cy="201083"/>
                </a:xfrm>
                <a:custGeom>
                  <a:avLst/>
                  <a:gdLst>
                    <a:gd name="connsiteX0" fmla="*/ 50911 w 50588"/>
                    <a:gd name="connsiteY0" fmla="*/ 201183 h 201083"/>
                    <a:gd name="connsiteX1" fmla="*/ 28968 w 50588"/>
                    <a:gd name="connsiteY1" fmla="*/ 151018 h 201083"/>
                    <a:gd name="connsiteX2" fmla="*/ 21807 w 50588"/>
                    <a:gd name="connsiteY2" fmla="*/ 100747 h 201083"/>
                    <a:gd name="connsiteX3" fmla="*/ 29039 w 50588"/>
                    <a:gd name="connsiteY3" fmla="*/ 50335 h 201083"/>
                    <a:gd name="connsiteX4" fmla="*/ 50911 w 50588"/>
                    <a:gd name="connsiteY4" fmla="*/ 99 h 201083"/>
                    <a:gd name="connsiteX5" fmla="*/ 33272 w 50588"/>
                    <a:gd name="connsiteY5" fmla="*/ 99 h 201083"/>
                    <a:gd name="connsiteX6" fmla="*/ 8542 w 50588"/>
                    <a:gd name="connsiteY6" fmla="*/ 51041 h 201083"/>
                    <a:gd name="connsiteX7" fmla="*/ 322 w 50588"/>
                    <a:gd name="connsiteY7" fmla="*/ 100747 h 201083"/>
                    <a:gd name="connsiteX8" fmla="*/ 8472 w 50588"/>
                    <a:gd name="connsiteY8" fmla="*/ 150242 h 201083"/>
                    <a:gd name="connsiteX9" fmla="*/ 33272 w 50588"/>
                    <a:gd name="connsiteY9" fmla="*/ 201183 h 2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88" h="201083">
                      <a:moveTo>
                        <a:pt x="50911" y="201183"/>
                      </a:moveTo>
                      <a:cubicBezTo>
                        <a:pt x="41080" y="184296"/>
                        <a:pt x="33766" y="167575"/>
                        <a:pt x="28968" y="151018"/>
                      </a:cubicBezTo>
                      <a:cubicBezTo>
                        <a:pt x="24194" y="134484"/>
                        <a:pt x="21807" y="117727"/>
                        <a:pt x="21807" y="100747"/>
                      </a:cubicBezTo>
                      <a:cubicBezTo>
                        <a:pt x="21807" y="83790"/>
                        <a:pt x="24217" y="66986"/>
                        <a:pt x="29039" y="50335"/>
                      </a:cubicBezTo>
                      <a:cubicBezTo>
                        <a:pt x="33860" y="33684"/>
                        <a:pt x="41151" y="16939"/>
                        <a:pt x="50911" y="99"/>
                      </a:cubicBezTo>
                      <a:lnTo>
                        <a:pt x="33272" y="99"/>
                      </a:lnTo>
                      <a:cubicBezTo>
                        <a:pt x="22265" y="17386"/>
                        <a:pt x="14022" y="34366"/>
                        <a:pt x="8542" y="51041"/>
                      </a:cubicBezTo>
                      <a:cubicBezTo>
                        <a:pt x="3062" y="67715"/>
                        <a:pt x="322" y="84284"/>
                        <a:pt x="322" y="100747"/>
                      </a:cubicBezTo>
                      <a:cubicBezTo>
                        <a:pt x="322" y="117139"/>
                        <a:pt x="3039" y="133638"/>
                        <a:pt x="8472" y="150242"/>
                      </a:cubicBezTo>
                      <a:cubicBezTo>
                        <a:pt x="13928" y="166869"/>
                        <a:pt x="22195" y="183850"/>
                        <a:pt x="33272" y="201183"/>
                      </a:cubicBezTo>
                      <a:close/>
                    </a:path>
                  </a:pathLst>
                </a:custGeom>
                <a:solidFill>
                  <a:srgbClr val="000000"/>
                </a:solidFill>
                <a:ln w="2258" cap="flat">
                  <a:noFill/>
                  <a:prstDash val="solid"/>
                  <a:round/>
                </a:ln>
              </p:spPr>
              <p:txBody>
                <a:bodyPr rtlCol="0" anchor="ctr"/>
                <a:lstStyle/>
                <a:p>
                  <a:endParaRPr lang="en-US"/>
                </a:p>
              </p:txBody>
            </p:sp>
            <p:sp>
              <p:nvSpPr>
                <p:cNvPr id="171" name="Freeform: Shape 380">
                  <a:extLst>
                    <a:ext uri="{FF2B5EF4-FFF2-40B4-BE49-F238E27FC236}">
                      <a16:creationId xmlns:a16="http://schemas.microsoft.com/office/drawing/2014/main" id="{ACEB2D8B-4970-D25D-E598-03869C702C3A}"/>
                    </a:ext>
                  </a:extLst>
                </p:cNvPr>
                <p:cNvSpPr/>
                <p:nvPr/>
              </p:nvSpPr>
              <p:spPr>
                <a:xfrm flipV="1">
                  <a:off x="9720893" y="3639424"/>
                  <a:ext cx="103399" cy="126682"/>
                </a:xfrm>
                <a:custGeom>
                  <a:avLst/>
                  <a:gdLst>
                    <a:gd name="connsiteX0" fmla="*/ 315 w 103399"/>
                    <a:gd name="connsiteY0" fmla="*/ 52033 h 126682"/>
                    <a:gd name="connsiteX1" fmla="*/ 315 w 103399"/>
                    <a:gd name="connsiteY1" fmla="*/ 126787 h 126682"/>
                    <a:gd name="connsiteX2" fmla="*/ 20600 w 103399"/>
                    <a:gd name="connsiteY2" fmla="*/ 126787 h 126682"/>
                    <a:gd name="connsiteX3" fmla="*/ 20600 w 103399"/>
                    <a:gd name="connsiteY3" fmla="*/ 52810 h 126682"/>
                    <a:gd name="connsiteX4" fmla="*/ 27408 w 103399"/>
                    <a:gd name="connsiteY4" fmla="*/ 26492 h 126682"/>
                    <a:gd name="connsiteX5" fmla="*/ 47940 w 103399"/>
                    <a:gd name="connsiteY5" fmla="*/ 17743 h 126682"/>
                    <a:gd name="connsiteX6" fmla="*/ 73869 w 103399"/>
                    <a:gd name="connsiteY6" fmla="*/ 28221 h 126682"/>
                    <a:gd name="connsiteX7" fmla="*/ 83429 w 103399"/>
                    <a:gd name="connsiteY7" fmla="*/ 56796 h 126682"/>
                    <a:gd name="connsiteX8" fmla="*/ 83429 w 103399"/>
                    <a:gd name="connsiteY8" fmla="*/ 126787 h 126682"/>
                    <a:gd name="connsiteX9" fmla="*/ 103714 w 103399"/>
                    <a:gd name="connsiteY9" fmla="*/ 126787 h 126682"/>
                    <a:gd name="connsiteX10" fmla="*/ 103714 w 103399"/>
                    <a:gd name="connsiteY10" fmla="*/ 3315 h 126682"/>
                    <a:gd name="connsiteX11" fmla="*/ 83429 w 103399"/>
                    <a:gd name="connsiteY11" fmla="*/ 3315 h 126682"/>
                    <a:gd name="connsiteX12" fmla="*/ 83429 w 103399"/>
                    <a:gd name="connsiteY12" fmla="*/ 22294 h 126682"/>
                    <a:gd name="connsiteX13" fmla="*/ 66284 w 103399"/>
                    <a:gd name="connsiteY13" fmla="*/ 5573 h 126682"/>
                    <a:gd name="connsiteX14" fmla="*/ 43636 w 103399"/>
                    <a:gd name="connsiteY14" fmla="*/ 105 h 126682"/>
                    <a:gd name="connsiteX15" fmla="*/ 11322 w 103399"/>
                    <a:gd name="connsiteY15" fmla="*/ 13334 h 126682"/>
                    <a:gd name="connsiteX16" fmla="*/ 315 w 103399"/>
                    <a:gd name="connsiteY16" fmla="*/ 52033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399" h="126682">
                      <a:moveTo>
                        <a:pt x="315" y="52033"/>
                      </a:moveTo>
                      <a:lnTo>
                        <a:pt x="315" y="126787"/>
                      </a:lnTo>
                      <a:lnTo>
                        <a:pt x="20600" y="126787"/>
                      </a:lnTo>
                      <a:lnTo>
                        <a:pt x="20600" y="52810"/>
                      </a:lnTo>
                      <a:cubicBezTo>
                        <a:pt x="20600" y="41121"/>
                        <a:pt x="22869" y="32349"/>
                        <a:pt x="27408" y="26492"/>
                      </a:cubicBezTo>
                      <a:cubicBezTo>
                        <a:pt x="31971" y="20660"/>
                        <a:pt x="38815" y="17743"/>
                        <a:pt x="47940" y="17743"/>
                      </a:cubicBezTo>
                      <a:cubicBezTo>
                        <a:pt x="58876" y="17743"/>
                        <a:pt x="67519" y="21236"/>
                        <a:pt x="73869" y="28221"/>
                      </a:cubicBezTo>
                      <a:cubicBezTo>
                        <a:pt x="80242" y="35206"/>
                        <a:pt x="83429" y="44731"/>
                        <a:pt x="83429" y="56796"/>
                      </a:cubicBezTo>
                      <a:lnTo>
                        <a:pt x="83429" y="126787"/>
                      </a:lnTo>
                      <a:lnTo>
                        <a:pt x="103714" y="126787"/>
                      </a:lnTo>
                      <a:lnTo>
                        <a:pt x="103714" y="3315"/>
                      </a:lnTo>
                      <a:lnTo>
                        <a:pt x="83429" y="3315"/>
                      </a:lnTo>
                      <a:lnTo>
                        <a:pt x="83429" y="22294"/>
                      </a:lnTo>
                      <a:cubicBezTo>
                        <a:pt x="78514" y="14792"/>
                        <a:pt x="72799" y="9218"/>
                        <a:pt x="66284" y="5573"/>
                      </a:cubicBezTo>
                      <a:cubicBezTo>
                        <a:pt x="59793" y="1927"/>
                        <a:pt x="52244" y="105"/>
                        <a:pt x="43636" y="105"/>
                      </a:cubicBezTo>
                      <a:cubicBezTo>
                        <a:pt x="29454" y="105"/>
                        <a:pt x="18683" y="4514"/>
                        <a:pt x="11322" y="13334"/>
                      </a:cubicBezTo>
                      <a:cubicBezTo>
                        <a:pt x="3984" y="22153"/>
                        <a:pt x="315" y="35053"/>
                        <a:pt x="315" y="52033"/>
                      </a:cubicBezTo>
                      <a:close/>
                    </a:path>
                  </a:pathLst>
                </a:custGeom>
                <a:solidFill>
                  <a:srgbClr val="000000"/>
                </a:solidFill>
                <a:ln w="2258" cap="flat">
                  <a:noFill/>
                  <a:prstDash val="solid"/>
                  <a:round/>
                </a:ln>
              </p:spPr>
              <p:txBody>
                <a:bodyPr rtlCol="0" anchor="ctr"/>
                <a:lstStyle/>
                <a:p>
                  <a:endParaRPr lang="en-US"/>
                </a:p>
              </p:txBody>
            </p:sp>
            <p:sp>
              <p:nvSpPr>
                <p:cNvPr id="172" name="Freeform: Shape 381">
                  <a:extLst>
                    <a:ext uri="{FF2B5EF4-FFF2-40B4-BE49-F238E27FC236}">
                      <a16:creationId xmlns:a16="http://schemas.microsoft.com/office/drawing/2014/main" id="{B891FA85-1603-14A3-7589-7C395A453FA9}"/>
                    </a:ext>
                  </a:extLst>
                </p:cNvPr>
                <p:cNvSpPr/>
                <p:nvPr/>
              </p:nvSpPr>
              <p:spPr>
                <a:xfrm flipV="1">
                  <a:off x="9857039" y="3636461"/>
                  <a:ext cx="94368" cy="129645"/>
                </a:xfrm>
                <a:custGeom>
                  <a:avLst/>
                  <a:gdLst>
                    <a:gd name="connsiteX0" fmla="*/ 88060 w 94368"/>
                    <a:gd name="connsiteY0" fmla="*/ 123153 h 129645"/>
                    <a:gd name="connsiteX1" fmla="*/ 88060 w 94368"/>
                    <a:gd name="connsiteY1" fmla="*/ 103962 h 129645"/>
                    <a:gd name="connsiteX2" fmla="*/ 70210 w 94368"/>
                    <a:gd name="connsiteY2" fmla="*/ 110559 h 129645"/>
                    <a:gd name="connsiteX3" fmla="*/ 51019 w 94368"/>
                    <a:gd name="connsiteY3" fmla="*/ 112781 h 129645"/>
                    <a:gd name="connsiteX4" fmla="*/ 28371 w 94368"/>
                    <a:gd name="connsiteY4" fmla="*/ 108160 h 129645"/>
                    <a:gd name="connsiteX5" fmla="*/ 20821 w 94368"/>
                    <a:gd name="connsiteY5" fmla="*/ 94260 h 129645"/>
                    <a:gd name="connsiteX6" fmla="*/ 26218 w 94368"/>
                    <a:gd name="connsiteY6" fmla="*/ 83183 h 129645"/>
                    <a:gd name="connsiteX7" fmla="*/ 47950 w 94368"/>
                    <a:gd name="connsiteY7" fmla="*/ 75528 h 129645"/>
                    <a:gd name="connsiteX8" fmla="*/ 54899 w 94368"/>
                    <a:gd name="connsiteY8" fmla="*/ 73976 h 129645"/>
                    <a:gd name="connsiteX9" fmla="*/ 85591 w 94368"/>
                    <a:gd name="connsiteY9" fmla="*/ 60923 h 129645"/>
                    <a:gd name="connsiteX10" fmla="*/ 94693 w 94368"/>
                    <a:gd name="connsiteY10" fmla="*/ 37393 h 129645"/>
                    <a:gd name="connsiteX11" fmla="*/ 81075 w 94368"/>
                    <a:gd name="connsiteY11" fmla="*/ 10123 h 129645"/>
                    <a:gd name="connsiteX12" fmla="*/ 43646 w 94368"/>
                    <a:gd name="connsiteY12" fmla="*/ 104 h 129645"/>
                    <a:gd name="connsiteX13" fmla="*/ 22973 w 94368"/>
                    <a:gd name="connsiteY13" fmla="*/ 2044 h 129645"/>
                    <a:gd name="connsiteX14" fmla="*/ 325 w 94368"/>
                    <a:gd name="connsiteY14" fmla="*/ 7830 h 129645"/>
                    <a:gd name="connsiteX15" fmla="*/ 325 w 94368"/>
                    <a:gd name="connsiteY15" fmla="*/ 28785 h 129645"/>
                    <a:gd name="connsiteX16" fmla="*/ 22479 w 94368"/>
                    <a:gd name="connsiteY16" fmla="*/ 20001 h 129645"/>
                    <a:gd name="connsiteX17" fmla="*/ 44104 w 94368"/>
                    <a:gd name="connsiteY17" fmla="*/ 17108 h 129645"/>
                    <a:gd name="connsiteX18" fmla="*/ 66118 w 94368"/>
                    <a:gd name="connsiteY18" fmla="*/ 22011 h 129645"/>
                    <a:gd name="connsiteX19" fmla="*/ 73844 w 94368"/>
                    <a:gd name="connsiteY19" fmla="*/ 35840 h 129645"/>
                    <a:gd name="connsiteX20" fmla="*/ 68270 w 94368"/>
                    <a:gd name="connsiteY20" fmla="*/ 48505 h 129645"/>
                    <a:gd name="connsiteX21" fmla="*/ 43857 w 94368"/>
                    <a:gd name="connsiteY21" fmla="*/ 57007 h 129645"/>
                    <a:gd name="connsiteX22" fmla="*/ 36802 w 94368"/>
                    <a:gd name="connsiteY22" fmla="*/ 58665 h 129645"/>
                    <a:gd name="connsiteX23" fmla="*/ 9567 w 94368"/>
                    <a:gd name="connsiteY23" fmla="*/ 70836 h 129645"/>
                    <a:gd name="connsiteX24" fmla="*/ 1207 w 94368"/>
                    <a:gd name="connsiteY24" fmla="*/ 93378 h 129645"/>
                    <a:gd name="connsiteX25" fmla="*/ 13554 w 94368"/>
                    <a:gd name="connsiteY25" fmla="*/ 120260 h 129645"/>
                    <a:gd name="connsiteX26" fmla="*/ 48620 w 94368"/>
                    <a:gd name="connsiteY26" fmla="*/ 129750 h 129645"/>
                    <a:gd name="connsiteX27" fmla="*/ 69751 w 94368"/>
                    <a:gd name="connsiteY27" fmla="*/ 128092 h 129645"/>
                    <a:gd name="connsiteX28" fmla="*/ 88060 w 94368"/>
                    <a:gd name="connsiteY28" fmla="*/ 123153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60" y="123153"/>
                      </a:moveTo>
                      <a:lnTo>
                        <a:pt x="88060" y="103962"/>
                      </a:lnTo>
                      <a:cubicBezTo>
                        <a:pt x="82345" y="106901"/>
                        <a:pt x="76395" y="109101"/>
                        <a:pt x="70210" y="110559"/>
                      </a:cubicBezTo>
                      <a:cubicBezTo>
                        <a:pt x="64048" y="112040"/>
                        <a:pt x="57651" y="112781"/>
                        <a:pt x="51019" y="112781"/>
                      </a:cubicBezTo>
                      <a:cubicBezTo>
                        <a:pt x="40953" y="112781"/>
                        <a:pt x="33403" y="111241"/>
                        <a:pt x="28371" y="108160"/>
                      </a:cubicBezTo>
                      <a:cubicBezTo>
                        <a:pt x="23338" y="105079"/>
                        <a:pt x="20821" y="100446"/>
                        <a:pt x="20821" y="94260"/>
                      </a:cubicBezTo>
                      <a:cubicBezTo>
                        <a:pt x="20821" y="89557"/>
                        <a:pt x="22620" y="85864"/>
                        <a:pt x="26218" y="83183"/>
                      </a:cubicBezTo>
                      <a:cubicBezTo>
                        <a:pt x="29817" y="80502"/>
                        <a:pt x="37061" y="77950"/>
                        <a:pt x="47950" y="75528"/>
                      </a:cubicBezTo>
                      <a:lnTo>
                        <a:pt x="54899" y="73976"/>
                      </a:lnTo>
                      <a:cubicBezTo>
                        <a:pt x="69293" y="70895"/>
                        <a:pt x="79523" y="66544"/>
                        <a:pt x="85591" y="60923"/>
                      </a:cubicBezTo>
                      <a:cubicBezTo>
                        <a:pt x="91659" y="55302"/>
                        <a:pt x="94693" y="47458"/>
                        <a:pt x="94693" y="37393"/>
                      </a:cubicBezTo>
                      <a:cubicBezTo>
                        <a:pt x="94693" y="25915"/>
                        <a:pt x="90154" y="16826"/>
                        <a:pt x="81075" y="10123"/>
                      </a:cubicBezTo>
                      <a:cubicBezTo>
                        <a:pt x="71997" y="3443"/>
                        <a:pt x="59521" y="104"/>
                        <a:pt x="43646" y="104"/>
                      </a:cubicBezTo>
                      <a:cubicBezTo>
                        <a:pt x="37037" y="104"/>
                        <a:pt x="30146" y="751"/>
                        <a:pt x="22973" y="2044"/>
                      </a:cubicBezTo>
                      <a:cubicBezTo>
                        <a:pt x="15800" y="3338"/>
                        <a:pt x="8250" y="5266"/>
                        <a:pt x="325" y="7830"/>
                      </a:cubicBezTo>
                      <a:lnTo>
                        <a:pt x="325" y="28785"/>
                      </a:lnTo>
                      <a:cubicBezTo>
                        <a:pt x="7827" y="24881"/>
                        <a:pt x="15212" y="21953"/>
                        <a:pt x="22479" y="20001"/>
                      </a:cubicBezTo>
                      <a:cubicBezTo>
                        <a:pt x="29746" y="18072"/>
                        <a:pt x="36955" y="17108"/>
                        <a:pt x="44104" y="17108"/>
                      </a:cubicBezTo>
                      <a:cubicBezTo>
                        <a:pt x="53653" y="17108"/>
                        <a:pt x="60991" y="18742"/>
                        <a:pt x="66118" y="22011"/>
                      </a:cubicBezTo>
                      <a:cubicBezTo>
                        <a:pt x="71268" y="25280"/>
                        <a:pt x="73844" y="29890"/>
                        <a:pt x="73844" y="35840"/>
                      </a:cubicBezTo>
                      <a:cubicBezTo>
                        <a:pt x="73844" y="41344"/>
                        <a:pt x="71986" y="45565"/>
                        <a:pt x="68270" y="48505"/>
                      </a:cubicBezTo>
                      <a:cubicBezTo>
                        <a:pt x="64577" y="51445"/>
                        <a:pt x="56440" y="54279"/>
                        <a:pt x="43857" y="57007"/>
                      </a:cubicBezTo>
                      <a:lnTo>
                        <a:pt x="36802" y="58665"/>
                      </a:lnTo>
                      <a:cubicBezTo>
                        <a:pt x="24243" y="61299"/>
                        <a:pt x="15165" y="65356"/>
                        <a:pt x="9567" y="70836"/>
                      </a:cubicBezTo>
                      <a:cubicBezTo>
                        <a:pt x="3994" y="76316"/>
                        <a:pt x="1207" y="83830"/>
                        <a:pt x="1207" y="93378"/>
                      </a:cubicBezTo>
                      <a:cubicBezTo>
                        <a:pt x="1207" y="104997"/>
                        <a:pt x="5322" y="113957"/>
                        <a:pt x="13554" y="120260"/>
                      </a:cubicBezTo>
                      <a:cubicBezTo>
                        <a:pt x="21785" y="126587"/>
                        <a:pt x="33474" y="129750"/>
                        <a:pt x="48620" y="129750"/>
                      </a:cubicBezTo>
                      <a:cubicBezTo>
                        <a:pt x="56099" y="129750"/>
                        <a:pt x="63143" y="129197"/>
                        <a:pt x="69751" y="128092"/>
                      </a:cubicBezTo>
                      <a:cubicBezTo>
                        <a:pt x="76384" y="127010"/>
                        <a:pt x="82487" y="125364"/>
                        <a:pt x="88060" y="123153"/>
                      </a:cubicBezTo>
                      <a:close/>
                    </a:path>
                  </a:pathLst>
                </a:custGeom>
                <a:solidFill>
                  <a:srgbClr val="000000"/>
                </a:solidFill>
                <a:ln w="2258" cap="flat">
                  <a:noFill/>
                  <a:prstDash val="solid"/>
                  <a:round/>
                </a:ln>
              </p:spPr>
              <p:txBody>
                <a:bodyPr rtlCol="0" anchor="ctr"/>
                <a:lstStyle/>
                <a:p>
                  <a:endParaRPr lang="en-US"/>
                </a:p>
              </p:txBody>
            </p:sp>
            <p:sp>
              <p:nvSpPr>
                <p:cNvPr id="173" name="Freeform: Shape 382">
                  <a:extLst>
                    <a:ext uri="{FF2B5EF4-FFF2-40B4-BE49-F238E27FC236}">
                      <a16:creationId xmlns:a16="http://schemas.microsoft.com/office/drawing/2014/main" id="{E554C449-0119-B6C0-C3E4-BC7D405938BA}"/>
                    </a:ext>
                  </a:extLst>
                </p:cNvPr>
                <p:cNvSpPr/>
                <p:nvPr/>
              </p:nvSpPr>
              <p:spPr>
                <a:xfrm flipV="1">
                  <a:off x="9983698" y="3591341"/>
                  <a:ext cx="20284" cy="171555"/>
                </a:xfrm>
                <a:custGeom>
                  <a:avLst/>
                  <a:gdLst>
                    <a:gd name="connsiteX0" fmla="*/ 340 w 20284"/>
                    <a:gd name="connsiteY0" fmla="*/ 123565 h 171555"/>
                    <a:gd name="connsiteX1" fmla="*/ 20625 w 20284"/>
                    <a:gd name="connsiteY1" fmla="*/ 123565 h 171555"/>
                    <a:gd name="connsiteX2" fmla="*/ 20625 w 20284"/>
                    <a:gd name="connsiteY2" fmla="*/ 92 h 171555"/>
                    <a:gd name="connsiteX3" fmla="*/ 340 w 20284"/>
                    <a:gd name="connsiteY3" fmla="*/ 92 h 171555"/>
                    <a:gd name="connsiteX4" fmla="*/ 340 w 20284"/>
                    <a:gd name="connsiteY4" fmla="*/ 171648 h 171555"/>
                    <a:gd name="connsiteX5" fmla="*/ 20625 w 20284"/>
                    <a:gd name="connsiteY5" fmla="*/ 171648 h 171555"/>
                    <a:gd name="connsiteX6" fmla="*/ 20625 w 20284"/>
                    <a:gd name="connsiteY6" fmla="*/ 145931 h 171555"/>
                    <a:gd name="connsiteX7" fmla="*/ 340 w 20284"/>
                    <a:gd name="connsiteY7" fmla="*/ 145931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40" y="123565"/>
                      </a:moveTo>
                      <a:lnTo>
                        <a:pt x="20625" y="123565"/>
                      </a:lnTo>
                      <a:lnTo>
                        <a:pt x="20625" y="92"/>
                      </a:lnTo>
                      <a:lnTo>
                        <a:pt x="340" y="92"/>
                      </a:lnTo>
                      <a:close/>
                      <a:moveTo>
                        <a:pt x="340" y="171648"/>
                      </a:moveTo>
                      <a:lnTo>
                        <a:pt x="20625" y="171648"/>
                      </a:lnTo>
                      <a:lnTo>
                        <a:pt x="20625" y="145931"/>
                      </a:lnTo>
                      <a:lnTo>
                        <a:pt x="340" y="145931"/>
                      </a:lnTo>
                      <a:close/>
                    </a:path>
                  </a:pathLst>
                </a:custGeom>
                <a:solidFill>
                  <a:srgbClr val="000000"/>
                </a:solidFill>
                <a:ln w="2258" cap="flat">
                  <a:noFill/>
                  <a:prstDash val="solid"/>
                  <a:round/>
                </a:ln>
              </p:spPr>
              <p:txBody>
                <a:bodyPr rtlCol="0" anchor="ctr"/>
                <a:lstStyle/>
                <a:p>
                  <a:endParaRPr lang="en-US"/>
                </a:p>
              </p:txBody>
            </p:sp>
            <p:sp>
              <p:nvSpPr>
                <p:cNvPr id="174" name="Freeform: Shape 383">
                  <a:extLst>
                    <a:ext uri="{FF2B5EF4-FFF2-40B4-BE49-F238E27FC236}">
                      <a16:creationId xmlns:a16="http://schemas.microsoft.com/office/drawing/2014/main" id="{66C7139E-D347-1DE7-8223-52AC68D04266}"/>
                    </a:ext>
                  </a:extLst>
                </p:cNvPr>
                <p:cNvSpPr/>
                <p:nvPr/>
              </p:nvSpPr>
              <p:spPr>
                <a:xfrm flipV="1">
                  <a:off x="10045650" y="3636461"/>
                  <a:ext cx="103434" cy="126435"/>
                </a:xfrm>
                <a:custGeom>
                  <a:avLst/>
                  <a:gdLst>
                    <a:gd name="connsiteX0" fmla="*/ 103760 w 103434"/>
                    <a:gd name="connsiteY0" fmla="*/ 74645 h 126435"/>
                    <a:gd name="connsiteX1" fmla="*/ 103760 w 103434"/>
                    <a:gd name="connsiteY1" fmla="*/ 103 h 126435"/>
                    <a:gd name="connsiteX2" fmla="*/ 83475 w 103434"/>
                    <a:gd name="connsiteY2" fmla="*/ 103 h 126435"/>
                    <a:gd name="connsiteX3" fmla="*/ 83475 w 103434"/>
                    <a:gd name="connsiteY3" fmla="*/ 73975 h 126435"/>
                    <a:gd name="connsiteX4" fmla="*/ 76632 w 103434"/>
                    <a:gd name="connsiteY4" fmla="*/ 100186 h 126435"/>
                    <a:gd name="connsiteX5" fmla="*/ 56135 w 103434"/>
                    <a:gd name="connsiteY5" fmla="*/ 108900 h 126435"/>
                    <a:gd name="connsiteX6" fmla="*/ 30206 w 103434"/>
                    <a:gd name="connsiteY6" fmla="*/ 98422 h 126435"/>
                    <a:gd name="connsiteX7" fmla="*/ 20716 w 103434"/>
                    <a:gd name="connsiteY7" fmla="*/ 69882 h 126435"/>
                    <a:gd name="connsiteX8" fmla="*/ 20716 w 103434"/>
                    <a:gd name="connsiteY8" fmla="*/ 103 h 126435"/>
                    <a:gd name="connsiteX9" fmla="*/ 326 w 103434"/>
                    <a:gd name="connsiteY9" fmla="*/ 103 h 126435"/>
                    <a:gd name="connsiteX10" fmla="*/ 326 w 103434"/>
                    <a:gd name="connsiteY10" fmla="*/ 123575 h 126435"/>
                    <a:gd name="connsiteX11" fmla="*/ 20716 w 103434"/>
                    <a:gd name="connsiteY11" fmla="*/ 123575 h 126435"/>
                    <a:gd name="connsiteX12" fmla="*/ 20716 w 103434"/>
                    <a:gd name="connsiteY12" fmla="*/ 104384 h 126435"/>
                    <a:gd name="connsiteX13" fmla="*/ 37861 w 103434"/>
                    <a:gd name="connsiteY13" fmla="*/ 121035 h 126435"/>
                    <a:gd name="connsiteX14" fmla="*/ 60651 w 103434"/>
                    <a:gd name="connsiteY14" fmla="*/ 126539 h 126435"/>
                    <a:gd name="connsiteX15" fmla="*/ 92824 w 103434"/>
                    <a:gd name="connsiteY15" fmla="*/ 113380 h 126435"/>
                    <a:gd name="connsiteX16" fmla="*/ 103760 w 103434"/>
                    <a:gd name="connsiteY16" fmla="*/ 74645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60" y="74645"/>
                      </a:moveTo>
                      <a:lnTo>
                        <a:pt x="103760" y="103"/>
                      </a:lnTo>
                      <a:lnTo>
                        <a:pt x="83475" y="103"/>
                      </a:lnTo>
                      <a:lnTo>
                        <a:pt x="83475" y="73975"/>
                      </a:lnTo>
                      <a:cubicBezTo>
                        <a:pt x="83475" y="85663"/>
                        <a:pt x="81194" y="94401"/>
                        <a:pt x="76632" y="100186"/>
                      </a:cubicBezTo>
                      <a:cubicBezTo>
                        <a:pt x="72069" y="105995"/>
                        <a:pt x="65237" y="108900"/>
                        <a:pt x="56135" y="108900"/>
                      </a:cubicBezTo>
                      <a:cubicBezTo>
                        <a:pt x="45176" y="108900"/>
                        <a:pt x="36533" y="105407"/>
                        <a:pt x="30206" y="98422"/>
                      </a:cubicBezTo>
                      <a:cubicBezTo>
                        <a:pt x="23880" y="91461"/>
                        <a:pt x="20716" y="81948"/>
                        <a:pt x="20716" y="69882"/>
                      </a:cubicBezTo>
                      <a:lnTo>
                        <a:pt x="20716" y="103"/>
                      </a:lnTo>
                      <a:lnTo>
                        <a:pt x="326" y="103"/>
                      </a:lnTo>
                      <a:lnTo>
                        <a:pt x="326" y="123575"/>
                      </a:lnTo>
                      <a:lnTo>
                        <a:pt x="20716" y="123575"/>
                      </a:lnTo>
                      <a:lnTo>
                        <a:pt x="20716" y="104384"/>
                      </a:lnTo>
                      <a:cubicBezTo>
                        <a:pt x="25585" y="111816"/>
                        <a:pt x="31300" y="117366"/>
                        <a:pt x="37861" y="121035"/>
                      </a:cubicBezTo>
                      <a:cubicBezTo>
                        <a:pt x="44447" y="124704"/>
                        <a:pt x="52043" y="126539"/>
                        <a:pt x="60651" y="126539"/>
                      </a:cubicBezTo>
                      <a:cubicBezTo>
                        <a:pt x="74832" y="126539"/>
                        <a:pt x="85557" y="122152"/>
                        <a:pt x="92824" y="113380"/>
                      </a:cubicBezTo>
                      <a:cubicBezTo>
                        <a:pt x="100115" y="104608"/>
                        <a:pt x="103760" y="91696"/>
                        <a:pt x="103760" y="74645"/>
                      </a:cubicBezTo>
                      <a:close/>
                    </a:path>
                  </a:pathLst>
                </a:custGeom>
                <a:solidFill>
                  <a:srgbClr val="000000"/>
                </a:solidFill>
                <a:ln w="2258" cap="flat">
                  <a:noFill/>
                  <a:prstDash val="solid"/>
                  <a:round/>
                </a:ln>
              </p:spPr>
              <p:txBody>
                <a:bodyPr rtlCol="0" anchor="ctr"/>
                <a:lstStyle/>
                <a:p>
                  <a:endParaRPr lang="en-US"/>
                </a:p>
              </p:txBody>
            </p:sp>
            <p:sp>
              <p:nvSpPr>
                <p:cNvPr id="175" name="Freeform: Shape 384">
                  <a:extLst>
                    <a:ext uri="{FF2B5EF4-FFF2-40B4-BE49-F238E27FC236}">
                      <a16:creationId xmlns:a16="http://schemas.microsoft.com/office/drawing/2014/main" id="{BBB8BE5A-4714-BEE3-3CFA-C03C1D045EC0}"/>
                    </a:ext>
                  </a:extLst>
                </p:cNvPr>
                <p:cNvSpPr/>
                <p:nvPr/>
              </p:nvSpPr>
              <p:spPr>
                <a:xfrm flipV="1">
                  <a:off x="10180702" y="3636461"/>
                  <a:ext cx="110348" cy="173390"/>
                </a:xfrm>
                <a:custGeom>
                  <a:avLst/>
                  <a:gdLst>
                    <a:gd name="connsiteX0" fmla="*/ 90397 w 110348"/>
                    <a:gd name="connsiteY0" fmla="*/ 110252 h 173390"/>
                    <a:gd name="connsiteX1" fmla="*/ 81295 w 110348"/>
                    <a:gd name="connsiteY1" fmla="*/ 144401 h 173390"/>
                    <a:gd name="connsiteX2" fmla="*/ 55789 w 110348"/>
                    <a:gd name="connsiteY2" fmla="*/ 156536 h 173390"/>
                    <a:gd name="connsiteX3" fmla="*/ 30389 w 110348"/>
                    <a:gd name="connsiteY3" fmla="*/ 144401 h 173390"/>
                    <a:gd name="connsiteX4" fmla="*/ 21288 w 110348"/>
                    <a:gd name="connsiteY4" fmla="*/ 110252 h 173390"/>
                    <a:gd name="connsiteX5" fmla="*/ 30389 w 110348"/>
                    <a:gd name="connsiteY5" fmla="*/ 76173 h 173390"/>
                    <a:gd name="connsiteX6" fmla="*/ 55789 w 110348"/>
                    <a:gd name="connsiteY6" fmla="*/ 64038 h 173390"/>
                    <a:gd name="connsiteX7" fmla="*/ 81295 w 110348"/>
                    <a:gd name="connsiteY7" fmla="*/ 76173 h 173390"/>
                    <a:gd name="connsiteX8" fmla="*/ 90397 w 110348"/>
                    <a:gd name="connsiteY8" fmla="*/ 110252 h 173390"/>
                    <a:gd name="connsiteX9" fmla="*/ 110682 w 110348"/>
                    <a:gd name="connsiteY9" fmla="*/ 62380 h 173390"/>
                    <a:gd name="connsiteX10" fmla="*/ 96676 w 110348"/>
                    <a:gd name="connsiteY10" fmla="*/ 15495 h 173390"/>
                    <a:gd name="connsiteX11" fmla="*/ 53814 w 110348"/>
                    <a:gd name="connsiteY11" fmla="*/ 114 h 173390"/>
                    <a:gd name="connsiteX12" fmla="*/ 33635 w 110348"/>
                    <a:gd name="connsiteY12" fmla="*/ 1702 h 173390"/>
                    <a:gd name="connsiteX13" fmla="*/ 15220 w 110348"/>
                    <a:gd name="connsiteY13" fmla="*/ 6605 h 173390"/>
                    <a:gd name="connsiteX14" fmla="*/ 15220 w 110348"/>
                    <a:gd name="connsiteY14" fmla="*/ 26326 h 173390"/>
                    <a:gd name="connsiteX15" fmla="*/ 32859 w 110348"/>
                    <a:gd name="connsiteY15" fmla="*/ 19200 h 173390"/>
                    <a:gd name="connsiteX16" fmla="*/ 50603 w 110348"/>
                    <a:gd name="connsiteY16" fmla="*/ 16871 h 173390"/>
                    <a:gd name="connsiteX17" fmla="*/ 80484 w 110348"/>
                    <a:gd name="connsiteY17" fmla="*/ 27278 h 173390"/>
                    <a:gd name="connsiteX18" fmla="*/ 90397 w 110348"/>
                    <a:gd name="connsiteY18" fmla="*/ 58746 h 173390"/>
                    <a:gd name="connsiteX19" fmla="*/ 90397 w 110348"/>
                    <a:gd name="connsiteY19" fmla="*/ 68800 h 173390"/>
                    <a:gd name="connsiteX20" fmla="*/ 74310 w 110348"/>
                    <a:gd name="connsiteY20" fmla="*/ 52467 h 173390"/>
                    <a:gd name="connsiteX21" fmla="*/ 50815 w 110348"/>
                    <a:gd name="connsiteY21" fmla="*/ 47069 h 173390"/>
                    <a:gd name="connsiteX22" fmla="*/ 14232 w 110348"/>
                    <a:gd name="connsiteY22" fmla="*/ 64355 h 173390"/>
                    <a:gd name="connsiteX23" fmla="*/ 333 w 110348"/>
                    <a:gd name="connsiteY23" fmla="*/ 110252 h 173390"/>
                    <a:gd name="connsiteX24" fmla="*/ 14232 w 110348"/>
                    <a:gd name="connsiteY24" fmla="*/ 156183 h 173390"/>
                    <a:gd name="connsiteX25" fmla="*/ 50815 w 110348"/>
                    <a:gd name="connsiteY25" fmla="*/ 173505 h 173390"/>
                    <a:gd name="connsiteX26" fmla="*/ 74310 w 110348"/>
                    <a:gd name="connsiteY26" fmla="*/ 168107 h 173390"/>
                    <a:gd name="connsiteX27" fmla="*/ 90397 w 110348"/>
                    <a:gd name="connsiteY27" fmla="*/ 151809 h 173390"/>
                    <a:gd name="connsiteX28" fmla="*/ 90397 w 110348"/>
                    <a:gd name="connsiteY28" fmla="*/ 170541 h 173390"/>
                    <a:gd name="connsiteX29" fmla="*/ 110682 w 110348"/>
                    <a:gd name="connsiteY29" fmla="*/ 170541 h 17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348" h="173390">
                      <a:moveTo>
                        <a:pt x="90397" y="110252"/>
                      </a:moveTo>
                      <a:cubicBezTo>
                        <a:pt x="90397" y="124951"/>
                        <a:pt x="87363" y="136334"/>
                        <a:pt x="81295" y="144401"/>
                      </a:cubicBezTo>
                      <a:cubicBezTo>
                        <a:pt x="75251" y="152491"/>
                        <a:pt x="66749" y="156536"/>
                        <a:pt x="55789" y="156536"/>
                      </a:cubicBezTo>
                      <a:cubicBezTo>
                        <a:pt x="44924" y="156536"/>
                        <a:pt x="36457" y="152491"/>
                        <a:pt x="30389" y="144401"/>
                      </a:cubicBezTo>
                      <a:cubicBezTo>
                        <a:pt x="24322" y="136334"/>
                        <a:pt x="21288" y="124951"/>
                        <a:pt x="21288" y="110252"/>
                      </a:cubicBezTo>
                      <a:cubicBezTo>
                        <a:pt x="21288" y="95623"/>
                        <a:pt x="24322" y="84264"/>
                        <a:pt x="30389" y="76173"/>
                      </a:cubicBezTo>
                      <a:cubicBezTo>
                        <a:pt x="36457" y="68083"/>
                        <a:pt x="44924" y="64038"/>
                        <a:pt x="55789" y="64038"/>
                      </a:cubicBezTo>
                      <a:cubicBezTo>
                        <a:pt x="66749" y="64038"/>
                        <a:pt x="75251" y="68083"/>
                        <a:pt x="81295" y="76173"/>
                      </a:cubicBezTo>
                      <a:cubicBezTo>
                        <a:pt x="87363" y="84264"/>
                        <a:pt x="90397" y="95623"/>
                        <a:pt x="90397" y="110252"/>
                      </a:cubicBezTo>
                      <a:close/>
                      <a:moveTo>
                        <a:pt x="110682" y="62380"/>
                      </a:moveTo>
                      <a:cubicBezTo>
                        <a:pt x="110682" y="41378"/>
                        <a:pt x="106013" y="25750"/>
                        <a:pt x="96676" y="15495"/>
                      </a:cubicBezTo>
                      <a:cubicBezTo>
                        <a:pt x="87363" y="5242"/>
                        <a:pt x="73076" y="114"/>
                        <a:pt x="53814" y="114"/>
                      </a:cubicBezTo>
                      <a:cubicBezTo>
                        <a:pt x="46688" y="114"/>
                        <a:pt x="39961" y="644"/>
                        <a:pt x="33635" y="1702"/>
                      </a:cubicBezTo>
                      <a:cubicBezTo>
                        <a:pt x="27308" y="2760"/>
                        <a:pt x="21170" y="4395"/>
                        <a:pt x="15220" y="6605"/>
                      </a:cubicBezTo>
                      <a:lnTo>
                        <a:pt x="15220" y="26326"/>
                      </a:lnTo>
                      <a:cubicBezTo>
                        <a:pt x="21170" y="23104"/>
                        <a:pt x="27050" y="20728"/>
                        <a:pt x="32859" y="19200"/>
                      </a:cubicBezTo>
                      <a:cubicBezTo>
                        <a:pt x="38668" y="17648"/>
                        <a:pt x="44583" y="16871"/>
                        <a:pt x="50603" y="16871"/>
                      </a:cubicBezTo>
                      <a:cubicBezTo>
                        <a:pt x="63915" y="16871"/>
                        <a:pt x="73875" y="20340"/>
                        <a:pt x="80484" y="27278"/>
                      </a:cubicBezTo>
                      <a:cubicBezTo>
                        <a:pt x="87093" y="34216"/>
                        <a:pt x="90397" y="44705"/>
                        <a:pt x="90397" y="58746"/>
                      </a:cubicBezTo>
                      <a:lnTo>
                        <a:pt x="90397" y="68800"/>
                      </a:lnTo>
                      <a:cubicBezTo>
                        <a:pt x="86211" y="61509"/>
                        <a:pt x="80848" y="56065"/>
                        <a:pt x="74310" y="52467"/>
                      </a:cubicBezTo>
                      <a:cubicBezTo>
                        <a:pt x="67772" y="48868"/>
                        <a:pt x="59941" y="47069"/>
                        <a:pt x="50815" y="47069"/>
                      </a:cubicBezTo>
                      <a:cubicBezTo>
                        <a:pt x="35693" y="47069"/>
                        <a:pt x="23498" y="52831"/>
                        <a:pt x="14232" y="64355"/>
                      </a:cubicBezTo>
                      <a:cubicBezTo>
                        <a:pt x="4966" y="75903"/>
                        <a:pt x="333" y="91202"/>
                        <a:pt x="333" y="110252"/>
                      </a:cubicBezTo>
                      <a:cubicBezTo>
                        <a:pt x="333" y="129349"/>
                        <a:pt x="4966" y="144659"/>
                        <a:pt x="14232" y="156183"/>
                      </a:cubicBezTo>
                      <a:cubicBezTo>
                        <a:pt x="23498" y="167731"/>
                        <a:pt x="35693" y="173505"/>
                        <a:pt x="50815" y="173505"/>
                      </a:cubicBezTo>
                      <a:cubicBezTo>
                        <a:pt x="59941" y="173505"/>
                        <a:pt x="67772" y="171705"/>
                        <a:pt x="74310" y="168107"/>
                      </a:cubicBezTo>
                      <a:cubicBezTo>
                        <a:pt x="80848" y="164509"/>
                        <a:pt x="86211" y="159076"/>
                        <a:pt x="90397" y="151809"/>
                      </a:cubicBezTo>
                      <a:lnTo>
                        <a:pt x="90397" y="170541"/>
                      </a:lnTo>
                      <a:lnTo>
                        <a:pt x="110682" y="170541"/>
                      </a:lnTo>
                      <a:close/>
                    </a:path>
                  </a:pathLst>
                </a:custGeom>
                <a:solidFill>
                  <a:srgbClr val="000000"/>
                </a:solidFill>
                <a:ln w="2258" cap="flat">
                  <a:noFill/>
                  <a:prstDash val="solid"/>
                  <a:round/>
                </a:ln>
              </p:spPr>
              <p:txBody>
                <a:bodyPr rtlCol="0" anchor="ctr"/>
                <a:lstStyle/>
                <a:p>
                  <a:endParaRPr lang="en-US"/>
                </a:p>
              </p:txBody>
            </p:sp>
            <p:sp>
              <p:nvSpPr>
                <p:cNvPr id="176" name="Freeform: Shape 385">
                  <a:extLst>
                    <a:ext uri="{FF2B5EF4-FFF2-40B4-BE49-F238E27FC236}">
                      <a16:creationId xmlns:a16="http://schemas.microsoft.com/office/drawing/2014/main" id="{431AA641-A90F-F708-66F5-58DF3262F9EF}"/>
                    </a:ext>
                  </a:extLst>
                </p:cNvPr>
                <p:cNvSpPr/>
                <p:nvPr/>
              </p:nvSpPr>
              <p:spPr>
                <a:xfrm flipV="1">
                  <a:off x="10311566" y="3762897"/>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77" name="Freeform: Shape 386">
                  <a:extLst>
                    <a:ext uri="{FF2B5EF4-FFF2-40B4-BE49-F238E27FC236}">
                      <a16:creationId xmlns:a16="http://schemas.microsoft.com/office/drawing/2014/main" id="{F5B7E6DA-7FA1-0DE0-C949-E30D1CA770DB}"/>
                    </a:ext>
                  </a:extLst>
                </p:cNvPr>
                <p:cNvSpPr/>
                <p:nvPr/>
              </p:nvSpPr>
              <p:spPr>
                <a:xfrm flipV="1">
                  <a:off x="10395787" y="3636461"/>
                  <a:ext cx="110348" cy="173390"/>
                </a:xfrm>
                <a:custGeom>
                  <a:avLst/>
                  <a:gdLst>
                    <a:gd name="connsiteX0" fmla="*/ 90404 w 110348"/>
                    <a:gd name="connsiteY0" fmla="*/ 110252 h 173390"/>
                    <a:gd name="connsiteX1" fmla="*/ 81303 w 110348"/>
                    <a:gd name="connsiteY1" fmla="*/ 144401 h 173390"/>
                    <a:gd name="connsiteX2" fmla="*/ 55797 w 110348"/>
                    <a:gd name="connsiteY2" fmla="*/ 156536 h 173390"/>
                    <a:gd name="connsiteX3" fmla="*/ 30397 w 110348"/>
                    <a:gd name="connsiteY3" fmla="*/ 144401 h 173390"/>
                    <a:gd name="connsiteX4" fmla="*/ 21295 w 110348"/>
                    <a:gd name="connsiteY4" fmla="*/ 110252 h 173390"/>
                    <a:gd name="connsiteX5" fmla="*/ 30397 w 110348"/>
                    <a:gd name="connsiteY5" fmla="*/ 76173 h 173390"/>
                    <a:gd name="connsiteX6" fmla="*/ 55797 w 110348"/>
                    <a:gd name="connsiteY6" fmla="*/ 64038 h 173390"/>
                    <a:gd name="connsiteX7" fmla="*/ 81303 w 110348"/>
                    <a:gd name="connsiteY7" fmla="*/ 76173 h 173390"/>
                    <a:gd name="connsiteX8" fmla="*/ 90404 w 110348"/>
                    <a:gd name="connsiteY8" fmla="*/ 110252 h 173390"/>
                    <a:gd name="connsiteX9" fmla="*/ 110689 w 110348"/>
                    <a:gd name="connsiteY9" fmla="*/ 62380 h 173390"/>
                    <a:gd name="connsiteX10" fmla="*/ 96684 w 110348"/>
                    <a:gd name="connsiteY10" fmla="*/ 15495 h 173390"/>
                    <a:gd name="connsiteX11" fmla="*/ 53821 w 110348"/>
                    <a:gd name="connsiteY11" fmla="*/ 114 h 173390"/>
                    <a:gd name="connsiteX12" fmla="*/ 33643 w 110348"/>
                    <a:gd name="connsiteY12" fmla="*/ 1702 h 173390"/>
                    <a:gd name="connsiteX13" fmla="*/ 15228 w 110348"/>
                    <a:gd name="connsiteY13" fmla="*/ 6605 h 173390"/>
                    <a:gd name="connsiteX14" fmla="*/ 15228 w 110348"/>
                    <a:gd name="connsiteY14" fmla="*/ 26326 h 173390"/>
                    <a:gd name="connsiteX15" fmla="*/ 32867 w 110348"/>
                    <a:gd name="connsiteY15" fmla="*/ 19200 h 173390"/>
                    <a:gd name="connsiteX16" fmla="*/ 50611 w 110348"/>
                    <a:gd name="connsiteY16" fmla="*/ 16871 h 173390"/>
                    <a:gd name="connsiteX17" fmla="*/ 80491 w 110348"/>
                    <a:gd name="connsiteY17" fmla="*/ 27278 h 173390"/>
                    <a:gd name="connsiteX18" fmla="*/ 90404 w 110348"/>
                    <a:gd name="connsiteY18" fmla="*/ 58746 h 173390"/>
                    <a:gd name="connsiteX19" fmla="*/ 90404 w 110348"/>
                    <a:gd name="connsiteY19" fmla="*/ 68800 h 173390"/>
                    <a:gd name="connsiteX20" fmla="*/ 74318 w 110348"/>
                    <a:gd name="connsiteY20" fmla="*/ 52467 h 173390"/>
                    <a:gd name="connsiteX21" fmla="*/ 50823 w 110348"/>
                    <a:gd name="connsiteY21" fmla="*/ 47069 h 173390"/>
                    <a:gd name="connsiteX22" fmla="*/ 14240 w 110348"/>
                    <a:gd name="connsiteY22" fmla="*/ 64355 h 173390"/>
                    <a:gd name="connsiteX23" fmla="*/ 340 w 110348"/>
                    <a:gd name="connsiteY23" fmla="*/ 110252 h 173390"/>
                    <a:gd name="connsiteX24" fmla="*/ 14240 w 110348"/>
                    <a:gd name="connsiteY24" fmla="*/ 156183 h 173390"/>
                    <a:gd name="connsiteX25" fmla="*/ 50823 w 110348"/>
                    <a:gd name="connsiteY25" fmla="*/ 173505 h 173390"/>
                    <a:gd name="connsiteX26" fmla="*/ 74318 w 110348"/>
                    <a:gd name="connsiteY26" fmla="*/ 168107 h 173390"/>
                    <a:gd name="connsiteX27" fmla="*/ 90404 w 110348"/>
                    <a:gd name="connsiteY27" fmla="*/ 151809 h 173390"/>
                    <a:gd name="connsiteX28" fmla="*/ 90404 w 110348"/>
                    <a:gd name="connsiteY28" fmla="*/ 170541 h 173390"/>
                    <a:gd name="connsiteX29" fmla="*/ 110689 w 110348"/>
                    <a:gd name="connsiteY29" fmla="*/ 170541 h 17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348" h="173390">
                      <a:moveTo>
                        <a:pt x="90404" y="110252"/>
                      </a:moveTo>
                      <a:cubicBezTo>
                        <a:pt x="90404" y="124951"/>
                        <a:pt x="87371" y="136334"/>
                        <a:pt x="81303" y="144401"/>
                      </a:cubicBezTo>
                      <a:cubicBezTo>
                        <a:pt x="75259" y="152491"/>
                        <a:pt x="66757" y="156536"/>
                        <a:pt x="55797" y="156536"/>
                      </a:cubicBezTo>
                      <a:cubicBezTo>
                        <a:pt x="44931" y="156536"/>
                        <a:pt x="36465" y="152491"/>
                        <a:pt x="30397" y="144401"/>
                      </a:cubicBezTo>
                      <a:cubicBezTo>
                        <a:pt x="24329" y="136334"/>
                        <a:pt x="21295" y="124951"/>
                        <a:pt x="21295" y="110252"/>
                      </a:cubicBezTo>
                      <a:cubicBezTo>
                        <a:pt x="21295" y="95623"/>
                        <a:pt x="24329" y="84264"/>
                        <a:pt x="30397" y="76173"/>
                      </a:cubicBezTo>
                      <a:cubicBezTo>
                        <a:pt x="36465" y="68083"/>
                        <a:pt x="44931" y="64038"/>
                        <a:pt x="55797" y="64038"/>
                      </a:cubicBezTo>
                      <a:cubicBezTo>
                        <a:pt x="66757" y="64038"/>
                        <a:pt x="75259" y="68083"/>
                        <a:pt x="81303" y="76173"/>
                      </a:cubicBezTo>
                      <a:cubicBezTo>
                        <a:pt x="87371" y="84264"/>
                        <a:pt x="90404" y="95623"/>
                        <a:pt x="90404" y="110252"/>
                      </a:cubicBezTo>
                      <a:close/>
                      <a:moveTo>
                        <a:pt x="110689" y="62380"/>
                      </a:moveTo>
                      <a:cubicBezTo>
                        <a:pt x="110689" y="41378"/>
                        <a:pt x="106021" y="25750"/>
                        <a:pt x="96684" y="15495"/>
                      </a:cubicBezTo>
                      <a:cubicBezTo>
                        <a:pt x="87371" y="5242"/>
                        <a:pt x="73083" y="114"/>
                        <a:pt x="53821" y="114"/>
                      </a:cubicBezTo>
                      <a:cubicBezTo>
                        <a:pt x="46695" y="114"/>
                        <a:pt x="39969" y="644"/>
                        <a:pt x="33643" y="1702"/>
                      </a:cubicBezTo>
                      <a:cubicBezTo>
                        <a:pt x="27316" y="2760"/>
                        <a:pt x="21178" y="4395"/>
                        <a:pt x="15228" y="6605"/>
                      </a:cubicBezTo>
                      <a:lnTo>
                        <a:pt x="15228" y="26326"/>
                      </a:lnTo>
                      <a:cubicBezTo>
                        <a:pt x="21178" y="23104"/>
                        <a:pt x="27058" y="20728"/>
                        <a:pt x="32867" y="19200"/>
                      </a:cubicBezTo>
                      <a:cubicBezTo>
                        <a:pt x="38676" y="17648"/>
                        <a:pt x="44590" y="16871"/>
                        <a:pt x="50611" y="16871"/>
                      </a:cubicBezTo>
                      <a:cubicBezTo>
                        <a:pt x="63923" y="16871"/>
                        <a:pt x="73883" y="20340"/>
                        <a:pt x="80491" y="27278"/>
                      </a:cubicBezTo>
                      <a:cubicBezTo>
                        <a:pt x="87100" y="34216"/>
                        <a:pt x="90404" y="44705"/>
                        <a:pt x="90404" y="58746"/>
                      </a:cubicBezTo>
                      <a:lnTo>
                        <a:pt x="90404" y="68800"/>
                      </a:lnTo>
                      <a:cubicBezTo>
                        <a:pt x="86218" y="61509"/>
                        <a:pt x="80856" y="56065"/>
                        <a:pt x="74318" y="52467"/>
                      </a:cubicBezTo>
                      <a:cubicBezTo>
                        <a:pt x="67780" y="48868"/>
                        <a:pt x="59948" y="47069"/>
                        <a:pt x="50823" y="47069"/>
                      </a:cubicBezTo>
                      <a:cubicBezTo>
                        <a:pt x="35700" y="47069"/>
                        <a:pt x="23506" y="52831"/>
                        <a:pt x="14240" y="64355"/>
                      </a:cubicBezTo>
                      <a:cubicBezTo>
                        <a:pt x="4974" y="75903"/>
                        <a:pt x="340" y="91202"/>
                        <a:pt x="340" y="110252"/>
                      </a:cubicBezTo>
                      <a:cubicBezTo>
                        <a:pt x="340" y="129349"/>
                        <a:pt x="4974" y="144659"/>
                        <a:pt x="14240" y="156183"/>
                      </a:cubicBezTo>
                      <a:cubicBezTo>
                        <a:pt x="23506" y="167731"/>
                        <a:pt x="35700" y="173505"/>
                        <a:pt x="50823" y="173505"/>
                      </a:cubicBezTo>
                      <a:cubicBezTo>
                        <a:pt x="59948" y="173505"/>
                        <a:pt x="67780" y="171705"/>
                        <a:pt x="74318" y="168107"/>
                      </a:cubicBezTo>
                      <a:cubicBezTo>
                        <a:pt x="80856" y="164509"/>
                        <a:pt x="86218" y="159076"/>
                        <a:pt x="90404" y="151809"/>
                      </a:cubicBezTo>
                      <a:lnTo>
                        <a:pt x="90404" y="170541"/>
                      </a:lnTo>
                      <a:lnTo>
                        <a:pt x="110689" y="170541"/>
                      </a:lnTo>
                      <a:close/>
                    </a:path>
                  </a:pathLst>
                </a:custGeom>
                <a:solidFill>
                  <a:srgbClr val="000000"/>
                </a:solidFill>
                <a:ln w="2258" cap="flat">
                  <a:noFill/>
                  <a:prstDash val="solid"/>
                  <a:round/>
                </a:ln>
              </p:spPr>
              <p:txBody>
                <a:bodyPr rtlCol="0" anchor="ctr"/>
                <a:lstStyle/>
                <a:p>
                  <a:endParaRPr lang="en-US"/>
                </a:p>
              </p:txBody>
            </p:sp>
            <p:sp>
              <p:nvSpPr>
                <p:cNvPr id="178" name="Freeform: Shape 387">
                  <a:extLst>
                    <a:ext uri="{FF2B5EF4-FFF2-40B4-BE49-F238E27FC236}">
                      <a16:creationId xmlns:a16="http://schemas.microsoft.com/office/drawing/2014/main" id="{5A958DC1-F231-2D8F-CC12-5860AC722576}"/>
                    </a:ext>
                  </a:extLst>
                </p:cNvPr>
                <p:cNvSpPr/>
                <p:nvPr/>
              </p:nvSpPr>
              <p:spPr>
                <a:xfrm flipV="1">
                  <a:off x="10547148" y="3636461"/>
                  <a:ext cx="72319" cy="126435"/>
                </a:xfrm>
                <a:custGeom>
                  <a:avLst/>
                  <a:gdLst>
                    <a:gd name="connsiteX0" fmla="*/ 72669 w 72319"/>
                    <a:gd name="connsiteY0" fmla="*/ 104631 h 126435"/>
                    <a:gd name="connsiteX1" fmla="*/ 65226 w 72319"/>
                    <a:gd name="connsiteY1" fmla="*/ 107524 h 126435"/>
                    <a:gd name="connsiteX2" fmla="*/ 56371 w 72319"/>
                    <a:gd name="connsiteY2" fmla="*/ 108476 h 126435"/>
                    <a:gd name="connsiteX3" fmla="*/ 29948 w 72319"/>
                    <a:gd name="connsiteY3" fmla="*/ 97293 h 126435"/>
                    <a:gd name="connsiteX4" fmla="*/ 20741 w 72319"/>
                    <a:gd name="connsiteY4" fmla="*/ 65155 h 126435"/>
                    <a:gd name="connsiteX5" fmla="*/ 20741 w 72319"/>
                    <a:gd name="connsiteY5" fmla="*/ 103 h 126435"/>
                    <a:gd name="connsiteX6" fmla="*/ 350 w 72319"/>
                    <a:gd name="connsiteY6" fmla="*/ 103 h 126435"/>
                    <a:gd name="connsiteX7" fmla="*/ 350 w 72319"/>
                    <a:gd name="connsiteY7" fmla="*/ 123575 h 126435"/>
                    <a:gd name="connsiteX8" fmla="*/ 20741 w 72319"/>
                    <a:gd name="connsiteY8" fmla="*/ 123575 h 126435"/>
                    <a:gd name="connsiteX9" fmla="*/ 20741 w 72319"/>
                    <a:gd name="connsiteY9" fmla="*/ 104384 h 126435"/>
                    <a:gd name="connsiteX10" fmla="*/ 37392 w 72319"/>
                    <a:gd name="connsiteY10" fmla="*/ 121071 h 126435"/>
                    <a:gd name="connsiteX11" fmla="*/ 62333 w 72319"/>
                    <a:gd name="connsiteY11" fmla="*/ 126539 h 126435"/>
                    <a:gd name="connsiteX12" fmla="*/ 66954 w 72319"/>
                    <a:gd name="connsiteY12" fmla="*/ 126256 h 126435"/>
                    <a:gd name="connsiteX13" fmla="*/ 72564 w 72319"/>
                    <a:gd name="connsiteY13" fmla="*/ 125445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69" y="104631"/>
                      </a:moveTo>
                      <a:cubicBezTo>
                        <a:pt x="70388" y="105948"/>
                        <a:pt x="67907" y="106912"/>
                        <a:pt x="65226" y="107524"/>
                      </a:cubicBezTo>
                      <a:cubicBezTo>
                        <a:pt x="62545" y="108159"/>
                        <a:pt x="59593" y="108476"/>
                        <a:pt x="56371" y="108476"/>
                      </a:cubicBezTo>
                      <a:cubicBezTo>
                        <a:pt x="44894" y="108476"/>
                        <a:pt x="36086" y="104749"/>
                        <a:pt x="29948" y="97293"/>
                      </a:cubicBezTo>
                      <a:cubicBezTo>
                        <a:pt x="23810" y="89838"/>
                        <a:pt x="20741" y="79125"/>
                        <a:pt x="20741" y="65155"/>
                      </a:cubicBezTo>
                      <a:lnTo>
                        <a:pt x="20741" y="103"/>
                      </a:lnTo>
                      <a:lnTo>
                        <a:pt x="350" y="103"/>
                      </a:lnTo>
                      <a:lnTo>
                        <a:pt x="350" y="123575"/>
                      </a:lnTo>
                      <a:lnTo>
                        <a:pt x="20741" y="123575"/>
                      </a:lnTo>
                      <a:lnTo>
                        <a:pt x="20741" y="104384"/>
                      </a:lnTo>
                      <a:cubicBezTo>
                        <a:pt x="25021" y="111887"/>
                        <a:pt x="30571" y="117449"/>
                        <a:pt x="37392" y="121071"/>
                      </a:cubicBezTo>
                      <a:cubicBezTo>
                        <a:pt x="44235" y="124716"/>
                        <a:pt x="52549" y="126539"/>
                        <a:pt x="62333" y="126539"/>
                      </a:cubicBezTo>
                      <a:cubicBezTo>
                        <a:pt x="63720" y="126539"/>
                        <a:pt x="65261" y="126445"/>
                        <a:pt x="66954" y="126256"/>
                      </a:cubicBezTo>
                      <a:cubicBezTo>
                        <a:pt x="68648" y="126092"/>
                        <a:pt x="70517" y="125821"/>
                        <a:pt x="72564" y="125445"/>
                      </a:cubicBezTo>
                      <a:close/>
                    </a:path>
                  </a:pathLst>
                </a:custGeom>
                <a:solidFill>
                  <a:srgbClr val="000000"/>
                </a:solidFill>
                <a:ln w="2258" cap="flat">
                  <a:noFill/>
                  <a:prstDash val="solid"/>
                  <a:round/>
                </a:ln>
              </p:spPr>
              <p:txBody>
                <a:bodyPr rtlCol="0" anchor="ctr"/>
                <a:lstStyle/>
                <a:p>
                  <a:endParaRPr lang="en-US"/>
                </a:p>
              </p:txBody>
            </p:sp>
            <p:sp>
              <p:nvSpPr>
                <p:cNvPr id="179" name="Freeform: Shape 388">
                  <a:extLst>
                    <a:ext uri="{FF2B5EF4-FFF2-40B4-BE49-F238E27FC236}">
                      <a16:creationId xmlns:a16="http://schemas.microsoft.com/office/drawing/2014/main" id="{998305A4-2D78-8E00-55B7-33DBBF5B6973}"/>
                    </a:ext>
                  </a:extLst>
                </p:cNvPr>
                <p:cNvSpPr/>
                <p:nvPr/>
              </p:nvSpPr>
              <p:spPr>
                <a:xfrm flipV="1">
                  <a:off x="10626848" y="3636461"/>
                  <a:ext cx="113347" cy="129645"/>
                </a:xfrm>
                <a:custGeom>
                  <a:avLst/>
                  <a:gdLst>
                    <a:gd name="connsiteX0" fmla="*/ 57004 w 113347"/>
                    <a:gd name="connsiteY0" fmla="*/ 112569 h 129645"/>
                    <a:gd name="connsiteX1" fmla="*/ 31216 w 113347"/>
                    <a:gd name="connsiteY1" fmla="*/ 99834 h 129645"/>
                    <a:gd name="connsiteX2" fmla="*/ 21726 w 113347"/>
                    <a:gd name="connsiteY2" fmla="*/ 64944 h 129645"/>
                    <a:gd name="connsiteX3" fmla="*/ 31145 w 113347"/>
                    <a:gd name="connsiteY3" fmla="*/ 30055 h 129645"/>
                    <a:gd name="connsiteX4" fmla="*/ 57004 w 113347"/>
                    <a:gd name="connsiteY4" fmla="*/ 17319 h 129645"/>
                    <a:gd name="connsiteX5" fmla="*/ 82686 w 113347"/>
                    <a:gd name="connsiteY5" fmla="*/ 30090 h 129645"/>
                    <a:gd name="connsiteX6" fmla="*/ 92176 w 113347"/>
                    <a:gd name="connsiteY6" fmla="*/ 64944 h 129645"/>
                    <a:gd name="connsiteX7" fmla="*/ 82686 w 113347"/>
                    <a:gd name="connsiteY7" fmla="*/ 99728 h 129645"/>
                    <a:gd name="connsiteX8" fmla="*/ 57004 w 113347"/>
                    <a:gd name="connsiteY8" fmla="*/ 112569 h 129645"/>
                    <a:gd name="connsiteX9" fmla="*/ 57004 w 113347"/>
                    <a:gd name="connsiteY9" fmla="*/ 129750 h 129645"/>
                    <a:gd name="connsiteX10" fmla="*/ 98561 w 113347"/>
                    <a:gd name="connsiteY10" fmla="*/ 112534 h 129645"/>
                    <a:gd name="connsiteX11" fmla="*/ 113696 w 113347"/>
                    <a:gd name="connsiteY11" fmla="*/ 64944 h 129645"/>
                    <a:gd name="connsiteX12" fmla="*/ 98561 w 113347"/>
                    <a:gd name="connsiteY12" fmla="*/ 17355 h 129645"/>
                    <a:gd name="connsiteX13" fmla="*/ 57004 w 113347"/>
                    <a:gd name="connsiteY13" fmla="*/ 104 h 129645"/>
                    <a:gd name="connsiteX14" fmla="*/ 15376 w 113347"/>
                    <a:gd name="connsiteY14" fmla="*/ 17355 h 129645"/>
                    <a:gd name="connsiteX15" fmla="*/ 348 w 113347"/>
                    <a:gd name="connsiteY15" fmla="*/ 64944 h 129645"/>
                    <a:gd name="connsiteX16" fmla="*/ 15376 w 113347"/>
                    <a:gd name="connsiteY16" fmla="*/ 112534 h 129645"/>
                    <a:gd name="connsiteX17" fmla="*/ 57004 w 113347"/>
                    <a:gd name="connsiteY17" fmla="*/ 12975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04" y="112569"/>
                      </a:moveTo>
                      <a:cubicBezTo>
                        <a:pt x="46139" y="112569"/>
                        <a:pt x="37543" y="108324"/>
                        <a:pt x="31216" y="99834"/>
                      </a:cubicBezTo>
                      <a:cubicBezTo>
                        <a:pt x="24889" y="91344"/>
                        <a:pt x="21726" y="79714"/>
                        <a:pt x="21726" y="64944"/>
                      </a:cubicBezTo>
                      <a:cubicBezTo>
                        <a:pt x="21726" y="50175"/>
                        <a:pt x="24866" y="38545"/>
                        <a:pt x="31145" y="30055"/>
                      </a:cubicBezTo>
                      <a:cubicBezTo>
                        <a:pt x="37448" y="21565"/>
                        <a:pt x="46068" y="17319"/>
                        <a:pt x="57004" y="17319"/>
                      </a:cubicBezTo>
                      <a:cubicBezTo>
                        <a:pt x="67822" y="17319"/>
                        <a:pt x="76383" y="21576"/>
                        <a:pt x="82686" y="30090"/>
                      </a:cubicBezTo>
                      <a:cubicBezTo>
                        <a:pt x="89013" y="38627"/>
                        <a:pt x="92176" y="50245"/>
                        <a:pt x="92176" y="64944"/>
                      </a:cubicBezTo>
                      <a:cubicBezTo>
                        <a:pt x="92176" y="79573"/>
                        <a:pt x="89013" y="91168"/>
                        <a:pt x="82686" y="99728"/>
                      </a:cubicBezTo>
                      <a:cubicBezTo>
                        <a:pt x="76383" y="108289"/>
                        <a:pt x="67822" y="112569"/>
                        <a:pt x="57004" y="112569"/>
                      </a:cubicBezTo>
                      <a:close/>
                      <a:moveTo>
                        <a:pt x="57004" y="129750"/>
                      </a:moveTo>
                      <a:cubicBezTo>
                        <a:pt x="74643" y="129750"/>
                        <a:pt x="88495" y="124011"/>
                        <a:pt x="98561" y="112534"/>
                      </a:cubicBezTo>
                      <a:cubicBezTo>
                        <a:pt x="108651" y="101081"/>
                        <a:pt x="113696" y="85217"/>
                        <a:pt x="113696" y="64944"/>
                      </a:cubicBezTo>
                      <a:cubicBezTo>
                        <a:pt x="113696" y="44742"/>
                        <a:pt x="108651" y="28879"/>
                        <a:pt x="98561" y="17355"/>
                      </a:cubicBezTo>
                      <a:cubicBezTo>
                        <a:pt x="88495" y="5854"/>
                        <a:pt x="74643" y="104"/>
                        <a:pt x="57004" y="104"/>
                      </a:cubicBezTo>
                      <a:cubicBezTo>
                        <a:pt x="39295" y="104"/>
                        <a:pt x="25419" y="5854"/>
                        <a:pt x="15376" y="17355"/>
                      </a:cubicBezTo>
                      <a:cubicBezTo>
                        <a:pt x="5357" y="28879"/>
                        <a:pt x="348" y="44742"/>
                        <a:pt x="348" y="64944"/>
                      </a:cubicBezTo>
                      <a:cubicBezTo>
                        <a:pt x="348" y="85217"/>
                        <a:pt x="5357" y="101081"/>
                        <a:pt x="15376" y="112534"/>
                      </a:cubicBezTo>
                      <a:cubicBezTo>
                        <a:pt x="25419" y="124011"/>
                        <a:pt x="39295" y="129750"/>
                        <a:pt x="57004" y="129750"/>
                      </a:cubicBezTo>
                      <a:close/>
                    </a:path>
                  </a:pathLst>
                </a:custGeom>
                <a:solidFill>
                  <a:srgbClr val="000000"/>
                </a:solidFill>
                <a:ln w="2258" cap="flat">
                  <a:noFill/>
                  <a:prstDash val="solid"/>
                  <a:round/>
                </a:ln>
              </p:spPr>
              <p:txBody>
                <a:bodyPr rtlCol="0" anchor="ctr"/>
                <a:lstStyle/>
                <a:p>
                  <a:endParaRPr lang="en-US"/>
                </a:p>
              </p:txBody>
            </p:sp>
            <p:sp>
              <p:nvSpPr>
                <p:cNvPr id="180" name="Freeform: Shape 389">
                  <a:extLst>
                    <a:ext uri="{FF2B5EF4-FFF2-40B4-BE49-F238E27FC236}">
                      <a16:creationId xmlns:a16="http://schemas.microsoft.com/office/drawing/2014/main" id="{9E387784-FC93-0160-B570-0C50FAABDDFB}"/>
                    </a:ext>
                  </a:extLst>
                </p:cNvPr>
                <p:cNvSpPr/>
                <p:nvPr/>
              </p:nvSpPr>
              <p:spPr>
                <a:xfrm flipV="1">
                  <a:off x="10771720" y="3639424"/>
                  <a:ext cx="103399" cy="126682"/>
                </a:xfrm>
                <a:custGeom>
                  <a:avLst/>
                  <a:gdLst>
                    <a:gd name="connsiteX0" fmla="*/ 352 w 103399"/>
                    <a:gd name="connsiteY0" fmla="*/ 52033 h 126682"/>
                    <a:gd name="connsiteX1" fmla="*/ 352 w 103399"/>
                    <a:gd name="connsiteY1" fmla="*/ 126787 h 126682"/>
                    <a:gd name="connsiteX2" fmla="*/ 20637 w 103399"/>
                    <a:gd name="connsiteY2" fmla="*/ 126787 h 126682"/>
                    <a:gd name="connsiteX3" fmla="*/ 20637 w 103399"/>
                    <a:gd name="connsiteY3" fmla="*/ 52810 h 126682"/>
                    <a:gd name="connsiteX4" fmla="*/ 27445 w 103399"/>
                    <a:gd name="connsiteY4" fmla="*/ 26492 h 126682"/>
                    <a:gd name="connsiteX5" fmla="*/ 47977 w 103399"/>
                    <a:gd name="connsiteY5" fmla="*/ 17743 h 126682"/>
                    <a:gd name="connsiteX6" fmla="*/ 73906 w 103399"/>
                    <a:gd name="connsiteY6" fmla="*/ 28221 h 126682"/>
                    <a:gd name="connsiteX7" fmla="*/ 83467 w 103399"/>
                    <a:gd name="connsiteY7" fmla="*/ 56796 h 126682"/>
                    <a:gd name="connsiteX8" fmla="*/ 83467 w 103399"/>
                    <a:gd name="connsiteY8" fmla="*/ 126787 h 126682"/>
                    <a:gd name="connsiteX9" fmla="*/ 103751 w 103399"/>
                    <a:gd name="connsiteY9" fmla="*/ 126787 h 126682"/>
                    <a:gd name="connsiteX10" fmla="*/ 103751 w 103399"/>
                    <a:gd name="connsiteY10" fmla="*/ 3315 h 126682"/>
                    <a:gd name="connsiteX11" fmla="*/ 83467 w 103399"/>
                    <a:gd name="connsiteY11" fmla="*/ 3315 h 126682"/>
                    <a:gd name="connsiteX12" fmla="*/ 83467 w 103399"/>
                    <a:gd name="connsiteY12" fmla="*/ 22294 h 126682"/>
                    <a:gd name="connsiteX13" fmla="*/ 66322 w 103399"/>
                    <a:gd name="connsiteY13" fmla="*/ 5573 h 126682"/>
                    <a:gd name="connsiteX14" fmla="*/ 43673 w 103399"/>
                    <a:gd name="connsiteY14" fmla="*/ 105 h 126682"/>
                    <a:gd name="connsiteX15" fmla="*/ 11359 w 103399"/>
                    <a:gd name="connsiteY15" fmla="*/ 13334 h 126682"/>
                    <a:gd name="connsiteX16" fmla="*/ 352 w 103399"/>
                    <a:gd name="connsiteY16" fmla="*/ 52033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399" h="126682">
                      <a:moveTo>
                        <a:pt x="352" y="52033"/>
                      </a:moveTo>
                      <a:lnTo>
                        <a:pt x="352" y="126787"/>
                      </a:lnTo>
                      <a:lnTo>
                        <a:pt x="20637" y="126787"/>
                      </a:lnTo>
                      <a:lnTo>
                        <a:pt x="20637" y="52810"/>
                      </a:lnTo>
                      <a:cubicBezTo>
                        <a:pt x="20637" y="41121"/>
                        <a:pt x="22906" y="32349"/>
                        <a:pt x="27445" y="26492"/>
                      </a:cubicBezTo>
                      <a:cubicBezTo>
                        <a:pt x="32008" y="20660"/>
                        <a:pt x="38852" y="17743"/>
                        <a:pt x="47977" y="17743"/>
                      </a:cubicBezTo>
                      <a:cubicBezTo>
                        <a:pt x="58913" y="17743"/>
                        <a:pt x="67556" y="21236"/>
                        <a:pt x="73906" y="28221"/>
                      </a:cubicBezTo>
                      <a:cubicBezTo>
                        <a:pt x="80280" y="35206"/>
                        <a:pt x="83467" y="44731"/>
                        <a:pt x="83467" y="56796"/>
                      </a:cubicBezTo>
                      <a:lnTo>
                        <a:pt x="83467" y="126787"/>
                      </a:lnTo>
                      <a:lnTo>
                        <a:pt x="103751" y="126787"/>
                      </a:lnTo>
                      <a:lnTo>
                        <a:pt x="103751" y="3315"/>
                      </a:lnTo>
                      <a:lnTo>
                        <a:pt x="83467" y="3315"/>
                      </a:lnTo>
                      <a:lnTo>
                        <a:pt x="83467" y="22294"/>
                      </a:lnTo>
                      <a:cubicBezTo>
                        <a:pt x="78551" y="14792"/>
                        <a:pt x="72836" y="9218"/>
                        <a:pt x="66322" y="5573"/>
                      </a:cubicBezTo>
                      <a:cubicBezTo>
                        <a:pt x="59831" y="1927"/>
                        <a:pt x="52281" y="105"/>
                        <a:pt x="43673" y="105"/>
                      </a:cubicBezTo>
                      <a:cubicBezTo>
                        <a:pt x="29491" y="105"/>
                        <a:pt x="18720" y="4514"/>
                        <a:pt x="11359" y="13334"/>
                      </a:cubicBezTo>
                      <a:cubicBezTo>
                        <a:pt x="4021" y="22153"/>
                        <a:pt x="352" y="35053"/>
                        <a:pt x="352" y="52033"/>
                      </a:cubicBezTo>
                      <a:close/>
                    </a:path>
                  </a:pathLst>
                </a:custGeom>
                <a:solidFill>
                  <a:srgbClr val="000000"/>
                </a:solidFill>
                <a:ln w="2258" cap="flat">
                  <a:noFill/>
                  <a:prstDash val="solid"/>
                  <a:round/>
                </a:ln>
              </p:spPr>
              <p:txBody>
                <a:bodyPr rtlCol="0" anchor="ctr"/>
                <a:lstStyle/>
                <a:p>
                  <a:endParaRPr lang="en-US"/>
                </a:p>
              </p:txBody>
            </p:sp>
            <p:sp>
              <p:nvSpPr>
                <p:cNvPr id="181" name="Freeform: Shape 390">
                  <a:extLst>
                    <a:ext uri="{FF2B5EF4-FFF2-40B4-BE49-F238E27FC236}">
                      <a16:creationId xmlns:a16="http://schemas.microsoft.com/office/drawing/2014/main" id="{4485B8D0-D0C3-4CCD-26A7-A5F1BB868D6C}"/>
                    </a:ext>
                  </a:extLst>
                </p:cNvPr>
                <p:cNvSpPr/>
                <p:nvPr/>
              </p:nvSpPr>
              <p:spPr>
                <a:xfrm flipV="1">
                  <a:off x="10916121" y="3636461"/>
                  <a:ext cx="103434" cy="126435"/>
                </a:xfrm>
                <a:custGeom>
                  <a:avLst/>
                  <a:gdLst>
                    <a:gd name="connsiteX0" fmla="*/ 103791 w 103434"/>
                    <a:gd name="connsiteY0" fmla="*/ 74645 h 126435"/>
                    <a:gd name="connsiteX1" fmla="*/ 103791 w 103434"/>
                    <a:gd name="connsiteY1" fmla="*/ 103 h 126435"/>
                    <a:gd name="connsiteX2" fmla="*/ 83506 w 103434"/>
                    <a:gd name="connsiteY2" fmla="*/ 103 h 126435"/>
                    <a:gd name="connsiteX3" fmla="*/ 83506 w 103434"/>
                    <a:gd name="connsiteY3" fmla="*/ 73975 h 126435"/>
                    <a:gd name="connsiteX4" fmla="*/ 76662 w 103434"/>
                    <a:gd name="connsiteY4" fmla="*/ 100186 h 126435"/>
                    <a:gd name="connsiteX5" fmla="*/ 56166 w 103434"/>
                    <a:gd name="connsiteY5" fmla="*/ 108900 h 126435"/>
                    <a:gd name="connsiteX6" fmla="*/ 30237 w 103434"/>
                    <a:gd name="connsiteY6" fmla="*/ 98422 h 126435"/>
                    <a:gd name="connsiteX7" fmla="*/ 20747 w 103434"/>
                    <a:gd name="connsiteY7" fmla="*/ 69882 h 126435"/>
                    <a:gd name="connsiteX8" fmla="*/ 20747 w 103434"/>
                    <a:gd name="connsiteY8" fmla="*/ 103 h 126435"/>
                    <a:gd name="connsiteX9" fmla="*/ 357 w 103434"/>
                    <a:gd name="connsiteY9" fmla="*/ 103 h 126435"/>
                    <a:gd name="connsiteX10" fmla="*/ 357 w 103434"/>
                    <a:gd name="connsiteY10" fmla="*/ 123575 h 126435"/>
                    <a:gd name="connsiteX11" fmla="*/ 20747 w 103434"/>
                    <a:gd name="connsiteY11" fmla="*/ 123575 h 126435"/>
                    <a:gd name="connsiteX12" fmla="*/ 20747 w 103434"/>
                    <a:gd name="connsiteY12" fmla="*/ 104384 h 126435"/>
                    <a:gd name="connsiteX13" fmla="*/ 37892 w 103434"/>
                    <a:gd name="connsiteY13" fmla="*/ 121035 h 126435"/>
                    <a:gd name="connsiteX14" fmla="*/ 60682 w 103434"/>
                    <a:gd name="connsiteY14" fmla="*/ 126539 h 126435"/>
                    <a:gd name="connsiteX15" fmla="*/ 92855 w 103434"/>
                    <a:gd name="connsiteY15" fmla="*/ 113380 h 126435"/>
                    <a:gd name="connsiteX16" fmla="*/ 103791 w 103434"/>
                    <a:gd name="connsiteY16" fmla="*/ 74645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91" y="74645"/>
                      </a:moveTo>
                      <a:lnTo>
                        <a:pt x="103791" y="103"/>
                      </a:lnTo>
                      <a:lnTo>
                        <a:pt x="83506" y="103"/>
                      </a:lnTo>
                      <a:lnTo>
                        <a:pt x="83506" y="73975"/>
                      </a:lnTo>
                      <a:cubicBezTo>
                        <a:pt x="83506" y="85663"/>
                        <a:pt x="81225" y="94401"/>
                        <a:pt x="76662" y="100186"/>
                      </a:cubicBezTo>
                      <a:cubicBezTo>
                        <a:pt x="72100" y="105995"/>
                        <a:pt x="65268" y="108900"/>
                        <a:pt x="56166" y="108900"/>
                      </a:cubicBezTo>
                      <a:cubicBezTo>
                        <a:pt x="45206" y="108900"/>
                        <a:pt x="36563" y="105407"/>
                        <a:pt x="30237" y="98422"/>
                      </a:cubicBezTo>
                      <a:cubicBezTo>
                        <a:pt x="23910" y="91461"/>
                        <a:pt x="20747" y="81948"/>
                        <a:pt x="20747" y="69882"/>
                      </a:cubicBezTo>
                      <a:lnTo>
                        <a:pt x="20747" y="103"/>
                      </a:lnTo>
                      <a:lnTo>
                        <a:pt x="357" y="103"/>
                      </a:lnTo>
                      <a:lnTo>
                        <a:pt x="357" y="123575"/>
                      </a:lnTo>
                      <a:lnTo>
                        <a:pt x="20747" y="123575"/>
                      </a:lnTo>
                      <a:lnTo>
                        <a:pt x="20747" y="104384"/>
                      </a:lnTo>
                      <a:cubicBezTo>
                        <a:pt x="25615" y="111816"/>
                        <a:pt x="31331" y="117366"/>
                        <a:pt x="37892" y="121035"/>
                      </a:cubicBezTo>
                      <a:cubicBezTo>
                        <a:pt x="44477" y="124704"/>
                        <a:pt x="52074" y="126539"/>
                        <a:pt x="60682" y="126539"/>
                      </a:cubicBezTo>
                      <a:cubicBezTo>
                        <a:pt x="74863" y="126539"/>
                        <a:pt x="85588" y="122152"/>
                        <a:pt x="92855" y="113380"/>
                      </a:cubicBezTo>
                      <a:cubicBezTo>
                        <a:pt x="100146" y="104608"/>
                        <a:pt x="103791" y="91696"/>
                        <a:pt x="103791" y="74645"/>
                      </a:cubicBezTo>
                      <a:close/>
                    </a:path>
                  </a:pathLst>
                </a:custGeom>
                <a:solidFill>
                  <a:srgbClr val="000000"/>
                </a:solidFill>
                <a:ln w="2258" cap="flat">
                  <a:noFill/>
                  <a:prstDash val="solid"/>
                  <a:round/>
                </a:ln>
              </p:spPr>
              <p:txBody>
                <a:bodyPr rtlCol="0" anchor="ctr"/>
                <a:lstStyle/>
                <a:p>
                  <a:endParaRPr lang="en-US"/>
                </a:p>
              </p:txBody>
            </p:sp>
            <p:sp>
              <p:nvSpPr>
                <p:cNvPr id="182" name="Freeform: Shape 391">
                  <a:extLst>
                    <a:ext uri="{FF2B5EF4-FFF2-40B4-BE49-F238E27FC236}">
                      <a16:creationId xmlns:a16="http://schemas.microsoft.com/office/drawing/2014/main" id="{25179DFD-F7C7-BB1A-CB59-FBD7D58CFC77}"/>
                    </a:ext>
                  </a:extLst>
                </p:cNvPr>
                <p:cNvSpPr/>
                <p:nvPr/>
              </p:nvSpPr>
              <p:spPr>
                <a:xfrm flipV="1">
                  <a:off x="11051173" y="3591341"/>
                  <a:ext cx="110348" cy="174766"/>
                </a:xfrm>
                <a:custGeom>
                  <a:avLst/>
                  <a:gdLst>
                    <a:gd name="connsiteX0" fmla="*/ 90428 w 110348"/>
                    <a:gd name="connsiteY0" fmla="*/ 108043 h 174766"/>
                    <a:gd name="connsiteX1" fmla="*/ 90428 w 110348"/>
                    <a:gd name="connsiteY1" fmla="*/ 174859 h 174766"/>
                    <a:gd name="connsiteX2" fmla="*/ 110712 w 110348"/>
                    <a:gd name="connsiteY2" fmla="*/ 174859 h 174766"/>
                    <a:gd name="connsiteX3" fmla="*/ 110712 w 110348"/>
                    <a:gd name="connsiteY3" fmla="*/ 3303 h 174766"/>
                    <a:gd name="connsiteX4" fmla="*/ 90428 w 110348"/>
                    <a:gd name="connsiteY4" fmla="*/ 3303 h 174766"/>
                    <a:gd name="connsiteX5" fmla="*/ 90428 w 110348"/>
                    <a:gd name="connsiteY5" fmla="*/ 21824 h 174766"/>
                    <a:gd name="connsiteX6" fmla="*/ 74271 w 110348"/>
                    <a:gd name="connsiteY6" fmla="*/ 5455 h 174766"/>
                    <a:gd name="connsiteX7" fmla="*/ 50846 w 110348"/>
                    <a:gd name="connsiteY7" fmla="*/ 93 h 174766"/>
                    <a:gd name="connsiteX8" fmla="*/ 14404 w 110348"/>
                    <a:gd name="connsiteY8" fmla="*/ 17944 h 174766"/>
                    <a:gd name="connsiteX9" fmla="*/ 364 w 110348"/>
                    <a:gd name="connsiteY9" fmla="*/ 64934 h 174766"/>
                    <a:gd name="connsiteX10" fmla="*/ 14404 w 110348"/>
                    <a:gd name="connsiteY10" fmla="*/ 111888 h 174766"/>
                    <a:gd name="connsiteX11" fmla="*/ 50846 w 110348"/>
                    <a:gd name="connsiteY11" fmla="*/ 129739 h 174766"/>
                    <a:gd name="connsiteX12" fmla="*/ 74271 w 110348"/>
                    <a:gd name="connsiteY12" fmla="*/ 124377 h 174766"/>
                    <a:gd name="connsiteX13" fmla="*/ 90428 w 110348"/>
                    <a:gd name="connsiteY13" fmla="*/ 108043 h 174766"/>
                    <a:gd name="connsiteX14" fmla="*/ 21319 w 110348"/>
                    <a:gd name="connsiteY14" fmla="*/ 64934 h 174766"/>
                    <a:gd name="connsiteX15" fmla="*/ 30526 w 110348"/>
                    <a:gd name="connsiteY15" fmla="*/ 29832 h 174766"/>
                    <a:gd name="connsiteX16" fmla="*/ 55820 w 110348"/>
                    <a:gd name="connsiteY16" fmla="*/ 17097 h 174766"/>
                    <a:gd name="connsiteX17" fmla="*/ 81150 w 110348"/>
                    <a:gd name="connsiteY17" fmla="*/ 29832 h 174766"/>
                    <a:gd name="connsiteX18" fmla="*/ 90428 w 110348"/>
                    <a:gd name="connsiteY18" fmla="*/ 64934 h 174766"/>
                    <a:gd name="connsiteX19" fmla="*/ 81150 w 110348"/>
                    <a:gd name="connsiteY19" fmla="*/ 100035 h 174766"/>
                    <a:gd name="connsiteX20" fmla="*/ 55820 w 110348"/>
                    <a:gd name="connsiteY20" fmla="*/ 112770 h 174766"/>
                    <a:gd name="connsiteX21" fmla="*/ 30526 w 110348"/>
                    <a:gd name="connsiteY21" fmla="*/ 100035 h 174766"/>
                    <a:gd name="connsiteX22" fmla="*/ 21319 w 110348"/>
                    <a:gd name="connsiteY22" fmla="*/ 64934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28" y="108043"/>
                      </a:moveTo>
                      <a:lnTo>
                        <a:pt x="90428" y="174859"/>
                      </a:lnTo>
                      <a:lnTo>
                        <a:pt x="110712" y="174859"/>
                      </a:lnTo>
                      <a:lnTo>
                        <a:pt x="110712" y="3303"/>
                      </a:lnTo>
                      <a:lnTo>
                        <a:pt x="90428" y="3303"/>
                      </a:lnTo>
                      <a:lnTo>
                        <a:pt x="90428" y="21824"/>
                      </a:lnTo>
                      <a:cubicBezTo>
                        <a:pt x="86171" y="14486"/>
                        <a:pt x="80785" y="9030"/>
                        <a:pt x="74271" y="5455"/>
                      </a:cubicBezTo>
                      <a:cubicBezTo>
                        <a:pt x="67779" y="1880"/>
                        <a:pt x="59971" y="93"/>
                        <a:pt x="50846" y="93"/>
                      </a:cubicBezTo>
                      <a:cubicBezTo>
                        <a:pt x="35935" y="93"/>
                        <a:pt x="23788" y="6043"/>
                        <a:pt x="14404" y="17944"/>
                      </a:cubicBezTo>
                      <a:cubicBezTo>
                        <a:pt x="5044" y="29867"/>
                        <a:pt x="364" y="45531"/>
                        <a:pt x="364" y="64934"/>
                      </a:cubicBezTo>
                      <a:cubicBezTo>
                        <a:pt x="364" y="84336"/>
                        <a:pt x="5044" y="99988"/>
                        <a:pt x="14404" y="111888"/>
                      </a:cubicBezTo>
                      <a:cubicBezTo>
                        <a:pt x="23788" y="123789"/>
                        <a:pt x="35935" y="129739"/>
                        <a:pt x="50846" y="129739"/>
                      </a:cubicBezTo>
                      <a:cubicBezTo>
                        <a:pt x="59971" y="129739"/>
                        <a:pt x="67779" y="127951"/>
                        <a:pt x="74271" y="124377"/>
                      </a:cubicBezTo>
                      <a:cubicBezTo>
                        <a:pt x="80785" y="120825"/>
                        <a:pt x="86171" y="115381"/>
                        <a:pt x="90428" y="108043"/>
                      </a:cubicBezTo>
                      <a:close/>
                      <a:moveTo>
                        <a:pt x="21319" y="64934"/>
                      </a:moveTo>
                      <a:cubicBezTo>
                        <a:pt x="21319" y="50023"/>
                        <a:pt x="24388" y="38322"/>
                        <a:pt x="30526" y="29832"/>
                      </a:cubicBezTo>
                      <a:cubicBezTo>
                        <a:pt x="36665" y="21342"/>
                        <a:pt x="45096" y="17097"/>
                        <a:pt x="55820" y="17097"/>
                      </a:cubicBezTo>
                      <a:cubicBezTo>
                        <a:pt x="66545" y="17097"/>
                        <a:pt x="74988" y="21342"/>
                        <a:pt x="81150" y="29832"/>
                      </a:cubicBezTo>
                      <a:cubicBezTo>
                        <a:pt x="87335" y="38322"/>
                        <a:pt x="90428" y="50023"/>
                        <a:pt x="90428" y="64934"/>
                      </a:cubicBezTo>
                      <a:cubicBezTo>
                        <a:pt x="90428" y="79844"/>
                        <a:pt x="87335" y="91545"/>
                        <a:pt x="81150" y="100035"/>
                      </a:cubicBezTo>
                      <a:cubicBezTo>
                        <a:pt x="74988" y="108525"/>
                        <a:pt x="66545" y="112770"/>
                        <a:pt x="55820" y="112770"/>
                      </a:cubicBezTo>
                      <a:cubicBezTo>
                        <a:pt x="45096" y="112770"/>
                        <a:pt x="36665" y="108525"/>
                        <a:pt x="30526" y="100035"/>
                      </a:cubicBezTo>
                      <a:cubicBezTo>
                        <a:pt x="24388" y="91545"/>
                        <a:pt x="21319" y="79844"/>
                        <a:pt x="21319" y="64934"/>
                      </a:cubicBezTo>
                      <a:close/>
                    </a:path>
                  </a:pathLst>
                </a:custGeom>
                <a:solidFill>
                  <a:srgbClr val="000000"/>
                </a:solidFill>
                <a:ln w="2258" cap="flat">
                  <a:noFill/>
                  <a:prstDash val="solid"/>
                  <a:round/>
                </a:ln>
              </p:spPr>
              <p:txBody>
                <a:bodyPr rtlCol="0" anchor="ctr"/>
                <a:lstStyle/>
                <a:p>
                  <a:endParaRPr lang="en-US"/>
                </a:p>
              </p:txBody>
            </p:sp>
          </p:grpSp>
          <p:grpSp>
            <p:nvGrpSpPr>
              <p:cNvPr id="151" name="Graphic 4">
                <a:extLst>
                  <a:ext uri="{FF2B5EF4-FFF2-40B4-BE49-F238E27FC236}">
                    <a16:creationId xmlns:a16="http://schemas.microsoft.com/office/drawing/2014/main" id="{92C3D7A9-FB23-4B27-4C6B-E8E0EB2E7635}"/>
                  </a:ext>
                </a:extLst>
              </p:cNvPr>
              <p:cNvGrpSpPr/>
              <p:nvPr/>
            </p:nvGrpSpPr>
            <p:grpSpPr>
              <a:xfrm>
                <a:off x="9634114" y="3844155"/>
                <a:ext cx="2061228" cy="218511"/>
                <a:chOff x="9634114" y="3844155"/>
                <a:chExt cx="2061228" cy="218511"/>
              </a:xfrm>
              <a:solidFill>
                <a:srgbClr val="000000"/>
              </a:solidFill>
            </p:grpSpPr>
            <p:sp>
              <p:nvSpPr>
                <p:cNvPr id="152" name="Freeform: Shape 393">
                  <a:extLst>
                    <a:ext uri="{FF2B5EF4-FFF2-40B4-BE49-F238E27FC236}">
                      <a16:creationId xmlns:a16="http://schemas.microsoft.com/office/drawing/2014/main" id="{F343BEDD-FE84-EFAB-05E9-58D5F4639493}"/>
                    </a:ext>
                  </a:extLst>
                </p:cNvPr>
                <p:cNvSpPr/>
                <p:nvPr/>
              </p:nvSpPr>
              <p:spPr>
                <a:xfrm flipV="1">
                  <a:off x="9634114" y="3889276"/>
                  <a:ext cx="180269" cy="126435"/>
                </a:xfrm>
                <a:custGeom>
                  <a:avLst/>
                  <a:gdLst>
                    <a:gd name="connsiteX0" fmla="*/ 97204 w 180269"/>
                    <a:gd name="connsiteY0" fmla="*/ 99878 h 126435"/>
                    <a:gd name="connsiteX1" fmla="*/ 115407 w 180269"/>
                    <a:gd name="connsiteY1" fmla="*/ 120056 h 126435"/>
                    <a:gd name="connsiteX2" fmla="*/ 140313 w 180269"/>
                    <a:gd name="connsiteY2" fmla="*/ 126548 h 126435"/>
                    <a:gd name="connsiteX3" fmla="*/ 170087 w 180269"/>
                    <a:gd name="connsiteY3" fmla="*/ 113036 h 126435"/>
                    <a:gd name="connsiteX4" fmla="*/ 180565 w 180269"/>
                    <a:gd name="connsiteY4" fmla="*/ 74654 h 126435"/>
                    <a:gd name="connsiteX5" fmla="*/ 180565 w 180269"/>
                    <a:gd name="connsiteY5" fmla="*/ 112 h 126435"/>
                    <a:gd name="connsiteX6" fmla="*/ 160174 w 180269"/>
                    <a:gd name="connsiteY6" fmla="*/ 112 h 126435"/>
                    <a:gd name="connsiteX7" fmla="*/ 160174 w 180269"/>
                    <a:gd name="connsiteY7" fmla="*/ 73984 h 126435"/>
                    <a:gd name="connsiteX8" fmla="*/ 153860 w 180269"/>
                    <a:gd name="connsiteY8" fmla="*/ 100301 h 126435"/>
                    <a:gd name="connsiteX9" fmla="*/ 134704 w 180269"/>
                    <a:gd name="connsiteY9" fmla="*/ 108909 h 126435"/>
                    <a:gd name="connsiteX10" fmla="*/ 109763 w 180269"/>
                    <a:gd name="connsiteY10" fmla="*/ 98431 h 126435"/>
                    <a:gd name="connsiteX11" fmla="*/ 100626 w 180269"/>
                    <a:gd name="connsiteY11" fmla="*/ 69891 h 126435"/>
                    <a:gd name="connsiteX12" fmla="*/ 100626 w 180269"/>
                    <a:gd name="connsiteY12" fmla="*/ 112 h 126435"/>
                    <a:gd name="connsiteX13" fmla="*/ 80235 w 180269"/>
                    <a:gd name="connsiteY13" fmla="*/ 112 h 126435"/>
                    <a:gd name="connsiteX14" fmla="*/ 80235 w 180269"/>
                    <a:gd name="connsiteY14" fmla="*/ 73984 h 126435"/>
                    <a:gd name="connsiteX15" fmla="*/ 73956 w 180269"/>
                    <a:gd name="connsiteY15" fmla="*/ 100371 h 126435"/>
                    <a:gd name="connsiteX16" fmla="*/ 54553 w 180269"/>
                    <a:gd name="connsiteY16" fmla="*/ 108909 h 126435"/>
                    <a:gd name="connsiteX17" fmla="*/ 29823 w 180269"/>
                    <a:gd name="connsiteY17" fmla="*/ 98396 h 126435"/>
                    <a:gd name="connsiteX18" fmla="*/ 20686 w 180269"/>
                    <a:gd name="connsiteY18" fmla="*/ 69891 h 126435"/>
                    <a:gd name="connsiteX19" fmla="*/ 20686 w 180269"/>
                    <a:gd name="connsiteY19" fmla="*/ 112 h 126435"/>
                    <a:gd name="connsiteX20" fmla="*/ 296 w 180269"/>
                    <a:gd name="connsiteY20" fmla="*/ 112 h 126435"/>
                    <a:gd name="connsiteX21" fmla="*/ 296 w 180269"/>
                    <a:gd name="connsiteY21" fmla="*/ 123584 h 126435"/>
                    <a:gd name="connsiteX22" fmla="*/ 20686 w 180269"/>
                    <a:gd name="connsiteY22" fmla="*/ 123584 h 126435"/>
                    <a:gd name="connsiteX23" fmla="*/ 20686 w 180269"/>
                    <a:gd name="connsiteY23" fmla="*/ 104393 h 126435"/>
                    <a:gd name="connsiteX24" fmla="*/ 37337 w 180269"/>
                    <a:gd name="connsiteY24" fmla="*/ 121150 h 126435"/>
                    <a:gd name="connsiteX25" fmla="*/ 60374 w 180269"/>
                    <a:gd name="connsiteY25" fmla="*/ 126548 h 126435"/>
                    <a:gd name="connsiteX26" fmla="*/ 83269 w 180269"/>
                    <a:gd name="connsiteY26" fmla="*/ 119704 h 126435"/>
                    <a:gd name="connsiteX27" fmla="*/ 97204 w 180269"/>
                    <a:gd name="connsiteY27" fmla="*/ 99878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269" h="126435">
                      <a:moveTo>
                        <a:pt x="97204" y="99878"/>
                      </a:moveTo>
                      <a:cubicBezTo>
                        <a:pt x="102284" y="109003"/>
                        <a:pt x="108351" y="115729"/>
                        <a:pt x="115407" y="120056"/>
                      </a:cubicBezTo>
                      <a:cubicBezTo>
                        <a:pt x="122463" y="124384"/>
                        <a:pt x="130765" y="126548"/>
                        <a:pt x="140313" y="126548"/>
                      </a:cubicBezTo>
                      <a:cubicBezTo>
                        <a:pt x="153178" y="126548"/>
                        <a:pt x="163103" y="122044"/>
                        <a:pt x="170087" y="113036"/>
                      </a:cubicBezTo>
                      <a:cubicBezTo>
                        <a:pt x="177073" y="104052"/>
                        <a:pt x="180565" y="91258"/>
                        <a:pt x="180565" y="74654"/>
                      </a:cubicBezTo>
                      <a:lnTo>
                        <a:pt x="180565" y="112"/>
                      </a:lnTo>
                      <a:lnTo>
                        <a:pt x="160174" y="112"/>
                      </a:lnTo>
                      <a:lnTo>
                        <a:pt x="160174" y="73984"/>
                      </a:lnTo>
                      <a:cubicBezTo>
                        <a:pt x="160174" y="85813"/>
                        <a:pt x="158069" y="94586"/>
                        <a:pt x="153860" y="100301"/>
                      </a:cubicBezTo>
                      <a:cubicBezTo>
                        <a:pt x="149673" y="106040"/>
                        <a:pt x="143288" y="108909"/>
                        <a:pt x="134704" y="108909"/>
                      </a:cubicBezTo>
                      <a:cubicBezTo>
                        <a:pt x="124191" y="108909"/>
                        <a:pt x="115877" y="105416"/>
                        <a:pt x="109763" y="98431"/>
                      </a:cubicBezTo>
                      <a:cubicBezTo>
                        <a:pt x="103671" y="91470"/>
                        <a:pt x="100626" y="81956"/>
                        <a:pt x="100626" y="69891"/>
                      </a:cubicBezTo>
                      <a:lnTo>
                        <a:pt x="100626" y="112"/>
                      </a:lnTo>
                      <a:lnTo>
                        <a:pt x="80235" y="112"/>
                      </a:lnTo>
                      <a:lnTo>
                        <a:pt x="80235" y="73984"/>
                      </a:lnTo>
                      <a:cubicBezTo>
                        <a:pt x="80235" y="85884"/>
                        <a:pt x="78142" y="94680"/>
                        <a:pt x="73956" y="100371"/>
                      </a:cubicBezTo>
                      <a:cubicBezTo>
                        <a:pt x="69769" y="106063"/>
                        <a:pt x="63302" y="108909"/>
                        <a:pt x="54553" y="108909"/>
                      </a:cubicBezTo>
                      <a:cubicBezTo>
                        <a:pt x="44181" y="108909"/>
                        <a:pt x="35938" y="105404"/>
                        <a:pt x="29823" y="98396"/>
                      </a:cubicBezTo>
                      <a:cubicBezTo>
                        <a:pt x="23732" y="91387"/>
                        <a:pt x="20686" y="81886"/>
                        <a:pt x="20686" y="69891"/>
                      </a:cubicBezTo>
                      <a:lnTo>
                        <a:pt x="20686" y="112"/>
                      </a:lnTo>
                      <a:lnTo>
                        <a:pt x="296" y="112"/>
                      </a:lnTo>
                      <a:lnTo>
                        <a:pt x="296" y="123584"/>
                      </a:lnTo>
                      <a:lnTo>
                        <a:pt x="20686" y="123584"/>
                      </a:lnTo>
                      <a:lnTo>
                        <a:pt x="20686" y="104393"/>
                      </a:lnTo>
                      <a:cubicBezTo>
                        <a:pt x="25319" y="111966"/>
                        <a:pt x="30870" y="117552"/>
                        <a:pt x="37337" y="121150"/>
                      </a:cubicBezTo>
                      <a:cubicBezTo>
                        <a:pt x="43805" y="124748"/>
                        <a:pt x="51484" y="126548"/>
                        <a:pt x="60374" y="126548"/>
                      </a:cubicBezTo>
                      <a:cubicBezTo>
                        <a:pt x="69358" y="126548"/>
                        <a:pt x="76990" y="124266"/>
                        <a:pt x="83269" y="119704"/>
                      </a:cubicBezTo>
                      <a:cubicBezTo>
                        <a:pt x="89548" y="115165"/>
                        <a:pt x="94193" y="108556"/>
                        <a:pt x="97204" y="99878"/>
                      </a:cubicBezTo>
                      <a:close/>
                    </a:path>
                  </a:pathLst>
                </a:custGeom>
                <a:solidFill>
                  <a:srgbClr val="000000"/>
                </a:solidFill>
                <a:ln w="2258" cap="flat">
                  <a:noFill/>
                  <a:prstDash val="solid"/>
                  <a:round/>
                </a:ln>
              </p:spPr>
              <p:txBody>
                <a:bodyPr rtlCol="0" anchor="ctr"/>
                <a:lstStyle/>
                <a:p>
                  <a:endParaRPr lang="en-US"/>
                </a:p>
              </p:txBody>
            </p:sp>
            <p:sp>
              <p:nvSpPr>
                <p:cNvPr id="153" name="Freeform: Shape 394">
                  <a:extLst>
                    <a:ext uri="{FF2B5EF4-FFF2-40B4-BE49-F238E27FC236}">
                      <a16:creationId xmlns:a16="http://schemas.microsoft.com/office/drawing/2014/main" id="{B923FB84-E6C3-CA6E-9986-B68FDC821CC5}"/>
                    </a:ext>
                  </a:extLst>
                </p:cNvPr>
                <p:cNvSpPr/>
                <p:nvPr/>
              </p:nvSpPr>
              <p:spPr>
                <a:xfrm flipV="1">
                  <a:off x="9846005" y="3889276"/>
                  <a:ext cx="113347" cy="129645"/>
                </a:xfrm>
                <a:custGeom>
                  <a:avLst/>
                  <a:gdLst>
                    <a:gd name="connsiteX0" fmla="*/ 56976 w 113347"/>
                    <a:gd name="connsiteY0" fmla="*/ 112578 h 129645"/>
                    <a:gd name="connsiteX1" fmla="*/ 31188 w 113347"/>
                    <a:gd name="connsiteY1" fmla="*/ 99843 h 129645"/>
                    <a:gd name="connsiteX2" fmla="*/ 21699 w 113347"/>
                    <a:gd name="connsiteY2" fmla="*/ 64953 h 129645"/>
                    <a:gd name="connsiteX3" fmla="*/ 31118 w 113347"/>
                    <a:gd name="connsiteY3" fmla="*/ 30064 h 129645"/>
                    <a:gd name="connsiteX4" fmla="*/ 56976 w 113347"/>
                    <a:gd name="connsiteY4" fmla="*/ 17328 h 129645"/>
                    <a:gd name="connsiteX5" fmla="*/ 82659 w 113347"/>
                    <a:gd name="connsiteY5" fmla="*/ 30099 h 129645"/>
                    <a:gd name="connsiteX6" fmla="*/ 92148 w 113347"/>
                    <a:gd name="connsiteY6" fmla="*/ 64953 h 129645"/>
                    <a:gd name="connsiteX7" fmla="*/ 82659 w 113347"/>
                    <a:gd name="connsiteY7" fmla="*/ 99737 h 129645"/>
                    <a:gd name="connsiteX8" fmla="*/ 56976 w 113347"/>
                    <a:gd name="connsiteY8" fmla="*/ 112578 h 129645"/>
                    <a:gd name="connsiteX9" fmla="*/ 56976 w 113347"/>
                    <a:gd name="connsiteY9" fmla="*/ 129759 h 129645"/>
                    <a:gd name="connsiteX10" fmla="*/ 98534 w 113347"/>
                    <a:gd name="connsiteY10" fmla="*/ 112543 h 129645"/>
                    <a:gd name="connsiteX11" fmla="*/ 113668 w 113347"/>
                    <a:gd name="connsiteY11" fmla="*/ 64953 h 129645"/>
                    <a:gd name="connsiteX12" fmla="*/ 98534 w 113347"/>
                    <a:gd name="connsiteY12" fmla="*/ 17364 h 129645"/>
                    <a:gd name="connsiteX13" fmla="*/ 56976 w 113347"/>
                    <a:gd name="connsiteY13" fmla="*/ 113 h 129645"/>
                    <a:gd name="connsiteX14" fmla="*/ 15349 w 113347"/>
                    <a:gd name="connsiteY14" fmla="*/ 17364 h 129645"/>
                    <a:gd name="connsiteX15" fmla="*/ 320 w 113347"/>
                    <a:gd name="connsiteY15" fmla="*/ 64953 h 129645"/>
                    <a:gd name="connsiteX16" fmla="*/ 15349 w 113347"/>
                    <a:gd name="connsiteY16" fmla="*/ 112543 h 129645"/>
                    <a:gd name="connsiteX17" fmla="*/ 56976 w 113347"/>
                    <a:gd name="connsiteY17" fmla="*/ 129759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76" y="112578"/>
                      </a:moveTo>
                      <a:cubicBezTo>
                        <a:pt x="46111" y="112578"/>
                        <a:pt x="37515" y="108333"/>
                        <a:pt x="31188" y="99843"/>
                      </a:cubicBezTo>
                      <a:cubicBezTo>
                        <a:pt x="24862" y="91353"/>
                        <a:pt x="21699" y="79723"/>
                        <a:pt x="21699" y="64953"/>
                      </a:cubicBezTo>
                      <a:cubicBezTo>
                        <a:pt x="21699" y="50184"/>
                        <a:pt x="24838" y="38554"/>
                        <a:pt x="31118" y="30064"/>
                      </a:cubicBezTo>
                      <a:cubicBezTo>
                        <a:pt x="37421" y="21573"/>
                        <a:pt x="46040" y="17328"/>
                        <a:pt x="56976" y="17328"/>
                      </a:cubicBezTo>
                      <a:cubicBezTo>
                        <a:pt x="67795" y="17328"/>
                        <a:pt x="76356" y="21585"/>
                        <a:pt x="82659" y="30099"/>
                      </a:cubicBezTo>
                      <a:cubicBezTo>
                        <a:pt x="88985" y="38636"/>
                        <a:pt x="92148" y="50254"/>
                        <a:pt x="92148" y="64953"/>
                      </a:cubicBezTo>
                      <a:cubicBezTo>
                        <a:pt x="92148" y="79582"/>
                        <a:pt x="88985" y="91177"/>
                        <a:pt x="82659" y="99737"/>
                      </a:cubicBezTo>
                      <a:cubicBezTo>
                        <a:pt x="76356" y="108298"/>
                        <a:pt x="67795" y="112578"/>
                        <a:pt x="56976" y="112578"/>
                      </a:cubicBezTo>
                      <a:close/>
                      <a:moveTo>
                        <a:pt x="56976" y="129759"/>
                      </a:moveTo>
                      <a:cubicBezTo>
                        <a:pt x="74615" y="129759"/>
                        <a:pt x="88468" y="124020"/>
                        <a:pt x="98534" y="112543"/>
                      </a:cubicBezTo>
                      <a:cubicBezTo>
                        <a:pt x="108623" y="101090"/>
                        <a:pt x="113668" y="85226"/>
                        <a:pt x="113668" y="64953"/>
                      </a:cubicBezTo>
                      <a:cubicBezTo>
                        <a:pt x="113668" y="44751"/>
                        <a:pt x="108623" y="28888"/>
                        <a:pt x="98534" y="17364"/>
                      </a:cubicBezTo>
                      <a:cubicBezTo>
                        <a:pt x="88468" y="5863"/>
                        <a:pt x="74615" y="113"/>
                        <a:pt x="56976" y="113"/>
                      </a:cubicBezTo>
                      <a:cubicBezTo>
                        <a:pt x="39267" y="113"/>
                        <a:pt x="25391" y="5863"/>
                        <a:pt x="15349" y="17364"/>
                      </a:cubicBezTo>
                      <a:cubicBezTo>
                        <a:pt x="5330" y="28888"/>
                        <a:pt x="320" y="44751"/>
                        <a:pt x="320" y="64953"/>
                      </a:cubicBezTo>
                      <a:cubicBezTo>
                        <a:pt x="320" y="85226"/>
                        <a:pt x="5330" y="101090"/>
                        <a:pt x="15349" y="112543"/>
                      </a:cubicBezTo>
                      <a:cubicBezTo>
                        <a:pt x="25391" y="124020"/>
                        <a:pt x="39267" y="129759"/>
                        <a:pt x="56976" y="129759"/>
                      </a:cubicBezTo>
                      <a:close/>
                    </a:path>
                  </a:pathLst>
                </a:custGeom>
                <a:solidFill>
                  <a:srgbClr val="000000"/>
                </a:solidFill>
                <a:ln w="2258" cap="flat">
                  <a:noFill/>
                  <a:prstDash val="solid"/>
                  <a:round/>
                </a:ln>
              </p:spPr>
              <p:txBody>
                <a:bodyPr rtlCol="0" anchor="ctr"/>
                <a:lstStyle/>
                <a:p>
                  <a:endParaRPr lang="en-US"/>
                </a:p>
              </p:txBody>
            </p:sp>
            <p:sp>
              <p:nvSpPr>
                <p:cNvPr id="154" name="Freeform: Shape 395">
                  <a:extLst>
                    <a:ext uri="{FF2B5EF4-FFF2-40B4-BE49-F238E27FC236}">
                      <a16:creationId xmlns:a16="http://schemas.microsoft.com/office/drawing/2014/main" id="{90DE11A6-1619-2ED2-605A-65EC0281A590}"/>
                    </a:ext>
                  </a:extLst>
                </p:cNvPr>
                <p:cNvSpPr/>
                <p:nvPr/>
              </p:nvSpPr>
              <p:spPr>
                <a:xfrm flipV="1">
                  <a:off x="9992184" y="3889276"/>
                  <a:ext cx="103434" cy="126435"/>
                </a:xfrm>
                <a:custGeom>
                  <a:avLst/>
                  <a:gdLst>
                    <a:gd name="connsiteX0" fmla="*/ 103758 w 103434"/>
                    <a:gd name="connsiteY0" fmla="*/ 74654 h 126435"/>
                    <a:gd name="connsiteX1" fmla="*/ 103758 w 103434"/>
                    <a:gd name="connsiteY1" fmla="*/ 112 h 126435"/>
                    <a:gd name="connsiteX2" fmla="*/ 83474 w 103434"/>
                    <a:gd name="connsiteY2" fmla="*/ 112 h 126435"/>
                    <a:gd name="connsiteX3" fmla="*/ 83474 w 103434"/>
                    <a:gd name="connsiteY3" fmla="*/ 73984 h 126435"/>
                    <a:gd name="connsiteX4" fmla="*/ 76630 w 103434"/>
                    <a:gd name="connsiteY4" fmla="*/ 100195 h 126435"/>
                    <a:gd name="connsiteX5" fmla="*/ 56133 w 103434"/>
                    <a:gd name="connsiteY5" fmla="*/ 108909 h 126435"/>
                    <a:gd name="connsiteX6" fmla="*/ 30204 w 103434"/>
                    <a:gd name="connsiteY6" fmla="*/ 98431 h 126435"/>
                    <a:gd name="connsiteX7" fmla="*/ 20715 w 103434"/>
                    <a:gd name="connsiteY7" fmla="*/ 69891 h 126435"/>
                    <a:gd name="connsiteX8" fmla="*/ 20715 w 103434"/>
                    <a:gd name="connsiteY8" fmla="*/ 112 h 126435"/>
                    <a:gd name="connsiteX9" fmla="*/ 324 w 103434"/>
                    <a:gd name="connsiteY9" fmla="*/ 112 h 126435"/>
                    <a:gd name="connsiteX10" fmla="*/ 324 w 103434"/>
                    <a:gd name="connsiteY10" fmla="*/ 123584 h 126435"/>
                    <a:gd name="connsiteX11" fmla="*/ 20715 w 103434"/>
                    <a:gd name="connsiteY11" fmla="*/ 123584 h 126435"/>
                    <a:gd name="connsiteX12" fmla="*/ 20715 w 103434"/>
                    <a:gd name="connsiteY12" fmla="*/ 104393 h 126435"/>
                    <a:gd name="connsiteX13" fmla="*/ 37859 w 103434"/>
                    <a:gd name="connsiteY13" fmla="*/ 121044 h 126435"/>
                    <a:gd name="connsiteX14" fmla="*/ 60649 w 103434"/>
                    <a:gd name="connsiteY14" fmla="*/ 126548 h 126435"/>
                    <a:gd name="connsiteX15" fmla="*/ 92822 w 103434"/>
                    <a:gd name="connsiteY15" fmla="*/ 113389 h 126435"/>
                    <a:gd name="connsiteX16" fmla="*/ 103758 w 103434"/>
                    <a:gd name="connsiteY16" fmla="*/ 74654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58" y="74654"/>
                      </a:moveTo>
                      <a:lnTo>
                        <a:pt x="103758" y="112"/>
                      </a:lnTo>
                      <a:lnTo>
                        <a:pt x="83474" y="112"/>
                      </a:lnTo>
                      <a:lnTo>
                        <a:pt x="83474" y="73984"/>
                      </a:lnTo>
                      <a:cubicBezTo>
                        <a:pt x="83474" y="85672"/>
                        <a:pt x="81192" y="94409"/>
                        <a:pt x="76630" y="100195"/>
                      </a:cubicBezTo>
                      <a:cubicBezTo>
                        <a:pt x="72067" y="106004"/>
                        <a:pt x="65235" y="108909"/>
                        <a:pt x="56133" y="108909"/>
                      </a:cubicBezTo>
                      <a:cubicBezTo>
                        <a:pt x="45174" y="108909"/>
                        <a:pt x="36531" y="105416"/>
                        <a:pt x="30204" y="98431"/>
                      </a:cubicBezTo>
                      <a:cubicBezTo>
                        <a:pt x="23878" y="91470"/>
                        <a:pt x="20715" y="81956"/>
                        <a:pt x="20715" y="69891"/>
                      </a:cubicBezTo>
                      <a:lnTo>
                        <a:pt x="20715" y="112"/>
                      </a:lnTo>
                      <a:lnTo>
                        <a:pt x="324" y="112"/>
                      </a:lnTo>
                      <a:lnTo>
                        <a:pt x="324" y="123584"/>
                      </a:lnTo>
                      <a:lnTo>
                        <a:pt x="20715" y="123584"/>
                      </a:lnTo>
                      <a:lnTo>
                        <a:pt x="20715" y="104393"/>
                      </a:lnTo>
                      <a:cubicBezTo>
                        <a:pt x="25583" y="111825"/>
                        <a:pt x="31298" y="117375"/>
                        <a:pt x="37859" y="121044"/>
                      </a:cubicBezTo>
                      <a:cubicBezTo>
                        <a:pt x="44445" y="124713"/>
                        <a:pt x="52041" y="126548"/>
                        <a:pt x="60649" y="126548"/>
                      </a:cubicBezTo>
                      <a:cubicBezTo>
                        <a:pt x="74831" y="126548"/>
                        <a:pt x="85555" y="122161"/>
                        <a:pt x="92822" y="113389"/>
                      </a:cubicBezTo>
                      <a:cubicBezTo>
                        <a:pt x="100113" y="104617"/>
                        <a:pt x="103758" y="91705"/>
                        <a:pt x="103758" y="74654"/>
                      </a:cubicBezTo>
                      <a:close/>
                    </a:path>
                  </a:pathLst>
                </a:custGeom>
                <a:solidFill>
                  <a:srgbClr val="000000"/>
                </a:solidFill>
                <a:ln w="2258" cap="flat">
                  <a:noFill/>
                  <a:prstDash val="solid"/>
                  <a:round/>
                </a:ln>
              </p:spPr>
              <p:txBody>
                <a:bodyPr rtlCol="0" anchor="ctr"/>
                <a:lstStyle/>
                <a:p>
                  <a:endParaRPr lang="en-US"/>
                </a:p>
              </p:txBody>
            </p:sp>
            <p:sp>
              <p:nvSpPr>
                <p:cNvPr id="155" name="Freeform: Shape 396">
                  <a:extLst>
                    <a:ext uri="{FF2B5EF4-FFF2-40B4-BE49-F238E27FC236}">
                      <a16:creationId xmlns:a16="http://schemas.microsoft.com/office/drawing/2014/main" id="{27C0E121-7612-9C45-005B-65F8C87D1D02}"/>
                    </a:ext>
                  </a:extLst>
                </p:cNvPr>
                <p:cNvSpPr/>
                <p:nvPr/>
              </p:nvSpPr>
              <p:spPr>
                <a:xfrm flipV="1">
                  <a:off x="10136055" y="3844155"/>
                  <a:ext cx="20284" cy="171555"/>
                </a:xfrm>
                <a:custGeom>
                  <a:avLst/>
                  <a:gdLst>
                    <a:gd name="connsiteX0" fmla="*/ 346 w 20284"/>
                    <a:gd name="connsiteY0" fmla="*/ 123573 h 171555"/>
                    <a:gd name="connsiteX1" fmla="*/ 20630 w 20284"/>
                    <a:gd name="connsiteY1" fmla="*/ 123573 h 171555"/>
                    <a:gd name="connsiteX2" fmla="*/ 20630 w 20284"/>
                    <a:gd name="connsiteY2" fmla="*/ 101 h 171555"/>
                    <a:gd name="connsiteX3" fmla="*/ 346 w 20284"/>
                    <a:gd name="connsiteY3" fmla="*/ 101 h 171555"/>
                    <a:gd name="connsiteX4" fmla="*/ 346 w 20284"/>
                    <a:gd name="connsiteY4" fmla="*/ 171657 h 171555"/>
                    <a:gd name="connsiteX5" fmla="*/ 20630 w 20284"/>
                    <a:gd name="connsiteY5" fmla="*/ 171657 h 171555"/>
                    <a:gd name="connsiteX6" fmla="*/ 20630 w 20284"/>
                    <a:gd name="connsiteY6" fmla="*/ 145940 h 171555"/>
                    <a:gd name="connsiteX7" fmla="*/ 346 w 20284"/>
                    <a:gd name="connsiteY7" fmla="*/ 145940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46" y="123573"/>
                      </a:moveTo>
                      <a:lnTo>
                        <a:pt x="20630" y="123573"/>
                      </a:lnTo>
                      <a:lnTo>
                        <a:pt x="20630" y="101"/>
                      </a:lnTo>
                      <a:lnTo>
                        <a:pt x="346" y="101"/>
                      </a:lnTo>
                      <a:close/>
                      <a:moveTo>
                        <a:pt x="346" y="171657"/>
                      </a:moveTo>
                      <a:lnTo>
                        <a:pt x="20630" y="171657"/>
                      </a:lnTo>
                      <a:lnTo>
                        <a:pt x="20630" y="145940"/>
                      </a:lnTo>
                      <a:lnTo>
                        <a:pt x="346" y="145940"/>
                      </a:lnTo>
                      <a:close/>
                    </a:path>
                  </a:pathLst>
                </a:custGeom>
                <a:solidFill>
                  <a:srgbClr val="000000"/>
                </a:solidFill>
                <a:ln w="2258" cap="flat">
                  <a:noFill/>
                  <a:prstDash val="solid"/>
                  <a:round/>
                </a:ln>
              </p:spPr>
              <p:txBody>
                <a:bodyPr rtlCol="0" anchor="ctr"/>
                <a:lstStyle/>
                <a:p>
                  <a:endParaRPr lang="en-US"/>
                </a:p>
              </p:txBody>
            </p:sp>
            <p:sp>
              <p:nvSpPr>
                <p:cNvPr id="156" name="Freeform: Shape 397">
                  <a:extLst>
                    <a:ext uri="{FF2B5EF4-FFF2-40B4-BE49-F238E27FC236}">
                      <a16:creationId xmlns:a16="http://schemas.microsoft.com/office/drawing/2014/main" id="{DD372600-380D-BE38-FEC9-D2CD4DE7EE8B}"/>
                    </a:ext>
                  </a:extLst>
                </p:cNvPr>
                <p:cNvSpPr/>
                <p:nvPr/>
              </p:nvSpPr>
              <p:spPr>
                <a:xfrm flipV="1">
                  <a:off x="10183579" y="3857173"/>
                  <a:ext cx="77046" cy="158538"/>
                </a:xfrm>
                <a:custGeom>
                  <a:avLst/>
                  <a:gdLst>
                    <a:gd name="connsiteX0" fmla="*/ 35620 w 77046"/>
                    <a:gd name="connsiteY0" fmla="*/ 158643 h 158538"/>
                    <a:gd name="connsiteX1" fmla="*/ 35620 w 77046"/>
                    <a:gd name="connsiteY1" fmla="*/ 123577 h 158538"/>
                    <a:gd name="connsiteX2" fmla="*/ 77389 w 77046"/>
                    <a:gd name="connsiteY2" fmla="*/ 123577 h 158538"/>
                    <a:gd name="connsiteX3" fmla="*/ 77389 w 77046"/>
                    <a:gd name="connsiteY3" fmla="*/ 107807 h 158538"/>
                    <a:gd name="connsiteX4" fmla="*/ 35620 w 77046"/>
                    <a:gd name="connsiteY4" fmla="*/ 107807 h 158538"/>
                    <a:gd name="connsiteX5" fmla="*/ 35620 w 77046"/>
                    <a:gd name="connsiteY5" fmla="*/ 40780 h 158538"/>
                    <a:gd name="connsiteX6" fmla="*/ 39748 w 77046"/>
                    <a:gd name="connsiteY6" fmla="*/ 21377 h 158538"/>
                    <a:gd name="connsiteX7" fmla="*/ 56575 w 77046"/>
                    <a:gd name="connsiteY7" fmla="*/ 17073 h 158538"/>
                    <a:gd name="connsiteX8" fmla="*/ 77389 w 77046"/>
                    <a:gd name="connsiteY8" fmla="*/ 17073 h 158538"/>
                    <a:gd name="connsiteX9" fmla="*/ 77389 w 77046"/>
                    <a:gd name="connsiteY9" fmla="*/ 104 h 158538"/>
                    <a:gd name="connsiteX10" fmla="*/ 56575 w 77046"/>
                    <a:gd name="connsiteY10" fmla="*/ 104 h 158538"/>
                    <a:gd name="connsiteX11" fmla="*/ 24155 w 77046"/>
                    <a:gd name="connsiteY11" fmla="*/ 8853 h 158538"/>
                    <a:gd name="connsiteX12" fmla="*/ 15230 w 77046"/>
                    <a:gd name="connsiteY12" fmla="*/ 40780 h 158538"/>
                    <a:gd name="connsiteX13" fmla="*/ 15230 w 77046"/>
                    <a:gd name="connsiteY13" fmla="*/ 107807 h 158538"/>
                    <a:gd name="connsiteX14" fmla="*/ 342 w 77046"/>
                    <a:gd name="connsiteY14" fmla="*/ 107807 h 158538"/>
                    <a:gd name="connsiteX15" fmla="*/ 342 w 77046"/>
                    <a:gd name="connsiteY15" fmla="*/ 123577 h 158538"/>
                    <a:gd name="connsiteX16" fmla="*/ 15230 w 77046"/>
                    <a:gd name="connsiteY16" fmla="*/ 123577 h 158538"/>
                    <a:gd name="connsiteX17" fmla="*/ 15230 w 77046"/>
                    <a:gd name="connsiteY17" fmla="*/ 158643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20" y="158643"/>
                      </a:moveTo>
                      <a:lnTo>
                        <a:pt x="35620" y="123577"/>
                      </a:lnTo>
                      <a:lnTo>
                        <a:pt x="77389" y="123577"/>
                      </a:lnTo>
                      <a:lnTo>
                        <a:pt x="77389" y="107807"/>
                      </a:lnTo>
                      <a:lnTo>
                        <a:pt x="35620" y="107807"/>
                      </a:lnTo>
                      <a:lnTo>
                        <a:pt x="35620" y="40780"/>
                      </a:lnTo>
                      <a:cubicBezTo>
                        <a:pt x="35620" y="30714"/>
                        <a:pt x="36996" y="24246"/>
                        <a:pt x="39748" y="21377"/>
                      </a:cubicBezTo>
                      <a:cubicBezTo>
                        <a:pt x="42499" y="18508"/>
                        <a:pt x="48109" y="17073"/>
                        <a:pt x="56575" y="17073"/>
                      </a:cubicBezTo>
                      <a:lnTo>
                        <a:pt x="77389" y="17073"/>
                      </a:lnTo>
                      <a:lnTo>
                        <a:pt x="77389" y="104"/>
                      </a:lnTo>
                      <a:lnTo>
                        <a:pt x="56575" y="104"/>
                      </a:lnTo>
                      <a:cubicBezTo>
                        <a:pt x="40912" y="104"/>
                        <a:pt x="30105" y="3021"/>
                        <a:pt x="24155" y="8853"/>
                      </a:cubicBezTo>
                      <a:cubicBezTo>
                        <a:pt x="18205" y="14709"/>
                        <a:pt x="15230" y="25352"/>
                        <a:pt x="15230" y="40780"/>
                      </a:cubicBezTo>
                      <a:lnTo>
                        <a:pt x="15230" y="107807"/>
                      </a:lnTo>
                      <a:lnTo>
                        <a:pt x="342" y="107807"/>
                      </a:lnTo>
                      <a:lnTo>
                        <a:pt x="342" y="123577"/>
                      </a:lnTo>
                      <a:lnTo>
                        <a:pt x="15230" y="123577"/>
                      </a:lnTo>
                      <a:lnTo>
                        <a:pt x="15230" y="158643"/>
                      </a:lnTo>
                      <a:close/>
                    </a:path>
                  </a:pathLst>
                </a:custGeom>
                <a:solidFill>
                  <a:srgbClr val="000000"/>
                </a:solidFill>
                <a:ln w="2258" cap="flat">
                  <a:noFill/>
                  <a:prstDash val="solid"/>
                  <a:round/>
                </a:ln>
              </p:spPr>
              <p:txBody>
                <a:bodyPr rtlCol="0" anchor="ctr"/>
                <a:lstStyle/>
                <a:p>
                  <a:endParaRPr lang="en-US"/>
                </a:p>
              </p:txBody>
            </p:sp>
            <p:sp>
              <p:nvSpPr>
                <p:cNvPr id="157" name="Freeform: Shape 398">
                  <a:extLst>
                    <a:ext uri="{FF2B5EF4-FFF2-40B4-BE49-F238E27FC236}">
                      <a16:creationId xmlns:a16="http://schemas.microsoft.com/office/drawing/2014/main" id="{545C3093-1AFA-7521-9E5D-E40B36D05E24}"/>
                    </a:ext>
                  </a:extLst>
                </p:cNvPr>
                <p:cNvSpPr/>
                <p:nvPr/>
              </p:nvSpPr>
              <p:spPr>
                <a:xfrm flipV="1">
                  <a:off x="10278489" y="3889276"/>
                  <a:ext cx="113347" cy="129645"/>
                </a:xfrm>
                <a:custGeom>
                  <a:avLst/>
                  <a:gdLst>
                    <a:gd name="connsiteX0" fmla="*/ 56992 w 113347"/>
                    <a:gd name="connsiteY0" fmla="*/ 112578 h 129645"/>
                    <a:gd name="connsiteX1" fmla="*/ 31204 w 113347"/>
                    <a:gd name="connsiteY1" fmla="*/ 99843 h 129645"/>
                    <a:gd name="connsiteX2" fmla="*/ 21714 w 113347"/>
                    <a:gd name="connsiteY2" fmla="*/ 64953 h 129645"/>
                    <a:gd name="connsiteX3" fmla="*/ 31133 w 113347"/>
                    <a:gd name="connsiteY3" fmla="*/ 30064 h 129645"/>
                    <a:gd name="connsiteX4" fmla="*/ 56992 w 113347"/>
                    <a:gd name="connsiteY4" fmla="*/ 17328 h 129645"/>
                    <a:gd name="connsiteX5" fmla="*/ 82674 w 113347"/>
                    <a:gd name="connsiteY5" fmla="*/ 30099 h 129645"/>
                    <a:gd name="connsiteX6" fmla="*/ 92164 w 113347"/>
                    <a:gd name="connsiteY6" fmla="*/ 64953 h 129645"/>
                    <a:gd name="connsiteX7" fmla="*/ 82674 w 113347"/>
                    <a:gd name="connsiteY7" fmla="*/ 99737 h 129645"/>
                    <a:gd name="connsiteX8" fmla="*/ 56992 w 113347"/>
                    <a:gd name="connsiteY8" fmla="*/ 112578 h 129645"/>
                    <a:gd name="connsiteX9" fmla="*/ 56992 w 113347"/>
                    <a:gd name="connsiteY9" fmla="*/ 129759 h 129645"/>
                    <a:gd name="connsiteX10" fmla="*/ 98549 w 113347"/>
                    <a:gd name="connsiteY10" fmla="*/ 112543 h 129645"/>
                    <a:gd name="connsiteX11" fmla="*/ 113683 w 113347"/>
                    <a:gd name="connsiteY11" fmla="*/ 64953 h 129645"/>
                    <a:gd name="connsiteX12" fmla="*/ 98549 w 113347"/>
                    <a:gd name="connsiteY12" fmla="*/ 17364 h 129645"/>
                    <a:gd name="connsiteX13" fmla="*/ 56992 w 113347"/>
                    <a:gd name="connsiteY13" fmla="*/ 113 h 129645"/>
                    <a:gd name="connsiteX14" fmla="*/ 15364 w 113347"/>
                    <a:gd name="connsiteY14" fmla="*/ 17364 h 129645"/>
                    <a:gd name="connsiteX15" fmla="*/ 336 w 113347"/>
                    <a:gd name="connsiteY15" fmla="*/ 64953 h 129645"/>
                    <a:gd name="connsiteX16" fmla="*/ 15364 w 113347"/>
                    <a:gd name="connsiteY16" fmla="*/ 112543 h 129645"/>
                    <a:gd name="connsiteX17" fmla="*/ 56992 w 113347"/>
                    <a:gd name="connsiteY17" fmla="*/ 129759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92" y="112578"/>
                      </a:moveTo>
                      <a:cubicBezTo>
                        <a:pt x="46126" y="112578"/>
                        <a:pt x="37530" y="108333"/>
                        <a:pt x="31204" y="99843"/>
                      </a:cubicBezTo>
                      <a:cubicBezTo>
                        <a:pt x="24877" y="91353"/>
                        <a:pt x="21714" y="79723"/>
                        <a:pt x="21714" y="64953"/>
                      </a:cubicBezTo>
                      <a:cubicBezTo>
                        <a:pt x="21714" y="50184"/>
                        <a:pt x="24854" y="38554"/>
                        <a:pt x="31133" y="30064"/>
                      </a:cubicBezTo>
                      <a:cubicBezTo>
                        <a:pt x="37436" y="21573"/>
                        <a:pt x="46056" y="17328"/>
                        <a:pt x="56992" y="17328"/>
                      </a:cubicBezTo>
                      <a:cubicBezTo>
                        <a:pt x="67810" y="17328"/>
                        <a:pt x="76371" y="21585"/>
                        <a:pt x="82674" y="30099"/>
                      </a:cubicBezTo>
                      <a:cubicBezTo>
                        <a:pt x="89001" y="38636"/>
                        <a:pt x="92164" y="50254"/>
                        <a:pt x="92164" y="64953"/>
                      </a:cubicBezTo>
                      <a:cubicBezTo>
                        <a:pt x="92164" y="79582"/>
                        <a:pt x="89001" y="91177"/>
                        <a:pt x="82674" y="99737"/>
                      </a:cubicBezTo>
                      <a:cubicBezTo>
                        <a:pt x="76371" y="108298"/>
                        <a:pt x="67810" y="112578"/>
                        <a:pt x="56992" y="112578"/>
                      </a:cubicBezTo>
                      <a:close/>
                      <a:moveTo>
                        <a:pt x="56992" y="129759"/>
                      </a:moveTo>
                      <a:cubicBezTo>
                        <a:pt x="74631" y="129759"/>
                        <a:pt x="88483" y="124020"/>
                        <a:pt x="98549" y="112543"/>
                      </a:cubicBezTo>
                      <a:cubicBezTo>
                        <a:pt x="108638" y="101090"/>
                        <a:pt x="113683" y="85226"/>
                        <a:pt x="113683" y="64953"/>
                      </a:cubicBezTo>
                      <a:cubicBezTo>
                        <a:pt x="113683" y="44751"/>
                        <a:pt x="108638" y="28888"/>
                        <a:pt x="98549" y="17364"/>
                      </a:cubicBezTo>
                      <a:cubicBezTo>
                        <a:pt x="88483" y="5863"/>
                        <a:pt x="74631" y="113"/>
                        <a:pt x="56992" y="113"/>
                      </a:cubicBezTo>
                      <a:cubicBezTo>
                        <a:pt x="39282" y="113"/>
                        <a:pt x="25406" y="5863"/>
                        <a:pt x="15364" y="17364"/>
                      </a:cubicBezTo>
                      <a:cubicBezTo>
                        <a:pt x="5345" y="28888"/>
                        <a:pt x="336" y="44751"/>
                        <a:pt x="336" y="64953"/>
                      </a:cubicBezTo>
                      <a:cubicBezTo>
                        <a:pt x="336" y="85226"/>
                        <a:pt x="5345" y="101090"/>
                        <a:pt x="15364" y="112543"/>
                      </a:cubicBezTo>
                      <a:cubicBezTo>
                        <a:pt x="25406" y="124020"/>
                        <a:pt x="39282" y="129759"/>
                        <a:pt x="56992" y="129759"/>
                      </a:cubicBezTo>
                      <a:close/>
                    </a:path>
                  </a:pathLst>
                </a:custGeom>
                <a:solidFill>
                  <a:srgbClr val="000000"/>
                </a:solidFill>
                <a:ln w="2258" cap="flat">
                  <a:noFill/>
                  <a:prstDash val="solid"/>
                  <a:round/>
                </a:ln>
              </p:spPr>
              <p:txBody>
                <a:bodyPr rtlCol="0" anchor="ctr"/>
                <a:lstStyle/>
                <a:p>
                  <a:endParaRPr lang="en-US"/>
                </a:p>
              </p:txBody>
            </p:sp>
            <p:sp>
              <p:nvSpPr>
                <p:cNvPr id="158" name="Freeform: Shape 399">
                  <a:extLst>
                    <a:ext uri="{FF2B5EF4-FFF2-40B4-BE49-F238E27FC236}">
                      <a16:creationId xmlns:a16="http://schemas.microsoft.com/office/drawing/2014/main" id="{37C9540C-EA45-B6C6-E389-F6E65685B3AB}"/>
                    </a:ext>
                  </a:extLst>
                </p:cNvPr>
                <p:cNvSpPr/>
                <p:nvPr/>
              </p:nvSpPr>
              <p:spPr>
                <a:xfrm flipV="1">
                  <a:off x="10424666" y="3889276"/>
                  <a:ext cx="72319" cy="126435"/>
                </a:xfrm>
                <a:custGeom>
                  <a:avLst/>
                  <a:gdLst>
                    <a:gd name="connsiteX0" fmla="*/ 72665 w 72319"/>
                    <a:gd name="connsiteY0" fmla="*/ 104640 h 126435"/>
                    <a:gd name="connsiteX1" fmla="*/ 65221 w 72319"/>
                    <a:gd name="connsiteY1" fmla="*/ 107533 h 126435"/>
                    <a:gd name="connsiteX2" fmla="*/ 56367 w 72319"/>
                    <a:gd name="connsiteY2" fmla="*/ 108485 h 126435"/>
                    <a:gd name="connsiteX3" fmla="*/ 29944 w 72319"/>
                    <a:gd name="connsiteY3" fmla="*/ 97302 h 126435"/>
                    <a:gd name="connsiteX4" fmla="*/ 20736 w 72319"/>
                    <a:gd name="connsiteY4" fmla="*/ 65164 h 126435"/>
                    <a:gd name="connsiteX5" fmla="*/ 20736 w 72319"/>
                    <a:gd name="connsiteY5" fmla="*/ 112 h 126435"/>
                    <a:gd name="connsiteX6" fmla="*/ 346 w 72319"/>
                    <a:gd name="connsiteY6" fmla="*/ 112 h 126435"/>
                    <a:gd name="connsiteX7" fmla="*/ 346 w 72319"/>
                    <a:gd name="connsiteY7" fmla="*/ 123584 h 126435"/>
                    <a:gd name="connsiteX8" fmla="*/ 20736 w 72319"/>
                    <a:gd name="connsiteY8" fmla="*/ 123584 h 126435"/>
                    <a:gd name="connsiteX9" fmla="*/ 20736 w 72319"/>
                    <a:gd name="connsiteY9" fmla="*/ 104393 h 126435"/>
                    <a:gd name="connsiteX10" fmla="*/ 37387 w 72319"/>
                    <a:gd name="connsiteY10" fmla="*/ 121079 h 126435"/>
                    <a:gd name="connsiteX11" fmla="*/ 62329 w 72319"/>
                    <a:gd name="connsiteY11" fmla="*/ 126548 h 126435"/>
                    <a:gd name="connsiteX12" fmla="*/ 66950 w 72319"/>
                    <a:gd name="connsiteY12" fmla="*/ 126265 h 126435"/>
                    <a:gd name="connsiteX13" fmla="*/ 72559 w 72319"/>
                    <a:gd name="connsiteY13" fmla="*/ 125454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65" y="104640"/>
                      </a:moveTo>
                      <a:cubicBezTo>
                        <a:pt x="70384" y="105957"/>
                        <a:pt x="67903" y="106921"/>
                        <a:pt x="65221" y="107533"/>
                      </a:cubicBezTo>
                      <a:cubicBezTo>
                        <a:pt x="62540" y="108168"/>
                        <a:pt x="59589" y="108485"/>
                        <a:pt x="56367" y="108485"/>
                      </a:cubicBezTo>
                      <a:cubicBezTo>
                        <a:pt x="44890" y="108485"/>
                        <a:pt x="36082" y="104758"/>
                        <a:pt x="29944" y="97302"/>
                      </a:cubicBezTo>
                      <a:cubicBezTo>
                        <a:pt x="23805" y="89847"/>
                        <a:pt x="20736" y="79134"/>
                        <a:pt x="20736" y="65164"/>
                      </a:cubicBezTo>
                      <a:lnTo>
                        <a:pt x="20736" y="112"/>
                      </a:lnTo>
                      <a:lnTo>
                        <a:pt x="346" y="112"/>
                      </a:lnTo>
                      <a:lnTo>
                        <a:pt x="346" y="123584"/>
                      </a:lnTo>
                      <a:lnTo>
                        <a:pt x="20736" y="123584"/>
                      </a:lnTo>
                      <a:lnTo>
                        <a:pt x="20736" y="104393"/>
                      </a:lnTo>
                      <a:cubicBezTo>
                        <a:pt x="25016" y="111896"/>
                        <a:pt x="30567" y="117458"/>
                        <a:pt x="37387" y="121079"/>
                      </a:cubicBezTo>
                      <a:cubicBezTo>
                        <a:pt x="44231" y="124725"/>
                        <a:pt x="52545" y="126548"/>
                        <a:pt x="62329" y="126548"/>
                      </a:cubicBezTo>
                      <a:cubicBezTo>
                        <a:pt x="63716" y="126548"/>
                        <a:pt x="65257" y="126453"/>
                        <a:pt x="66950" y="126265"/>
                      </a:cubicBezTo>
                      <a:cubicBezTo>
                        <a:pt x="68643" y="126101"/>
                        <a:pt x="70513" y="125830"/>
                        <a:pt x="72559" y="125454"/>
                      </a:cubicBezTo>
                      <a:close/>
                    </a:path>
                  </a:pathLst>
                </a:custGeom>
                <a:solidFill>
                  <a:srgbClr val="000000"/>
                </a:solidFill>
                <a:ln w="2258" cap="flat">
                  <a:noFill/>
                  <a:prstDash val="solid"/>
                  <a:round/>
                </a:ln>
              </p:spPr>
              <p:txBody>
                <a:bodyPr rtlCol="0" anchor="ctr"/>
                <a:lstStyle/>
                <a:p>
                  <a:endParaRPr lang="en-US"/>
                </a:p>
              </p:txBody>
            </p:sp>
            <p:sp>
              <p:nvSpPr>
                <p:cNvPr id="159" name="Freeform: Shape 400">
                  <a:extLst>
                    <a:ext uri="{FF2B5EF4-FFF2-40B4-BE49-F238E27FC236}">
                      <a16:creationId xmlns:a16="http://schemas.microsoft.com/office/drawing/2014/main" id="{D15F42EF-A909-4B0C-1354-5C545C9E77B3}"/>
                    </a:ext>
                  </a:extLst>
                </p:cNvPr>
                <p:cNvSpPr/>
                <p:nvPr/>
              </p:nvSpPr>
              <p:spPr>
                <a:xfrm flipV="1">
                  <a:off x="10496995" y="4015711"/>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60" name="Freeform: Shape 401">
                  <a:extLst>
                    <a:ext uri="{FF2B5EF4-FFF2-40B4-BE49-F238E27FC236}">
                      <a16:creationId xmlns:a16="http://schemas.microsoft.com/office/drawing/2014/main" id="{2167A3EA-741E-481F-FAFB-5EE5F2241201}"/>
                    </a:ext>
                  </a:extLst>
                </p:cNvPr>
                <p:cNvSpPr/>
                <p:nvPr/>
              </p:nvSpPr>
              <p:spPr>
                <a:xfrm flipV="1">
                  <a:off x="10581216" y="3844155"/>
                  <a:ext cx="110348" cy="174766"/>
                </a:xfrm>
                <a:custGeom>
                  <a:avLst/>
                  <a:gdLst>
                    <a:gd name="connsiteX0" fmla="*/ 90411 w 110348"/>
                    <a:gd name="connsiteY0" fmla="*/ 108052 h 174766"/>
                    <a:gd name="connsiteX1" fmla="*/ 90411 w 110348"/>
                    <a:gd name="connsiteY1" fmla="*/ 174868 h 174766"/>
                    <a:gd name="connsiteX2" fmla="*/ 110696 w 110348"/>
                    <a:gd name="connsiteY2" fmla="*/ 174868 h 174766"/>
                    <a:gd name="connsiteX3" fmla="*/ 110696 w 110348"/>
                    <a:gd name="connsiteY3" fmla="*/ 3312 h 174766"/>
                    <a:gd name="connsiteX4" fmla="*/ 90411 w 110348"/>
                    <a:gd name="connsiteY4" fmla="*/ 3312 h 174766"/>
                    <a:gd name="connsiteX5" fmla="*/ 90411 w 110348"/>
                    <a:gd name="connsiteY5" fmla="*/ 21833 h 174766"/>
                    <a:gd name="connsiteX6" fmla="*/ 74254 w 110348"/>
                    <a:gd name="connsiteY6" fmla="*/ 5464 h 174766"/>
                    <a:gd name="connsiteX7" fmla="*/ 50829 w 110348"/>
                    <a:gd name="connsiteY7" fmla="*/ 102 h 174766"/>
                    <a:gd name="connsiteX8" fmla="*/ 14388 w 110348"/>
                    <a:gd name="connsiteY8" fmla="*/ 17953 h 174766"/>
                    <a:gd name="connsiteX9" fmla="*/ 347 w 110348"/>
                    <a:gd name="connsiteY9" fmla="*/ 64943 h 174766"/>
                    <a:gd name="connsiteX10" fmla="*/ 14388 w 110348"/>
                    <a:gd name="connsiteY10" fmla="*/ 111897 h 174766"/>
                    <a:gd name="connsiteX11" fmla="*/ 50829 w 110348"/>
                    <a:gd name="connsiteY11" fmla="*/ 129748 h 174766"/>
                    <a:gd name="connsiteX12" fmla="*/ 74254 w 110348"/>
                    <a:gd name="connsiteY12" fmla="*/ 124386 h 174766"/>
                    <a:gd name="connsiteX13" fmla="*/ 90411 w 110348"/>
                    <a:gd name="connsiteY13" fmla="*/ 108052 h 174766"/>
                    <a:gd name="connsiteX14" fmla="*/ 21302 w 110348"/>
                    <a:gd name="connsiteY14" fmla="*/ 64943 h 174766"/>
                    <a:gd name="connsiteX15" fmla="*/ 30509 w 110348"/>
                    <a:gd name="connsiteY15" fmla="*/ 29841 h 174766"/>
                    <a:gd name="connsiteX16" fmla="*/ 55804 w 110348"/>
                    <a:gd name="connsiteY16" fmla="*/ 17106 h 174766"/>
                    <a:gd name="connsiteX17" fmla="*/ 81133 w 110348"/>
                    <a:gd name="connsiteY17" fmla="*/ 29841 h 174766"/>
                    <a:gd name="connsiteX18" fmla="*/ 90411 w 110348"/>
                    <a:gd name="connsiteY18" fmla="*/ 64943 h 174766"/>
                    <a:gd name="connsiteX19" fmla="*/ 81133 w 110348"/>
                    <a:gd name="connsiteY19" fmla="*/ 100044 h 174766"/>
                    <a:gd name="connsiteX20" fmla="*/ 55804 w 110348"/>
                    <a:gd name="connsiteY20" fmla="*/ 112779 h 174766"/>
                    <a:gd name="connsiteX21" fmla="*/ 30509 w 110348"/>
                    <a:gd name="connsiteY21" fmla="*/ 100044 h 174766"/>
                    <a:gd name="connsiteX22" fmla="*/ 21302 w 110348"/>
                    <a:gd name="connsiteY22" fmla="*/ 64943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11" y="108052"/>
                      </a:moveTo>
                      <a:lnTo>
                        <a:pt x="90411" y="174868"/>
                      </a:lnTo>
                      <a:lnTo>
                        <a:pt x="110696" y="174868"/>
                      </a:lnTo>
                      <a:lnTo>
                        <a:pt x="110696" y="3312"/>
                      </a:lnTo>
                      <a:lnTo>
                        <a:pt x="90411" y="3312"/>
                      </a:lnTo>
                      <a:lnTo>
                        <a:pt x="90411" y="21833"/>
                      </a:lnTo>
                      <a:cubicBezTo>
                        <a:pt x="86154" y="14495"/>
                        <a:pt x="80768" y="9039"/>
                        <a:pt x="74254" y="5464"/>
                      </a:cubicBezTo>
                      <a:cubicBezTo>
                        <a:pt x="67763" y="1889"/>
                        <a:pt x="59955" y="102"/>
                        <a:pt x="50829" y="102"/>
                      </a:cubicBezTo>
                      <a:cubicBezTo>
                        <a:pt x="35919" y="102"/>
                        <a:pt x="23771" y="6052"/>
                        <a:pt x="14388" y="17953"/>
                      </a:cubicBezTo>
                      <a:cubicBezTo>
                        <a:pt x="5027" y="29876"/>
                        <a:pt x="347" y="45540"/>
                        <a:pt x="347" y="64943"/>
                      </a:cubicBezTo>
                      <a:cubicBezTo>
                        <a:pt x="347" y="84345"/>
                        <a:pt x="5027" y="99997"/>
                        <a:pt x="14388" y="111897"/>
                      </a:cubicBezTo>
                      <a:cubicBezTo>
                        <a:pt x="23771" y="123798"/>
                        <a:pt x="35919" y="129748"/>
                        <a:pt x="50829" y="129748"/>
                      </a:cubicBezTo>
                      <a:cubicBezTo>
                        <a:pt x="59955" y="129748"/>
                        <a:pt x="67763" y="127960"/>
                        <a:pt x="74254" y="124386"/>
                      </a:cubicBezTo>
                      <a:cubicBezTo>
                        <a:pt x="80768" y="120834"/>
                        <a:pt x="86154" y="115390"/>
                        <a:pt x="90411" y="108052"/>
                      </a:cubicBezTo>
                      <a:close/>
                      <a:moveTo>
                        <a:pt x="21302" y="64943"/>
                      </a:moveTo>
                      <a:cubicBezTo>
                        <a:pt x="21302" y="50032"/>
                        <a:pt x="24371" y="38331"/>
                        <a:pt x="30509" y="29841"/>
                      </a:cubicBezTo>
                      <a:cubicBezTo>
                        <a:pt x="36648" y="21351"/>
                        <a:pt x="45079" y="17106"/>
                        <a:pt x="55804" y="17106"/>
                      </a:cubicBezTo>
                      <a:cubicBezTo>
                        <a:pt x="66528" y="17106"/>
                        <a:pt x="74971" y="21351"/>
                        <a:pt x="81133" y="29841"/>
                      </a:cubicBezTo>
                      <a:cubicBezTo>
                        <a:pt x="87319" y="38331"/>
                        <a:pt x="90411" y="50032"/>
                        <a:pt x="90411" y="64943"/>
                      </a:cubicBezTo>
                      <a:cubicBezTo>
                        <a:pt x="90411" y="79853"/>
                        <a:pt x="87319" y="91554"/>
                        <a:pt x="81133" y="100044"/>
                      </a:cubicBezTo>
                      <a:cubicBezTo>
                        <a:pt x="74971" y="108534"/>
                        <a:pt x="66528" y="112779"/>
                        <a:pt x="55804" y="112779"/>
                      </a:cubicBezTo>
                      <a:cubicBezTo>
                        <a:pt x="45079" y="112779"/>
                        <a:pt x="36648" y="108534"/>
                        <a:pt x="30509" y="100044"/>
                      </a:cubicBezTo>
                      <a:cubicBezTo>
                        <a:pt x="24371" y="91554"/>
                        <a:pt x="21302" y="79853"/>
                        <a:pt x="21302" y="64943"/>
                      </a:cubicBezTo>
                      <a:close/>
                    </a:path>
                  </a:pathLst>
                </a:custGeom>
                <a:solidFill>
                  <a:srgbClr val="000000"/>
                </a:solidFill>
                <a:ln w="2258" cap="flat">
                  <a:noFill/>
                  <a:prstDash val="solid"/>
                  <a:round/>
                </a:ln>
              </p:spPr>
              <p:txBody>
                <a:bodyPr rtlCol="0" anchor="ctr"/>
                <a:lstStyle/>
                <a:p>
                  <a:endParaRPr lang="en-US"/>
                </a:p>
              </p:txBody>
            </p:sp>
            <p:sp>
              <p:nvSpPr>
                <p:cNvPr id="161" name="Freeform: Shape 402">
                  <a:extLst>
                    <a:ext uri="{FF2B5EF4-FFF2-40B4-BE49-F238E27FC236}">
                      <a16:creationId xmlns:a16="http://schemas.microsoft.com/office/drawing/2014/main" id="{F6A15BDF-4662-89FE-A61D-7DC6216C2BFF}"/>
                    </a:ext>
                  </a:extLst>
                </p:cNvPr>
                <p:cNvSpPr/>
                <p:nvPr/>
              </p:nvSpPr>
              <p:spPr>
                <a:xfrm flipV="1">
                  <a:off x="10725625" y="3889276"/>
                  <a:ext cx="104316" cy="129645"/>
                </a:xfrm>
                <a:custGeom>
                  <a:avLst/>
                  <a:gdLst>
                    <a:gd name="connsiteX0" fmla="*/ 64205 w 104316"/>
                    <a:gd name="connsiteY0" fmla="*/ 65377 h 129645"/>
                    <a:gd name="connsiteX1" fmla="*/ 30127 w 104316"/>
                    <a:gd name="connsiteY1" fmla="*/ 59768 h 129645"/>
                    <a:gd name="connsiteX2" fmla="*/ 20638 w 104316"/>
                    <a:gd name="connsiteY2" fmla="*/ 40576 h 129645"/>
                    <a:gd name="connsiteX3" fmla="*/ 27764 w 104316"/>
                    <a:gd name="connsiteY3" fmla="*/ 23431 h 129645"/>
                    <a:gd name="connsiteX4" fmla="*/ 47096 w 104316"/>
                    <a:gd name="connsiteY4" fmla="*/ 17117 h 129645"/>
                    <a:gd name="connsiteX5" fmla="*/ 74189 w 104316"/>
                    <a:gd name="connsiteY5" fmla="*/ 29076 h 129645"/>
                    <a:gd name="connsiteX6" fmla="*/ 84385 w 104316"/>
                    <a:gd name="connsiteY6" fmla="*/ 60861 h 129645"/>
                    <a:gd name="connsiteX7" fmla="*/ 84385 w 104316"/>
                    <a:gd name="connsiteY7" fmla="*/ 65377 h 129645"/>
                    <a:gd name="connsiteX8" fmla="*/ 104669 w 104316"/>
                    <a:gd name="connsiteY8" fmla="*/ 73773 h 129645"/>
                    <a:gd name="connsiteX9" fmla="*/ 104669 w 104316"/>
                    <a:gd name="connsiteY9" fmla="*/ 3323 h 129645"/>
                    <a:gd name="connsiteX10" fmla="*/ 84385 w 104316"/>
                    <a:gd name="connsiteY10" fmla="*/ 3323 h 129645"/>
                    <a:gd name="connsiteX11" fmla="*/ 84385 w 104316"/>
                    <a:gd name="connsiteY11" fmla="*/ 22056 h 129645"/>
                    <a:gd name="connsiteX12" fmla="*/ 67063 w 104316"/>
                    <a:gd name="connsiteY12" fmla="*/ 5475 h 129645"/>
                    <a:gd name="connsiteX13" fmla="*/ 41698 w 104316"/>
                    <a:gd name="connsiteY13" fmla="*/ 113 h 129645"/>
                    <a:gd name="connsiteX14" fmla="*/ 11536 w 104316"/>
                    <a:gd name="connsiteY14" fmla="*/ 10767 h 129645"/>
                    <a:gd name="connsiteX15" fmla="*/ 353 w 104316"/>
                    <a:gd name="connsiteY15" fmla="*/ 39271 h 129645"/>
                    <a:gd name="connsiteX16" fmla="*/ 14288 w 104316"/>
                    <a:gd name="connsiteY16" fmla="*/ 70668 h 129645"/>
                    <a:gd name="connsiteX17" fmla="*/ 55915 w 104316"/>
                    <a:gd name="connsiteY17" fmla="*/ 81252 h 129645"/>
                    <a:gd name="connsiteX18" fmla="*/ 84385 w 104316"/>
                    <a:gd name="connsiteY18" fmla="*/ 81252 h 129645"/>
                    <a:gd name="connsiteX19" fmla="*/ 84385 w 104316"/>
                    <a:gd name="connsiteY19" fmla="*/ 83262 h 129645"/>
                    <a:gd name="connsiteX20" fmla="*/ 75177 w 104316"/>
                    <a:gd name="connsiteY20" fmla="*/ 104923 h 129645"/>
                    <a:gd name="connsiteX21" fmla="*/ 49318 w 104316"/>
                    <a:gd name="connsiteY21" fmla="*/ 112578 h 129645"/>
                    <a:gd name="connsiteX22" fmla="*/ 28681 w 104316"/>
                    <a:gd name="connsiteY22" fmla="*/ 110038 h 129645"/>
                    <a:gd name="connsiteX23" fmla="*/ 9419 w 104316"/>
                    <a:gd name="connsiteY23" fmla="*/ 102418 h 129645"/>
                    <a:gd name="connsiteX24" fmla="*/ 9419 w 104316"/>
                    <a:gd name="connsiteY24" fmla="*/ 121186 h 129645"/>
                    <a:gd name="connsiteX25" fmla="*/ 31009 w 104316"/>
                    <a:gd name="connsiteY25" fmla="*/ 127607 h 129645"/>
                    <a:gd name="connsiteX26" fmla="*/ 51400 w 104316"/>
                    <a:gd name="connsiteY26" fmla="*/ 129759 h 129645"/>
                    <a:gd name="connsiteX27" fmla="*/ 91440 w 104316"/>
                    <a:gd name="connsiteY27" fmla="*/ 115859 h 129645"/>
                    <a:gd name="connsiteX28" fmla="*/ 104669 w 104316"/>
                    <a:gd name="connsiteY28" fmla="*/ 73773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05" y="65377"/>
                      </a:moveTo>
                      <a:cubicBezTo>
                        <a:pt x="47813" y="65377"/>
                        <a:pt x="36454" y="63507"/>
                        <a:pt x="30127" y="59768"/>
                      </a:cubicBezTo>
                      <a:cubicBezTo>
                        <a:pt x="23801" y="56028"/>
                        <a:pt x="20638" y="49631"/>
                        <a:pt x="20638" y="40576"/>
                      </a:cubicBezTo>
                      <a:cubicBezTo>
                        <a:pt x="20638" y="33380"/>
                        <a:pt x="23013" y="27665"/>
                        <a:pt x="27764" y="23431"/>
                      </a:cubicBezTo>
                      <a:cubicBezTo>
                        <a:pt x="32514" y="19222"/>
                        <a:pt x="38959" y="17117"/>
                        <a:pt x="47096" y="17117"/>
                      </a:cubicBezTo>
                      <a:cubicBezTo>
                        <a:pt x="58361" y="17117"/>
                        <a:pt x="67392" y="21103"/>
                        <a:pt x="74189" y="29076"/>
                      </a:cubicBezTo>
                      <a:cubicBezTo>
                        <a:pt x="80986" y="37049"/>
                        <a:pt x="84385" y="47644"/>
                        <a:pt x="84385" y="60861"/>
                      </a:cubicBezTo>
                      <a:lnTo>
                        <a:pt x="84385" y="65377"/>
                      </a:lnTo>
                      <a:close/>
                      <a:moveTo>
                        <a:pt x="104669" y="73773"/>
                      </a:moveTo>
                      <a:lnTo>
                        <a:pt x="104669" y="3323"/>
                      </a:lnTo>
                      <a:lnTo>
                        <a:pt x="84385" y="3323"/>
                      </a:lnTo>
                      <a:lnTo>
                        <a:pt x="84385" y="22056"/>
                      </a:lnTo>
                      <a:cubicBezTo>
                        <a:pt x="79751" y="14577"/>
                        <a:pt x="73978" y="9050"/>
                        <a:pt x="67063" y="5475"/>
                      </a:cubicBezTo>
                      <a:cubicBezTo>
                        <a:pt x="60149" y="1900"/>
                        <a:pt x="51694" y="113"/>
                        <a:pt x="41698" y="113"/>
                      </a:cubicBezTo>
                      <a:cubicBezTo>
                        <a:pt x="29069" y="113"/>
                        <a:pt x="19015" y="3664"/>
                        <a:pt x="11536" y="10767"/>
                      </a:cubicBezTo>
                      <a:cubicBezTo>
                        <a:pt x="4080" y="17869"/>
                        <a:pt x="353" y="27371"/>
                        <a:pt x="353" y="39271"/>
                      </a:cubicBezTo>
                      <a:cubicBezTo>
                        <a:pt x="353" y="53147"/>
                        <a:pt x="4998" y="63613"/>
                        <a:pt x="14288" y="70668"/>
                      </a:cubicBezTo>
                      <a:cubicBezTo>
                        <a:pt x="23601" y="77724"/>
                        <a:pt x="37477" y="81252"/>
                        <a:pt x="55915" y="81252"/>
                      </a:cubicBezTo>
                      <a:lnTo>
                        <a:pt x="84385" y="81252"/>
                      </a:lnTo>
                      <a:lnTo>
                        <a:pt x="84385" y="83262"/>
                      </a:lnTo>
                      <a:cubicBezTo>
                        <a:pt x="84385" y="92599"/>
                        <a:pt x="81315" y="99820"/>
                        <a:pt x="75177" y="104923"/>
                      </a:cubicBezTo>
                      <a:cubicBezTo>
                        <a:pt x="69039" y="110027"/>
                        <a:pt x="60419" y="112578"/>
                        <a:pt x="49318" y="112578"/>
                      </a:cubicBezTo>
                      <a:cubicBezTo>
                        <a:pt x="42263" y="112578"/>
                        <a:pt x="35384" y="111732"/>
                        <a:pt x="28681" y="110038"/>
                      </a:cubicBezTo>
                      <a:cubicBezTo>
                        <a:pt x="22001" y="108345"/>
                        <a:pt x="15581" y="105805"/>
                        <a:pt x="9419" y="102418"/>
                      </a:cubicBezTo>
                      <a:lnTo>
                        <a:pt x="9419" y="121186"/>
                      </a:lnTo>
                      <a:cubicBezTo>
                        <a:pt x="16828" y="124056"/>
                        <a:pt x="24024" y="126196"/>
                        <a:pt x="31009" y="127607"/>
                      </a:cubicBezTo>
                      <a:cubicBezTo>
                        <a:pt x="37994" y="129041"/>
                        <a:pt x="44791" y="129759"/>
                        <a:pt x="51400" y="129759"/>
                      </a:cubicBezTo>
                      <a:cubicBezTo>
                        <a:pt x="69274" y="129759"/>
                        <a:pt x="82621" y="125125"/>
                        <a:pt x="91440" y="115859"/>
                      </a:cubicBezTo>
                      <a:cubicBezTo>
                        <a:pt x="100259" y="106616"/>
                        <a:pt x="104669" y="92588"/>
                        <a:pt x="104669" y="73773"/>
                      </a:cubicBezTo>
                      <a:close/>
                    </a:path>
                  </a:pathLst>
                </a:custGeom>
                <a:solidFill>
                  <a:srgbClr val="000000"/>
                </a:solidFill>
                <a:ln w="2258" cap="flat">
                  <a:noFill/>
                  <a:prstDash val="solid"/>
                  <a:round/>
                </a:ln>
              </p:spPr>
              <p:txBody>
                <a:bodyPr rtlCol="0" anchor="ctr"/>
                <a:lstStyle/>
                <a:p>
                  <a:endParaRPr lang="en-US"/>
                </a:p>
              </p:txBody>
            </p:sp>
            <p:sp>
              <p:nvSpPr>
                <p:cNvPr id="162" name="Freeform: Shape 403">
                  <a:extLst>
                    <a:ext uri="{FF2B5EF4-FFF2-40B4-BE49-F238E27FC236}">
                      <a16:creationId xmlns:a16="http://schemas.microsoft.com/office/drawing/2014/main" id="{22BC2151-B0AA-DB47-7258-F97B0ACA9A84}"/>
                    </a:ext>
                  </a:extLst>
                </p:cNvPr>
                <p:cNvSpPr/>
                <p:nvPr/>
              </p:nvSpPr>
              <p:spPr>
                <a:xfrm flipV="1">
                  <a:off x="10856502" y="3857173"/>
                  <a:ext cx="77046" cy="158538"/>
                </a:xfrm>
                <a:custGeom>
                  <a:avLst/>
                  <a:gdLst>
                    <a:gd name="connsiteX0" fmla="*/ 35644 w 77046"/>
                    <a:gd name="connsiteY0" fmla="*/ 158643 h 158538"/>
                    <a:gd name="connsiteX1" fmla="*/ 35644 w 77046"/>
                    <a:gd name="connsiteY1" fmla="*/ 123577 h 158538"/>
                    <a:gd name="connsiteX2" fmla="*/ 77413 w 77046"/>
                    <a:gd name="connsiteY2" fmla="*/ 123577 h 158538"/>
                    <a:gd name="connsiteX3" fmla="*/ 77413 w 77046"/>
                    <a:gd name="connsiteY3" fmla="*/ 107807 h 158538"/>
                    <a:gd name="connsiteX4" fmla="*/ 35644 w 77046"/>
                    <a:gd name="connsiteY4" fmla="*/ 107807 h 158538"/>
                    <a:gd name="connsiteX5" fmla="*/ 35644 w 77046"/>
                    <a:gd name="connsiteY5" fmla="*/ 40780 h 158538"/>
                    <a:gd name="connsiteX6" fmla="*/ 39772 w 77046"/>
                    <a:gd name="connsiteY6" fmla="*/ 21377 h 158538"/>
                    <a:gd name="connsiteX7" fmla="*/ 56599 w 77046"/>
                    <a:gd name="connsiteY7" fmla="*/ 17073 h 158538"/>
                    <a:gd name="connsiteX8" fmla="*/ 77413 w 77046"/>
                    <a:gd name="connsiteY8" fmla="*/ 17073 h 158538"/>
                    <a:gd name="connsiteX9" fmla="*/ 77413 w 77046"/>
                    <a:gd name="connsiteY9" fmla="*/ 104 h 158538"/>
                    <a:gd name="connsiteX10" fmla="*/ 56599 w 77046"/>
                    <a:gd name="connsiteY10" fmla="*/ 104 h 158538"/>
                    <a:gd name="connsiteX11" fmla="*/ 24179 w 77046"/>
                    <a:gd name="connsiteY11" fmla="*/ 8853 h 158538"/>
                    <a:gd name="connsiteX12" fmla="*/ 15254 w 77046"/>
                    <a:gd name="connsiteY12" fmla="*/ 40780 h 158538"/>
                    <a:gd name="connsiteX13" fmla="*/ 15254 w 77046"/>
                    <a:gd name="connsiteY13" fmla="*/ 107807 h 158538"/>
                    <a:gd name="connsiteX14" fmla="*/ 366 w 77046"/>
                    <a:gd name="connsiteY14" fmla="*/ 107807 h 158538"/>
                    <a:gd name="connsiteX15" fmla="*/ 366 w 77046"/>
                    <a:gd name="connsiteY15" fmla="*/ 123577 h 158538"/>
                    <a:gd name="connsiteX16" fmla="*/ 15254 w 77046"/>
                    <a:gd name="connsiteY16" fmla="*/ 123577 h 158538"/>
                    <a:gd name="connsiteX17" fmla="*/ 15254 w 77046"/>
                    <a:gd name="connsiteY17" fmla="*/ 158643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44" y="158643"/>
                      </a:moveTo>
                      <a:lnTo>
                        <a:pt x="35644" y="123577"/>
                      </a:lnTo>
                      <a:lnTo>
                        <a:pt x="77413" y="123577"/>
                      </a:lnTo>
                      <a:lnTo>
                        <a:pt x="77413" y="107807"/>
                      </a:lnTo>
                      <a:lnTo>
                        <a:pt x="35644" y="107807"/>
                      </a:lnTo>
                      <a:lnTo>
                        <a:pt x="35644" y="40780"/>
                      </a:lnTo>
                      <a:cubicBezTo>
                        <a:pt x="35644" y="30714"/>
                        <a:pt x="37020" y="24246"/>
                        <a:pt x="39772" y="21377"/>
                      </a:cubicBezTo>
                      <a:cubicBezTo>
                        <a:pt x="42523" y="18508"/>
                        <a:pt x="48133" y="17073"/>
                        <a:pt x="56599" y="17073"/>
                      </a:cubicBezTo>
                      <a:lnTo>
                        <a:pt x="77413" y="17073"/>
                      </a:lnTo>
                      <a:lnTo>
                        <a:pt x="77413" y="104"/>
                      </a:lnTo>
                      <a:lnTo>
                        <a:pt x="56599" y="104"/>
                      </a:lnTo>
                      <a:cubicBezTo>
                        <a:pt x="40936" y="104"/>
                        <a:pt x="30129" y="3021"/>
                        <a:pt x="24179" y="8853"/>
                      </a:cubicBezTo>
                      <a:cubicBezTo>
                        <a:pt x="18229" y="14709"/>
                        <a:pt x="15254" y="25352"/>
                        <a:pt x="15254" y="40780"/>
                      </a:cubicBezTo>
                      <a:lnTo>
                        <a:pt x="15254" y="107807"/>
                      </a:lnTo>
                      <a:lnTo>
                        <a:pt x="366" y="107807"/>
                      </a:lnTo>
                      <a:lnTo>
                        <a:pt x="366" y="123577"/>
                      </a:lnTo>
                      <a:lnTo>
                        <a:pt x="15254" y="123577"/>
                      </a:lnTo>
                      <a:lnTo>
                        <a:pt x="15254" y="158643"/>
                      </a:lnTo>
                      <a:close/>
                    </a:path>
                  </a:pathLst>
                </a:custGeom>
                <a:solidFill>
                  <a:srgbClr val="000000"/>
                </a:solidFill>
                <a:ln w="2258" cap="flat">
                  <a:noFill/>
                  <a:prstDash val="solid"/>
                  <a:round/>
                </a:ln>
              </p:spPr>
              <p:txBody>
                <a:bodyPr rtlCol="0" anchor="ctr"/>
                <a:lstStyle/>
                <a:p>
                  <a:endParaRPr lang="en-US"/>
                </a:p>
              </p:txBody>
            </p:sp>
            <p:sp>
              <p:nvSpPr>
                <p:cNvPr id="163" name="Freeform: Shape 404">
                  <a:extLst>
                    <a:ext uri="{FF2B5EF4-FFF2-40B4-BE49-F238E27FC236}">
                      <a16:creationId xmlns:a16="http://schemas.microsoft.com/office/drawing/2014/main" id="{C23D2F0E-91E2-1404-35DE-F6ACEC41AEC0}"/>
                    </a:ext>
                  </a:extLst>
                </p:cNvPr>
                <p:cNvSpPr/>
                <p:nvPr/>
              </p:nvSpPr>
              <p:spPr>
                <a:xfrm flipV="1">
                  <a:off x="10952507" y="3889276"/>
                  <a:ext cx="104316" cy="129645"/>
                </a:xfrm>
                <a:custGeom>
                  <a:avLst/>
                  <a:gdLst>
                    <a:gd name="connsiteX0" fmla="*/ 64213 w 104316"/>
                    <a:gd name="connsiteY0" fmla="*/ 65377 h 129645"/>
                    <a:gd name="connsiteX1" fmla="*/ 30135 w 104316"/>
                    <a:gd name="connsiteY1" fmla="*/ 59768 h 129645"/>
                    <a:gd name="connsiteX2" fmla="*/ 20646 w 104316"/>
                    <a:gd name="connsiteY2" fmla="*/ 40576 h 129645"/>
                    <a:gd name="connsiteX3" fmla="*/ 27772 w 104316"/>
                    <a:gd name="connsiteY3" fmla="*/ 23431 h 129645"/>
                    <a:gd name="connsiteX4" fmla="*/ 47104 w 104316"/>
                    <a:gd name="connsiteY4" fmla="*/ 17117 h 129645"/>
                    <a:gd name="connsiteX5" fmla="*/ 74197 w 104316"/>
                    <a:gd name="connsiteY5" fmla="*/ 29076 h 129645"/>
                    <a:gd name="connsiteX6" fmla="*/ 84393 w 104316"/>
                    <a:gd name="connsiteY6" fmla="*/ 60861 h 129645"/>
                    <a:gd name="connsiteX7" fmla="*/ 84393 w 104316"/>
                    <a:gd name="connsiteY7" fmla="*/ 65377 h 129645"/>
                    <a:gd name="connsiteX8" fmla="*/ 104677 w 104316"/>
                    <a:gd name="connsiteY8" fmla="*/ 73773 h 129645"/>
                    <a:gd name="connsiteX9" fmla="*/ 104677 w 104316"/>
                    <a:gd name="connsiteY9" fmla="*/ 3323 h 129645"/>
                    <a:gd name="connsiteX10" fmla="*/ 84393 w 104316"/>
                    <a:gd name="connsiteY10" fmla="*/ 3323 h 129645"/>
                    <a:gd name="connsiteX11" fmla="*/ 84393 w 104316"/>
                    <a:gd name="connsiteY11" fmla="*/ 22056 h 129645"/>
                    <a:gd name="connsiteX12" fmla="*/ 67071 w 104316"/>
                    <a:gd name="connsiteY12" fmla="*/ 5475 h 129645"/>
                    <a:gd name="connsiteX13" fmla="*/ 41706 w 104316"/>
                    <a:gd name="connsiteY13" fmla="*/ 113 h 129645"/>
                    <a:gd name="connsiteX14" fmla="*/ 11544 w 104316"/>
                    <a:gd name="connsiteY14" fmla="*/ 10767 h 129645"/>
                    <a:gd name="connsiteX15" fmla="*/ 361 w 104316"/>
                    <a:gd name="connsiteY15" fmla="*/ 39271 h 129645"/>
                    <a:gd name="connsiteX16" fmla="*/ 14296 w 104316"/>
                    <a:gd name="connsiteY16" fmla="*/ 70668 h 129645"/>
                    <a:gd name="connsiteX17" fmla="*/ 55923 w 104316"/>
                    <a:gd name="connsiteY17" fmla="*/ 81252 h 129645"/>
                    <a:gd name="connsiteX18" fmla="*/ 84393 w 104316"/>
                    <a:gd name="connsiteY18" fmla="*/ 81252 h 129645"/>
                    <a:gd name="connsiteX19" fmla="*/ 84393 w 104316"/>
                    <a:gd name="connsiteY19" fmla="*/ 83262 h 129645"/>
                    <a:gd name="connsiteX20" fmla="*/ 75185 w 104316"/>
                    <a:gd name="connsiteY20" fmla="*/ 104923 h 129645"/>
                    <a:gd name="connsiteX21" fmla="*/ 49326 w 104316"/>
                    <a:gd name="connsiteY21" fmla="*/ 112578 h 129645"/>
                    <a:gd name="connsiteX22" fmla="*/ 28689 w 104316"/>
                    <a:gd name="connsiteY22" fmla="*/ 110038 h 129645"/>
                    <a:gd name="connsiteX23" fmla="*/ 9427 w 104316"/>
                    <a:gd name="connsiteY23" fmla="*/ 102418 h 129645"/>
                    <a:gd name="connsiteX24" fmla="*/ 9427 w 104316"/>
                    <a:gd name="connsiteY24" fmla="*/ 121186 h 129645"/>
                    <a:gd name="connsiteX25" fmla="*/ 31017 w 104316"/>
                    <a:gd name="connsiteY25" fmla="*/ 127607 h 129645"/>
                    <a:gd name="connsiteX26" fmla="*/ 51408 w 104316"/>
                    <a:gd name="connsiteY26" fmla="*/ 129759 h 129645"/>
                    <a:gd name="connsiteX27" fmla="*/ 91448 w 104316"/>
                    <a:gd name="connsiteY27" fmla="*/ 115859 h 129645"/>
                    <a:gd name="connsiteX28" fmla="*/ 104677 w 104316"/>
                    <a:gd name="connsiteY28" fmla="*/ 73773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13" y="65377"/>
                      </a:moveTo>
                      <a:cubicBezTo>
                        <a:pt x="47821" y="65377"/>
                        <a:pt x="36462" y="63507"/>
                        <a:pt x="30135" y="59768"/>
                      </a:cubicBezTo>
                      <a:cubicBezTo>
                        <a:pt x="23809" y="56028"/>
                        <a:pt x="20646" y="49631"/>
                        <a:pt x="20646" y="40576"/>
                      </a:cubicBezTo>
                      <a:cubicBezTo>
                        <a:pt x="20646" y="33380"/>
                        <a:pt x="23021" y="27665"/>
                        <a:pt x="27772" y="23431"/>
                      </a:cubicBezTo>
                      <a:cubicBezTo>
                        <a:pt x="32522" y="19222"/>
                        <a:pt x="38967" y="17117"/>
                        <a:pt x="47104" y="17117"/>
                      </a:cubicBezTo>
                      <a:cubicBezTo>
                        <a:pt x="58369" y="17117"/>
                        <a:pt x="67400" y="21103"/>
                        <a:pt x="74197" y="29076"/>
                      </a:cubicBezTo>
                      <a:cubicBezTo>
                        <a:pt x="80994" y="37049"/>
                        <a:pt x="84393" y="47644"/>
                        <a:pt x="84393" y="60861"/>
                      </a:cubicBezTo>
                      <a:lnTo>
                        <a:pt x="84393" y="65377"/>
                      </a:lnTo>
                      <a:close/>
                      <a:moveTo>
                        <a:pt x="104677" y="73773"/>
                      </a:moveTo>
                      <a:lnTo>
                        <a:pt x="104677" y="3323"/>
                      </a:lnTo>
                      <a:lnTo>
                        <a:pt x="84393" y="3323"/>
                      </a:lnTo>
                      <a:lnTo>
                        <a:pt x="84393" y="22056"/>
                      </a:lnTo>
                      <a:cubicBezTo>
                        <a:pt x="79759" y="14577"/>
                        <a:pt x="73986" y="9050"/>
                        <a:pt x="67071" y="5475"/>
                      </a:cubicBezTo>
                      <a:cubicBezTo>
                        <a:pt x="60157" y="1900"/>
                        <a:pt x="51702" y="113"/>
                        <a:pt x="41706" y="113"/>
                      </a:cubicBezTo>
                      <a:cubicBezTo>
                        <a:pt x="29077" y="113"/>
                        <a:pt x="19023" y="3664"/>
                        <a:pt x="11544" y="10767"/>
                      </a:cubicBezTo>
                      <a:cubicBezTo>
                        <a:pt x="4089" y="17869"/>
                        <a:pt x="361" y="27371"/>
                        <a:pt x="361" y="39271"/>
                      </a:cubicBezTo>
                      <a:cubicBezTo>
                        <a:pt x="361" y="53147"/>
                        <a:pt x="5006" y="63613"/>
                        <a:pt x="14296" y="70668"/>
                      </a:cubicBezTo>
                      <a:cubicBezTo>
                        <a:pt x="23609" y="77724"/>
                        <a:pt x="37485" y="81252"/>
                        <a:pt x="55923" y="81252"/>
                      </a:cubicBezTo>
                      <a:lnTo>
                        <a:pt x="84393" y="81252"/>
                      </a:lnTo>
                      <a:lnTo>
                        <a:pt x="84393" y="83262"/>
                      </a:lnTo>
                      <a:cubicBezTo>
                        <a:pt x="84393" y="92599"/>
                        <a:pt x="81323" y="99820"/>
                        <a:pt x="75185" y="104923"/>
                      </a:cubicBezTo>
                      <a:cubicBezTo>
                        <a:pt x="69047" y="110027"/>
                        <a:pt x="60427" y="112578"/>
                        <a:pt x="49326" y="112578"/>
                      </a:cubicBezTo>
                      <a:cubicBezTo>
                        <a:pt x="42271" y="112578"/>
                        <a:pt x="35392" y="111732"/>
                        <a:pt x="28689" y="110038"/>
                      </a:cubicBezTo>
                      <a:cubicBezTo>
                        <a:pt x="22010" y="108345"/>
                        <a:pt x="15589" y="105805"/>
                        <a:pt x="9427" y="102418"/>
                      </a:cubicBezTo>
                      <a:lnTo>
                        <a:pt x="9427" y="121186"/>
                      </a:lnTo>
                      <a:cubicBezTo>
                        <a:pt x="16836" y="124056"/>
                        <a:pt x="24032" y="126196"/>
                        <a:pt x="31017" y="127607"/>
                      </a:cubicBezTo>
                      <a:cubicBezTo>
                        <a:pt x="38002" y="129041"/>
                        <a:pt x="44799" y="129759"/>
                        <a:pt x="51408" y="129759"/>
                      </a:cubicBezTo>
                      <a:cubicBezTo>
                        <a:pt x="69282" y="129759"/>
                        <a:pt x="82629" y="125125"/>
                        <a:pt x="91448" y="115859"/>
                      </a:cubicBezTo>
                      <a:cubicBezTo>
                        <a:pt x="100267" y="106616"/>
                        <a:pt x="104677" y="92588"/>
                        <a:pt x="104677" y="73773"/>
                      </a:cubicBezTo>
                      <a:close/>
                    </a:path>
                  </a:pathLst>
                </a:custGeom>
                <a:solidFill>
                  <a:srgbClr val="000000"/>
                </a:solidFill>
                <a:ln w="2258" cap="flat">
                  <a:noFill/>
                  <a:prstDash val="solid"/>
                  <a:round/>
                </a:ln>
              </p:spPr>
              <p:txBody>
                <a:bodyPr rtlCol="0" anchor="ctr"/>
                <a:lstStyle/>
                <a:p>
                  <a:endParaRPr lang="en-US"/>
                </a:p>
              </p:txBody>
            </p:sp>
            <p:sp>
              <p:nvSpPr>
                <p:cNvPr id="164" name="Freeform: Shape 405">
                  <a:extLst>
                    <a:ext uri="{FF2B5EF4-FFF2-40B4-BE49-F238E27FC236}">
                      <a16:creationId xmlns:a16="http://schemas.microsoft.com/office/drawing/2014/main" id="{35500FBF-1E8D-D2C3-F63D-A1ED8F58121A}"/>
                    </a:ext>
                  </a:extLst>
                </p:cNvPr>
                <p:cNvSpPr/>
                <p:nvPr/>
              </p:nvSpPr>
              <p:spPr>
                <a:xfrm flipV="1">
                  <a:off x="11077314" y="4015711"/>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65" name="Freeform: Shape 406">
                  <a:extLst>
                    <a:ext uri="{FF2B5EF4-FFF2-40B4-BE49-F238E27FC236}">
                      <a16:creationId xmlns:a16="http://schemas.microsoft.com/office/drawing/2014/main" id="{26DAFB4B-D64E-A8AE-C591-FC27D934FAFD}"/>
                    </a:ext>
                  </a:extLst>
                </p:cNvPr>
                <p:cNvSpPr/>
                <p:nvPr/>
              </p:nvSpPr>
              <p:spPr>
                <a:xfrm flipV="1">
                  <a:off x="11161535" y="3889276"/>
                  <a:ext cx="113347" cy="129645"/>
                </a:xfrm>
                <a:custGeom>
                  <a:avLst/>
                  <a:gdLst>
                    <a:gd name="connsiteX0" fmla="*/ 57023 w 113347"/>
                    <a:gd name="connsiteY0" fmla="*/ 112578 h 129645"/>
                    <a:gd name="connsiteX1" fmla="*/ 31235 w 113347"/>
                    <a:gd name="connsiteY1" fmla="*/ 99843 h 129645"/>
                    <a:gd name="connsiteX2" fmla="*/ 21745 w 113347"/>
                    <a:gd name="connsiteY2" fmla="*/ 64953 h 129645"/>
                    <a:gd name="connsiteX3" fmla="*/ 31164 w 113347"/>
                    <a:gd name="connsiteY3" fmla="*/ 30064 h 129645"/>
                    <a:gd name="connsiteX4" fmla="*/ 57023 w 113347"/>
                    <a:gd name="connsiteY4" fmla="*/ 17328 h 129645"/>
                    <a:gd name="connsiteX5" fmla="*/ 82705 w 113347"/>
                    <a:gd name="connsiteY5" fmla="*/ 30099 h 129645"/>
                    <a:gd name="connsiteX6" fmla="*/ 92195 w 113347"/>
                    <a:gd name="connsiteY6" fmla="*/ 64953 h 129645"/>
                    <a:gd name="connsiteX7" fmla="*/ 82705 w 113347"/>
                    <a:gd name="connsiteY7" fmla="*/ 99737 h 129645"/>
                    <a:gd name="connsiteX8" fmla="*/ 57023 w 113347"/>
                    <a:gd name="connsiteY8" fmla="*/ 112578 h 129645"/>
                    <a:gd name="connsiteX9" fmla="*/ 57023 w 113347"/>
                    <a:gd name="connsiteY9" fmla="*/ 129759 h 129645"/>
                    <a:gd name="connsiteX10" fmla="*/ 98580 w 113347"/>
                    <a:gd name="connsiteY10" fmla="*/ 112543 h 129645"/>
                    <a:gd name="connsiteX11" fmla="*/ 113715 w 113347"/>
                    <a:gd name="connsiteY11" fmla="*/ 64953 h 129645"/>
                    <a:gd name="connsiteX12" fmla="*/ 98580 w 113347"/>
                    <a:gd name="connsiteY12" fmla="*/ 17364 h 129645"/>
                    <a:gd name="connsiteX13" fmla="*/ 57023 w 113347"/>
                    <a:gd name="connsiteY13" fmla="*/ 113 h 129645"/>
                    <a:gd name="connsiteX14" fmla="*/ 15395 w 113347"/>
                    <a:gd name="connsiteY14" fmla="*/ 17364 h 129645"/>
                    <a:gd name="connsiteX15" fmla="*/ 367 w 113347"/>
                    <a:gd name="connsiteY15" fmla="*/ 64953 h 129645"/>
                    <a:gd name="connsiteX16" fmla="*/ 15395 w 113347"/>
                    <a:gd name="connsiteY16" fmla="*/ 112543 h 129645"/>
                    <a:gd name="connsiteX17" fmla="*/ 57023 w 113347"/>
                    <a:gd name="connsiteY17" fmla="*/ 129759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23" y="112578"/>
                      </a:moveTo>
                      <a:cubicBezTo>
                        <a:pt x="46158" y="112578"/>
                        <a:pt x="37561" y="108333"/>
                        <a:pt x="31235" y="99843"/>
                      </a:cubicBezTo>
                      <a:cubicBezTo>
                        <a:pt x="24908" y="91353"/>
                        <a:pt x="21745" y="79723"/>
                        <a:pt x="21745" y="64953"/>
                      </a:cubicBezTo>
                      <a:cubicBezTo>
                        <a:pt x="21745" y="50184"/>
                        <a:pt x="24885" y="38554"/>
                        <a:pt x="31164" y="30064"/>
                      </a:cubicBezTo>
                      <a:cubicBezTo>
                        <a:pt x="37467" y="21573"/>
                        <a:pt x="46087" y="17328"/>
                        <a:pt x="57023" y="17328"/>
                      </a:cubicBezTo>
                      <a:cubicBezTo>
                        <a:pt x="67841" y="17328"/>
                        <a:pt x="76402" y="21585"/>
                        <a:pt x="82705" y="30099"/>
                      </a:cubicBezTo>
                      <a:cubicBezTo>
                        <a:pt x="89032" y="38636"/>
                        <a:pt x="92195" y="50254"/>
                        <a:pt x="92195" y="64953"/>
                      </a:cubicBezTo>
                      <a:cubicBezTo>
                        <a:pt x="92195" y="79582"/>
                        <a:pt x="89032" y="91177"/>
                        <a:pt x="82705" y="99737"/>
                      </a:cubicBezTo>
                      <a:cubicBezTo>
                        <a:pt x="76402" y="108298"/>
                        <a:pt x="67841" y="112578"/>
                        <a:pt x="57023" y="112578"/>
                      </a:cubicBezTo>
                      <a:close/>
                      <a:moveTo>
                        <a:pt x="57023" y="129759"/>
                      </a:moveTo>
                      <a:cubicBezTo>
                        <a:pt x="74662" y="129759"/>
                        <a:pt x="88514" y="124020"/>
                        <a:pt x="98580" y="112543"/>
                      </a:cubicBezTo>
                      <a:cubicBezTo>
                        <a:pt x="108670" y="101090"/>
                        <a:pt x="113715" y="85226"/>
                        <a:pt x="113715" y="64953"/>
                      </a:cubicBezTo>
                      <a:cubicBezTo>
                        <a:pt x="113715" y="44751"/>
                        <a:pt x="108670" y="28888"/>
                        <a:pt x="98580" y="17364"/>
                      </a:cubicBezTo>
                      <a:cubicBezTo>
                        <a:pt x="88514" y="5863"/>
                        <a:pt x="74662" y="113"/>
                        <a:pt x="57023" y="113"/>
                      </a:cubicBezTo>
                      <a:cubicBezTo>
                        <a:pt x="39314" y="113"/>
                        <a:pt x="25438" y="5863"/>
                        <a:pt x="15395" y="17364"/>
                      </a:cubicBezTo>
                      <a:cubicBezTo>
                        <a:pt x="5376" y="28888"/>
                        <a:pt x="367" y="44751"/>
                        <a:pt x="367" y="64953"/>
                      </a:cubicBezTo>
                      <a:cubicBezTo>
                        <a:pt x="367" y="85226"/>
                        <a:pt x="5376" y="101090"/>
                        <a:pt x="15395" y="112543"/>
                      </a:cubicBezTo>
                      <a:cubicBezTo>
                        <a:pt x="25438" y="124020"/>
                        <a:pt x="39314" y="129759"/>
                        <a:pt x="57023" y="129759"/>
                      </a:cubicBezTo>
                      <a:close/>
                    </a:path>
                  </a:pathLst>
                </a:custGeom>
                <a:solidFill>
                  <a:srgbClr val="000000"/>
                </a:solidFill>
                <a:ln w="2258" cap="flat">
                  <a:noFill/>
                  <a:prstDash val="solid"/>
                  <a:round/>
                </a:ln>
              </p:spPr>
              <p:txBody>
                <a:bodyPr rtlCol="0" anchor="ctr"/>
                <a:lstStyle/>
                <a:p>
                  <a:endParaRPr lang="en-US"/>
                </a:p>
              </p:txBody>
            </p:sp>
            <p:sp>
              <p:nvSpPr>
                <p:cNvPr id="166" name="Freeform: Shape 407">
                  <a:extLst>
                    <a:ext uri="{FF2B5EF4-FFF2-40B4-BE49-F238E27FC236}">
                      <a16:creationId xmlns:a16="http://schemas.microsoft.com/office/drawing/2014/main" id="{0C0FD8BC-C99D-12FC-DF8E-8A78D99ED7E0}"/>
                    </a:ext>
                  </a:extLst>
                </p:cNvPr>
                <p:cNvSpPr/>
                <p:nvPr/>
              </p:nvSpPr>
              <p:spPr>
                <a:xfrm flipV="1">
                  <a:off x="11307714" y="3889276"/>
                  <a:ext cx="103434" cy="126435"/>
                </a:xfrm>
                <a:custGeom>
                  <a:avLst/>
                  <a:gdLst>
                    <a:gd name="connsiteX0" fmla="*/ 103805 w 103434"/>
                    <a:gd name="connsiteY0" fmla="*/ 74654 h 126435"/>
                    <a:gd name="connsiteX1" fmla="*/ 103805 w 103434"/>
                    <a:gd name="connsiteY1" fmla="*/ 112 h 126435"/>
                    <a:gd name="connsiteX2" fmla="*/ 83520 w 103434"/>
                    <a:gd name="connsiteY2" fmla="*/ 112 h 126435"/>
                    <a:gd name="connsiteX3" fmla="*/ 83520 w 103434"/>
                    <a:gd name="connsiteY3" fmla="*/ 73984 h 126435"/>
                    <a:gd name="connsiteX4" fmla="*/ 76676 w 103434"/>
                    <a:gd name="connsiteY4" fmla="*/ 100195 h 126435"/>
                    <a:gd name="connsiteX5" fmla="*/ 56180 w 103434"/>
                    <a:gd name="connsiteY5" fmla="*/ 108909 h 126435"/>
                    <a:gd name="connsiteX6" fmla="*/ 30251 w 103434"/>
                    <a:gd name="connsiteY6" fmla="*/ 98431 h 126435"/>
                    <a:gd name="connsiteX7" fmla="*/ 20761 w 103434"/>
                    <a:gd name="connsiteY7" fmla="*/ 69891 h 126435"/>
                    <a:gd name="connsiteX8" fmla="*/ 20761 w 103434"/>
                    <a:gd name="connsiteY8" fmla="*/ 112 h 126435"/>
                    <a:gd name="connsiteX9" fmla="*/ 371 w 103434"/>
                    <a:gd name="connsiteY9" fmla="*/ 112 h 126435"/>
                    <a:gd name="connsiteX10" fmla="*/ 371 w 103434"/>
                    <a:gd name="connsiteY10" fmla="*/ 123584 h 126435"/>
                    <a:gd name="connsiteX11" fmla="*/ 20761 w 103434"/>
                    <a:gd name="connsiteY11" fmla="*/ 123584 h 126435"/>
                    <a:gd name="connsiteX12" fmla="*/ 20761 w 103434"/>
                    <a:gd name="connsiteY12" fmla="*/ 104393 h 126435"/>
                    <a:gd name="connsiteX13" fmla="*/ 37906 w 103434"/>
                    <a:gd name="connsiteY13" fmla="*/ 121044 h 126435"/>
                    <a:gd name="connsiteX14" fmla="*/ 60696 w 103434"/>
                    <a:gd name="connsiteY14" fmla="*/ 126548 h 126435"/>
                    <a:gd name="connsiteX15" fmla="*/ 92869 w 103434"/>
                    <a:gd name="connsiteY15" fmla="*/ 113389 h 126435"/>
                    <a:gd name="connsiteX16" fmla="*/ 103805 w 103434"/>
                    <a:gd name="connsiteY16" fmla="*/ 74654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805" y="74654"/>
                      </a:moveTo>
                      <a:lnTo>
                        <a:pt x="103805" y="112"/>
                      </a:lnTo>
                      <a:lnTo>
                        <a:pt x="83520" y="112"/>
                      </a:lnTo>
                      <a:lnTo>
                        <a:pt x="83520" y="73984"/>
                      </a:lnTo>
                      <a:cubicBezTo>
                        <a:pt x="83520" y="85672"/>
                        <a:pt x="81239" y="94409"/>
                        <a:pt x="76676" y="100195"/>
                      </a:cubicBezTo>
                      <a:cubicBezTo>
                        <a:pt x="72114" y="106004"/>
                        <a:pt x="65282" y="108909"/>
                        <a:pt x="56180" y="108909"/>
                      </a:cubicBezTo>
                      <a:cubicBezTo>
                        <a:pt x="45220" y="108909"/>
                        <a:pt x="36577" y="105416"/>
                        <a:pt x="30251" y="98431"/>
                      </a:cubicBezTo>
                      <a:cubicBezTo>
                        <a:pt x="23924" y="91470"/>
                        <a:pt x="20761" y="81956"/>
                        <a:pt x="20761" y="69891"/>
                      </a:cubicBezTo>
                      <a:lnTo>
                        <a:pt x="20761" y="112"/>
                      </a:lnTo>
                      <a:lnTo>
                        <a:pt x="371" y="112"/>
                      </a:lnTo>
                      <a:lnTo>
                        <a:pt x="371" y="123584"/>
                      </a:lnTo>
                      <a:lnTo>
                        <a:pt x="20761" y="123584"/>
                      </a:lnTo>
                      <a:lnTo>
                        <a:pt x="20761" y="104393"/>
                      </a:lnTo>
                      <a:cubicBezTo>
                        <a:pt x="25629" y="111825"/>
                        <a:pt x="31344" y="117375"/>
                        <a:pt x="37906" y="121044"/>
                      </a:cubicBezTo>
                      <a:cubicBezTo>
                        <a:pt x="44491" y="124713"/>
                        <a:pt x="52088" y="126548"/>
                        <a:pt x="60696" y="126548"/>
                      </a:cubicBezTo>
                      <a:cubicBezTo>
                        <a:pt x="74877" y="126548"/>
                        <a:pt x="85602" y="122161"/>
                        <a:pt x="92869" y="113389"/>
                      </a:cubicBezTo>
                      <a:cubicBezTo>
                        <a:pt x="100160" y="104617"/>
                        <a:pt x="103805" y="91705"/>
                        <a:pt x="103805" y="74654"/>
                      </a:cubicBezTo>
                      <a:close/>
                    </a:path>
                  </a:pathLst>
                </a:custGeom>
                <a:solidFill>
                  <a:srgbClr val="000000"/>
                </a:solidFill>
                <a:ln w="2258" cap="flat">
                  <a:noFill/>
                  <a:prstDash val="solid"/>
                  <a:round/>
                </a:ln>
              </p:spPr>
              <p:txBody>
                <a:bodyPr rtlCol="0" anchor="ctr"/>
                <a:lstStyle/>
                <a:p>
                  <a:endParaRPr lang="en-US"/>
                </a:p>
              </p:txBody>
            </p:sp>
            <p:sp>
              <p:nvSpPr>
                <p:cNvPr id="167" name="Freeform: Shape 408">
                  <a:extLst>
                    <a:ext uri="{FF2B5EF4-FFF2-40B4-BE49-F238E27FC236}">
                      <a16:creationId xmlns:a16="http://schemas.microsoft.com/office/drawing/2014/main" id="{2E875470-4766-A48B-E349-73BFD098887E}"/>
                    </a:ext>
                  </a:extLst>
                </p:cNvPr>
                <p:cNvSpPr/>
                <p:nvPr/>
              </p:nvSpPr>
              <p:spPr>
                <a:xfrm flipV="1">
                  <a:off x="11451586" y="3844155"/>
                  <a:ext cx="20284" cy="171555"/>
                </a:xfrm>
                <a:custGeom>
                  <a:avLst/>
                  <a:gdLst>
                    <a:gd name="connsiteX0" fmla="*/ 392 w 20284"/>
                    <a:gd name="connsiteY0" fmla="*/ 171657 h 171555"/>
                    <a:gd name="connsiteX1" fmla="*/ 20677 w 20284"/>
                    <a:gd name="connsiteY1" fmla="*/ 171657 h 171555"/>
                    <a:gd name="connsiteX2" fmla="*/ 20677 w 20284"/>
                    <a:gd name="connsiteY2" fmla="*/ 101 h 171555"/>
                    <a:gd name="connsiteX3" fmla="*/ 392 w 20284"/>
                    <a:gd name="connsiteY3" fmla="*/ 101 h 171555"/>
                  </a:gdLst>
                  <a:ahLst/>
                  <a:cxnLst>
                    <a:cxn ang="0">
                      <a:pos x="connsiteX0" y="connsiteY0"/>
                    </a:cxn>
                    <a:cxn ang="0">
                      <a:pos x="connsiteX1" y="connsiteY1"/>
                    </a:cxn>
                    <a:cxn ang="0">
                      <a:pos x="connsiteX2" y="connsiteY2"/>
                    </a:cxn>
                    <a:cxn ang="0">
                      <a:pos x="connsiteX3" y="connsiteY3"/>
                    </a:cxn>
                  </a:cxnLst>
                  <a:rect l="l" t="t" r="r" b="b"/>
                  <a:pathLst>
                    <a:path w="20284" h="171555">
                      <a:moveTo>
                        <a:pt x="392" y="171657"/>
                      </a:moveTo>
                      <a:lnTo>
                        <a:pt x="20677" y="171657"/>
                      </a:lnTo>
                      <a:lnTo>
                        <a:pt x="20677" y="101"/>
                      </a:lnTo>
                      <a:lnTo>
                        <a:pt x="392" y="101"/>
                      </a:lnTo>
                      <a:close/>
                    </a:path>
                  </a:pathLst>
                </a:custGeom>
                <a:solidFill>
                  <a:srgbClr val="000000"/>
                </a:solidFill>
                <a:ln w="2258" cap="flat">
                  <a:noFill/>
                  <a:prstDash val="solid"/>
                  <a:round/>
                </a:ln>
              </p:spPr>
              <p:txBody>
                <a:bodyPr rtlCol="0" anchor="ctr"/>
                <a:lstStyle/>
                <a:p>
                  <a:endParaRPr lang="en-US"/>
                </a:p>
              </p:txBody>
            </p:sp>
            <p:sp>
              <p:nvSpPr>
                <p:cNvPr id="168" name="Freeform: Shape 409">
                  <a:extLst>
                    <a:ext uri="{FF2B5EF4-FFF2-40B4-BE49-F238E27FC236}">
                      <a16:creationId xmlns:a16="http://schemas.microsoft.com/office/drawing/2014/main" id="{25F87D46-E94E-8EF0-BA66-E8A72A90EDB1}"/>
                    </a:ext>
                  </a:extLst>
                </p:cNvPr>
                <p:cNvSpPr/>
                <p:nvPr/>
              </p:nvSpPr>
              <p:spPr>
                <a:xfrm flipV="1">
                  <a:off x="11499779" y="3892239"/>
                  <a:ext cx="120156" cy="170427"/>
                </a:xfrm>
                <a:custGeom>
                  <a:avLst/>
                  <a:gdLst>
                    <a:gd name="connsiteX0" fmla="*/ 66279 w 120156"/>
                    <a:gd name="connsiteY0" fmla="*/ 35614 h 170427"/>
                    <a:gd name="connsiteX1" fmla="*/ 49522 w 120156"/>
                    <a:gd name="connsiteY1" fmla="*/ 6862 h 170427"/>
                    <a:gd name="connsiteX2" fmla="*/ 27720 w 120156"/>
                    <a:gd name="connsiteY2" fmla="*/ 124 h 170427"/>
                    <a:gd name="connsiteX3" fmla="*/ 11492 w 120156"/>
                    <a:gd name="connsiteY3" fmla="*/ 124 h 170427"/>
                    <a:gd name="connsiteX4" fmla="*/ 11492 w 120156"/>
                    <a:gd name="connsiteY4" fmla="*/ 17093 h 170427"/>
                    <a:gd name="connsiteX5" fmla="*/ 23416 w 120156"/>
                    <a:gd name="connsiteY5" fmla="*/ 17093 h 170427"/>
                    <a:gd name="connsiteX6" fmla="*/ 36399 w 120156"/>
                    <a:gd name="connsiteY6" fmla="*/ 21079 h 170427"/>
                    <a:gd name="connsiteX7" fmla="*/ 46664 w 120156"/>
                    <a:gd name="connsiteY7" fmla="*/ 39812 h 170427"/>
                    <a:gd name="connsiteX8" fmla="*/ 50298 w 120156"/>
                    <a:gd name="connsiteY8" fmla="*/ 49054 h 170427"/>
                    <a:gd name="connsiteX9" fmla="*/ 380 w 120156"/>
                    <a:gd name="connsiteY9" fmla="*/ 170551 h 170427"/>
                    <a:gd name="connsiteX10" fmla="*/ 21864 w 120156"/>
                    <a:gd name="connsiteY10" fmla="*/ 170551 h 170427"/>
                    <a:gd name="connsiteX11" fmla="*/ 60458 w 120156"/>
                    <a:gd name="connsiteY11" fmla="*/ 73996 h 170427"/>
                    <a:gd name="connsiteX12" fmla="*/ 99052 w 120156"/>
                    <a:gd name="connsiteY12" fmla="*/ 170551 h 170427"/>
                    <a:gd name="connsiteX13" fmla="*/ 120536 w 120156"/>
                    <a:gd name="connsiteY13" fmla="*/ 170551 h 17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156" h="170427">
                      <a:moveTo>
                        <a:pt x="66279" y="35614"/>
                      </a:moveTo>
                      <a:cubicBezTo>
                        <a:pt x="60564" y="20915"/>
                        <a:pt x="54978" y="11331"/>
                        <a:pt x="49522" y="6862"/>
                      </a:cubicBezTo>
                      <a:cubicBezTo>
                        <a:pt x="44089" y="2370"/>
                        <a:pt x="36822" y="124"/>
                        <a:pt x="27720" y="124"/>
                      </a:cubicBezTo>
                      <a:lnTo>
                        <a:pt x="11492" y="124"/>
                      </a:lnTo>
                      <a:lnTo>
                        <a:pt x="11492" y="17093"/>
                      </a:lnTo>
                      <a:lnTo>
                        <a:pt x="23416" y="17093"/>
                      </a:lnTo>
                      <a:cubicBezTo>
                        <a:pt x="28990" y="17093"/>
                        <a:pt x="33318" y="18421"/>
                        <a:pt x="36399" y="21079"/>
                      </a:cubicBezTo>
                      <a:cubicBezTo>
                        <a:pt x="39503" y="23713"/>
                        <a:pt x="42925" y="29957"/>
                        <a:pt x="46664" y="39812"/>
                      </a:cubicBezTo>
                      <a:lnTo>
                        <a:pt x="50298" y="49054"/>
                      </a:lnTo>
                      <a:lnTo>
                        <a:pt x="380" y="170551"/>
                      </a:lnTo>
                      <a:lnTo>
                        <a:pt x="21864" y="170551"/>
                      </a:lnTo>
                      <a:lnTo>
                        <a:pt x="60458" y="73996"/>
                      </a:lnTo>
                      <a:lnTo>
                        <a:pt x="99052" y="170551"/>
                      </a:lnTo>
                      <a:lnTo>
                        <a:pt x="120536" y="170551"/>
                      </a:lnTo>
                      <a:close/>
                    </a:path>
                  </a:pathLst>
                </a:custGeom>
                <a:solidFill>
                  <a:srgbClr val="000000"/>
                </a:solidFill>
                <a:ln w="2258" cap="flat">
                  <a:noFill/>
                  <a:prstDash val="solid"/>
                  <a:round/>
                </a:ln>
              </p:spPr>
              <p:txBody>
                <a:bodyPr rtlCol="0" anchor="ctr"/>
                <a:lstStyle/>
                <a:p>
                  <a:endParaRPr lang="en-US"/>
                </a:p>
              </p:txBody>
            </p:sp>
            <p:sp>
              <p:nvSpPr>
                <p:cNvPr id="169" name="Freeform: Shape 410">
                  <a:extLst>
                    <a:ext uri="{FF2B5EF4-FFF2-40B4-BE49-F238E27FC236}">
                      <a16:creationId xmlns:a16="http://schemas.microsoft.com/office/drawing/2014/main" id="{5298BAA4-12BF-778D-ECE5-38F153A22C60}"/>
                    </a:ext>
                  </a:extLst>
                </p:cNvPr>
                <p:cNvSpPr/>
                <p:nvPr/>
              </p:nvSpPr>
              <p:spPr>
                <a:xfrm flipV="1">
                  <a:off x="11644754" y="3844402"/>
                  <a:ext cx="50588" cy="201083"/>
                </a:xfrm>
                <a:custGeom>
                  <a:avLst/>
                  <a:gdLst>
                    <a:gd name="connsiteX0" fmla="*/ 394 w 50588"/>
                    <a:gd name="connsiteY0" fmla="*/ 201192 h 201083"/>
                    <a:gd name="connsiteX1" fmla="*/ 18033 w 50588"/>
                    <a:gd name="connsiteY1" fmla="*/ 201192 h 201083"/>
                    <a:gd name="connsiteX2" fmla="*/ 42763 w 50588"/>
                    <a:gd name="connsiteY2" fmla="*/ 150251 h 201083"/>
                    <a:gd name="connsiteX3" fmla="*/ 50983 w 50588"/>
                    <a:gd name="connsiteY3" fmla="*/ 100756 h 201083"/>
                    <a:gd name="connsiteX4" fmla="*/ 42763 w 50588"/>
                    <a:gd name="connsiteY4" fmla="*/ 51050 h 201083"/>
                    <a:gd name="connsiteX5" fmla="*/ 18033 w 50588"/>
                    <a:gd name="connsiteY5" fmla="*/ 108 h 201083"/>
                    <a:gd name="connsiteX6" fmla="*/ 394 w 50588"/>
                    <a:gd name="connsiteY6" fmla="*/ 108 h 201083"/>
                    <a:gd name="connsiteX7" fmla="*/ 22266 w 50588"/>
                    <a:gd name="connsiteY7" fmla="*/ 50344 h 201083"/>
                    <a:gd name="connsiteX8" fmla="*/ 29498 w 50588"/>
                    <a:gd name="connsiteY8" fmla="*/ 100756 h 201083"/>
                    <a:gd name="connsiteX9" fmla="*/ 22266 w 50588"/>
                    <a:gd name="connsiteY9" fmla="*/ 151027 h 201083"/>
                    <a:gd name="connsiteX10" fmla="*/ 394 w 50588"/>
                    <a:gd name="connsiteY10" fmla="*/ 201192 h 2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88" h="201083">
                      <a:moveTo>
                        <a:pt x="394" y="201192"/>
                      </a:moveTo>
                      <a:lnTo>
                        <a:pt x="18033" y="201192"/>
                      </a:lnTo>
                      <a:cubicBezTo>
                        <a:pt x="29040" y="183859"/>
                        <a:pt x="37283" y="166878"/>
                        <a:pt x="42763" y="150251"/>
                      </a:cubicBezTo>
                      <a:cubicBezTo>
                        <a:pt x="48243" y="133647"/>
                        <a:pt x="50983" y="117148"/>
                        <a:pt x="50983" y="100756"/>
                      </a:cubicBezTo>
                      <a:cubicBezTo>
                        <a:pt x="50983" y="84293"/>
                        <a:pt x="48243" y="67724"/>
                        <a:pt x="42763" y="51050"/>
                      </a:cubicBezTo>
                      <a:cubicBezTo>
                        <a:pt x="37283" y="34375"/>
                        <a:pt x="29040" y="17395"/>
                        <a:pt x="18033" y="108"/>
                      </a:cubicBezTo>
                      <a:lnTo>
                        <a:pt x="394" y="108"/>
                      </a:lnTo>
                      <a:cubicBezTo>
                        <a:pt x="10154" y="16948"/>
                        <a:pt x="17445" y="33693"/>
                        <a:pt x="22266" y="50344"/>
                      </a:cubicBezTo>
                      <a:cubicBezTo>
                        <a:pt x="27088" y="66995"/>
                        <a:pt x="29498" y="83799"/>
                        <a:pt x="29498" y="100756"/>
                      </a:cubicBezTo>
                      <a:cubicBezTo>
                        <a:pt x="29498" y="117736"/>
                        <a:pt x="27088" y="134493"/>
                        <a:pt x="22266" y="151027"/>
                      </a:cubicBezTo>
                      <a:cubicBezTo>
                        <a:pt x="17445" y="167584"/>
                        <a:pt x="10154" y="184305"/>
                        <a:pt x="394" y="201192"/>
                      </a:cubicBezTo>
                      <a:close/>
                    </a:path>
                  </a:pathLst>
                </a:custGeom>
                <a:solidFill>
                  <a:srgbClr val="000000"/>
                </a:solidFill>
                <a:ln w="2258" cap="flat">
                  <a:noFill/>
                  <a:prstDash val="solid"/>
                  <a:round/>
                </a:ln>
              </p:spPr>
              <p:txBody>
                <a:bodyPr rtlCol="0" anchor="ctr"/>
                <a:lstStyle/>
                <a:p>
                  <a:endParaRPr lang="en-US"/>
                </a:p>
              </p:txBody>
            </p:sp>
          </p:grpSp>
        </p:grpSp>
        <p:sp>
          <p:nvSpPr>
            <p:cNvPr id="64" name="Freeform: Shape 411">
              <a:extLst>
                <a:ext uri="{FF2B5EF4-FFF2-40B4-BE49-F238E27FC236}">
                  <a16:creationId xmlns:a16="http://schemas.microsoft.com/office/drawing/2014/main" id="{C5D35D16-6ACA-F27A-C0CE-67109D9C7D8F}"/>
                </a:ext>
              </a:extLst>
            </p:cNvPr>
            <p:cNvSpPr/>
            <p:nvPr/>
          </p:nvSpPr>
          <p:spPr>
            <a:xfrm>
              <a:off x="8990383" y="4686497"/>
              <a:ext cx="451555" cy="28222"/>
            </a:xfrm>
            <a:custGeom>
              <a:avLst/>
              <a:gdLst>
                <a:gd name="connsiteX0" fmla="*/ 0 w 451555"/>
                <a:gd name="connsiteY0" fmla="*/ 0 h 28222"/>
                <a:gd name="connsiteX1" fmla="*/ 451556 w 451555"/>
                <a:gd name="connsiteY1" fmla="*/ 0 h 28222"/>
              </a:gdLst>
              <a:ahLst/>
              <a:cxnLst>
                <a:cxn ang="0">
                  <a:pos x="connsiteX0" y="connsiteY0"/>
                </a:cxn>
                <a:cxn ang="0">
                  <a:pos x="connsiteX1" y="connsiteY1"/>
                </a:cxn>
              </a:cxnLst>
              <a:rect l="l" t="t" r="r" b="b"/>
              <a:pathLst>
                <a:path w="451555" h="28222">
                  <a:moveTo>
                    <a:pt x="0" y="0"/>
                  </a:moveTo>
                  <a:lnTo>
                    <a:pt x="451556" y="0"/>
                  </a:lnTo>
                </a:path>
              </a:pathLst>
            </a:custGeom>
            <a:noFill/>
            <a:ln w="28222" cap="sq">
              <a:solidFill>
                <a:srgbClr val="000000"/>
              </a:solidFill>
              <a:prstDash val="solid"/>
              <a:round/>
            </a:ln>
          </p:spPr>
          <p:txBody>
            <a:bodyPr rtlCol="0" anchor="ctr"/>
            <a:lstStyle/>
            <a:p>
              <a:endParaRPr lang="en-US"/>
            </a:p>
          </p:txBody>
        </p:sp>
        <p:grpSp>
          <p:nvGrpSpPr>
            <p:cNvPr id="65" name="Graphic 4">
              <a:extLst>
                <a:ext uri="{FF2B5EF4-FFF2-40B4-BE49-F238E27FC236}">
                  <a16:creationId xmlns:a16="http://schemas.microsoft.com/office/drawing/2014/main" id="{4CA05203-7F67-6125-9B71-489F14C73065}"/>
                </a:ext>
              </a:extLst>
            </p:cNvPr>
            <p:cNvGrpSpPr/>
            <p:nvPr/>
          </p:nvGrpSpPr>
          <p:grpSpPr>
            <a:xfrm>
              <a:off x="9625859" y="4604777"/>
              <a:ext cx="2390602" cy="1229797"/>
              <a:chOff x="9625859" y="4175569"/>
              <a:chExt cx="2390602" cy="1229797"/>
            </a:xfrm>
            <a:solidFill>
              <a:srgbClr val="000000"/>
            </a:solidFill>
          </p:grpSpPr>
          <p:grpSp>
            <p:nvGrpSpPr>
              <p:cNvPr id="67" name="Graphic 4">
                <a:extLst>
                  <a:ext uri="{FF2B5EF4-FFF2-40B4-BE49-F238E27FC236}">
                    <a16:creationId xmlns:a16="http://schemas.microsoft.com/office/drawing/2014/main" id="{DFA7FE13-39D1-C7F1-0A73-8F7E9B0562C0}"/>
                  </a:ext>
                </a:extLst>
              </p:cNvPr>
              <p:cNvGrpSpPr/>
              <p:nvPr/>
            </p:nvGrpSpPr>
            <p:grpSpPr>
              <a:xfrm>
                <a:off x="9635772" y="4175569"/>
                <a:ext cx="1915256" cy="218510"/>
                <a:chOff x="9635772" y="4175569"/>
                <a:chExt cx="1915256" cy="218510"/>
              </a:xfrm>
              <a:solidFill>
                <a:srgbClr val="000000"/>
              </a:solidFill>
            </p:grpSpPr>
            <p:sp>
              <p:nvSpPr>
                <p:cNvPr id="134" name="Freeform: Shape 414">
                  <a:extLst>
                    <a:ext uri="{FF2B5EF4-FFF2-40B4-BE49-F238E27FC236}">
                      <a16:creationId xmlns:a16="http://schemas.microsoft.com/office/drawing/2014/main" id="{22AE1B70-3336-4712-E147-79DFACEE41C7}"/>
                    </a:ext>
                  </a:extLst>
                </p:cNvPr>
                <p:cNvSpPr/>
                <p:nvPr/>
              </p:nvSpPr>
              <p:spPr>
                <a:xfrm flipV="1">
                  <a:off x="9635772" y="4182519"/>
                  <a:ext cx="106291" cy="164605"/>
                </a:xfrm>
                <a:custGeom>
                  <a:avLst/>
                  <a:gdLst>
                    <a:gd name="connsiteX0" fmla="*/ 22570 w 106291"/>
                    <a:gd name="connsiteY0" fmla="*/ 146412 h 164605"/>
                    <a:gd name="connsiteX1" fmla="*/ 22570 w 106291"/>
                    <a:gd name="connsiteY1" fmla="*/ 84570 h 164605"/>
                    <a:gd name="connsiteX2" fmla="*/ 50581 w 106291"/>
                    <a:gd name="connsiteY2" fmla="*/ 84570 h 164605"/>
                    <a:gd name="connsiteX3" fmla="*/ 74605 w 106291"/>
                    <a:gd name="connsiteY3" fmla="*/ 92613 h 164605"/>
                    <a:gd name="connsiteX4" fmla="*/ 83107 w 106291"/>
                    <a:gd name="connsiteY4" fmla="*/ 115544 h 164605"/>
                    <a:gd name="connsiteX5" fmla="*/ 74605 w 106291"/>
                    <a:gd name="connsiteY5" fmla="*/ 138368 h 164605"/>
                    <a:gd name="connsiteX6" fmla="*/ 50581 w 106291"/>
                    <a:gd name="connsiteY6" fmla="*/ 146412 h 164605"/>
                    <a:gd name="connsiteX7" fmla="*/ 310 w 106291"/>
                    <a:gd name="connsiteY7" fmla="*/ 164721 h 164605"/>
                    <a:gd name="connsiteX8" fmla="*/ 50581 w 106291"/>
                    <a:gd name="connsiteY8" fmla="*/ 164721 h 164605"/>
                    <a:gd name="connsiteX9" fmla="*/ 92420 w 106291"/>
                    <a:gd name="connsiteY9" fmla="*/ 152197 h 164605"/>
                    <a:gd name="connsiteX10" fmla="*/ 106602 w 106291"/>
                    <a:gd name="connsiteY10" fmla="*/ 115544 h 164605"/>
                    <a:gd name="connsiteX11" fmla="*/ 92420 w 106291"/>
                    <a:gd name="connsiteY11" fmla="*/ 78714 h 164605"/>
                    <a:gd name="connsiteX12" fmla="*/ 50581 w 106291"/>
                    <a:gd name="connsiteY12" fmla="*/ 66261 h 164605"/>
                    <a:gd name="connsiteX13" fmla="*/ 22570 w 106291"/>
                    <a:gd name="connsiteY13" fmla="*/ 66261 h 164605"/>
                    <a:gd name="connsiteX14" fmla="*/ 22570 w 106291"/>
                    <a:gd name="connsiteY14" fmla="*/ 115 h 164605"/>
                    <a:gd name="connsiteX15" fmla="*/ 310 w 106291"/>
                    <a:gd name="connsiteY15" fmla="*/ 115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91" h="164605">
                      <a:moveTo>
                        <a:pt x="22570" y="146412"/>
                      </a:moveTo>
                      <a:lnTo>
                        <a:pt x="22570" y="84570"/>
                      </a:lnTo>
                      <a:lnTo>
                        <a:pt x="50581" y="84570"/>
                      </a:lnTo>
                      <a:cubicBezTo>
                        <a:pt x="60953" y="84570"/>
                        <a:pt x="68961" y="87251"/>
                        <a:pt x="74605" y="92613"/>
                      </a:cubicBezTo>
                      <a:cubicBezTo>
                        <a:pt x="80273" y="97975"/>
                        <a:pt x="83107" y="105619"/>
                        <a:pt x="83107" y="115544"/>
                      </a:cubicBezTo>
                      <a:cubicBezTo>
                        <a:pt x="83107" y="125398"/>
                        <a:pt x="80273" y="133006"/>
                        <a:pt x="74605" y="138368"/>
                      </a:cubicBezTo>
                      <a:cubicBezTo>
                        <a:pt x="68961" y="143731"/>
                        <a:pt x="60953" y="146412"/>
                        <a:pt x="50581" y="146412"/>
                      </a:cubicBezTo>
                      <a:close/>
                      <a:moveTo>
                        <a:pt x="310" y="164721"/>
                      </a:moveTo>
                      <a:lnTo>
                        <a:pt x="50581" y="164721"/>
                      </a:lnTo>
                      <a:cubicBezTo>
                        <a:pt x="69043" y="164721"/>
                        <a:pt x="82989" y="160546"/>
                        <a:pt x="92420" y="152197"/>
                      </a:cubicBezTo>
                      <a:cubicBezTo>
                        <a:pt x="101875" y="143848"/>
                        <a:pt x="106602" y="131630"/>
                        <a:pt x="106602" y="115544"/>
                      </a:cubicBezTo>
                      <a:cubicBezTo>
                        <a:pt x="106602" y="99292"/>
                        <a:pt x="101875" y="87016"/>
                        <a:pt x="92420" y="78714"/>
                      </a:cubicBezTo>
                      <a:cubicBezTo>
                        <a:pt x="82989" y="70411"/>
                        <a:pt x="69043" y="66261"/>
                        <a:pt x="50581" y="66261"/>
                      </a:cubicBezTo>
                      <a:lnTo>
                        <a:pt x="22570" y="66261"/>
                      </a:lnTo>
                      <a:lnTo>
                        <a:pt x="22570" y="115"/>
                      </a:lnTo>
                      <a:lnTo>
                        <a:pt x="310" y="115"/>
                      </a:lnTo>
                      <a:close/>
                    </a:path>
                  </a:pathLst>
                </a:custGeom>
                <a:solidFill>
                  <a:srgbClr val="000000"/>
                </a:solidFill>
                <a:ln w="2258" cap="flat">
                  <a:noFill/>
                  <a:prstDash val="solid"/>
                  <a:round/>
                </a:ln>
              </p:spPr>
              <p:txBody>
                <a:bodyPr rtlCol="0" anchor="ctr"/>
                <a:lstStyle/>
                <a:p>
                  <a:endParaRPr lang="en-US"/>
                </a:p>
              </p:txBody>
            </p:sp>
            <p:sp>
              <p:nvSpPr>
                <p:cNvPr id="135" name="Freeform: Shape 415">
                  <a:extLst>
                    <a:ext uri="{FF2B5EF4-FFF2-40B4-BE49-F238E27FC236}">
                      <a16:creationId xmlns:a16="http://schemas.microsoft.com/office/drawing/2014/main" id="{9BB46B34-D686-4081-726C-439A505BF205}"/>
                    </a:ext>
                  </a:extLst>
                </p:cNvPr>
                <p:cNvSpPr/>
                <p:nvPr/>
              </p:nvSpPr>
              <p:spPr>
                <a:xfrm flipV="1">
                  <a:off x="9766313" y="4220689"/>
                  <a:ext cx="72319" cy="126435"/>
                </a:xfrm>
                <a:custGeom>
                  <a:avLst/>
                  <a:gdLst>
                    <a:gd name="connsiteX0" fmla="*/ 72642 w 72319"/>
                    <a:gd name="connsiteY0" fmla="*/ 104652 h 126435"/>
                    <a:gd name="connsiteX1" fmla="*/ 65198 w 72319"/>
                    <a:gd name="connsiteY1" fmla="*/ 107545 h 126435"/>
                    <a:gd name="connsiteX2" fmla="*/ 56343 w 72319"/>
                    <a:gd name="connsiteY2" fmla="*/ 108497 h 126435"/>
                    <a:gd name="connsiteX3" fmla="*/ 29920 w 72319"/>
                    <a:gd name="connsiteY3" fmla="*/ 97314 h 126435"/>
                    <a:gd name="connsiteX4" fmla="*/ 20713 w 72319"/>
                    <a:gd name="connsiteY4" fmla="*/ 65176 h 126435"/>
                    <a:gd name="connsiteX5" fmla="*/ 20713 w 72319"/>
                    <a:gd name="connsiteY5" fmla="*/ 124 h 126435"/>
                    <a:gd name="connsiteX6" fmla="*/ 322 w 72319"/>
                    <a:gd name="connsiteY6" fmla="*/ 124 h 126435"/>
                    <a:gd name="connsiteX7" fmla="*/ 322 w 72319"/>
                    <a:gd name="connsiteY7" fmla="*/ 123596 h 126435"/>
                    <a:gd name="connsiteX8" fmla="*/ 20713 w 72319"/>
                    <a:gd name="connsiteY8" fmla="*/ 123596 h 126435"/>
                    <a:gd name="connsiteX9" fmla="*/ 20713 w 72319"/>
                    <a:gd name="connsiteY9" fmla="*/ 104405 h 126435"/>
                    <a:gd name="connsiteX10" fmla="*/ 37364 w 72319"/>
                    <a:gd name="connsiteY10" fmla="*/ 121091 h 126435"/>
                    <a:gd name="connsiteX11" fmla="*/ 62305 w 72319"/>
                    <a:gd name="connsiteY11" fmla="*/ 126559 h 126435"/>
                    <a:gd name="connsiteX12" fmla="*/ 66927 w 72319"/>
                    <a:gd name="connsiteY12" fmla="*/ 126277 h 126435"/>
                    <a:gd name="connsiteX13" fmla="*/ 72536 w 72319"/>
                    <a:gd name="connsiteY13" fmla="*/ 125466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42" y="104652"/>
                      </a:moveTo>
                      <a:cubicBezTo>
                        <a:pt x="70360" y="105969"/>
                        <a:pt x="67879" y="106933"/>
                        <a:pt x="65198" y="107545"/>
                      </a:cubicBezTo>
                      <a:cubicBezTo>
                        <a:pt x="62517" y="108180"/>
                        <a:pt x="59565" y="108497"/>
                        <a:pt x="56343" y="108497"/>
                      </a:cubicBezTo>
                      <a:cubicBezTo>
                        <a:pt x="44866" y="108497"/>
                        <a:pt x="36059" y="104770"/>
                        <a:pt x="29920" y="97314"/>
                      </a:cubicBezTo>
                      <a:cubicBezTo>
                        <a:pt x="23782" y="89859"/>
                        <a:pt x="20713" y="79146"/>
                        <a:pt x="20713" y="65176"/>
                      </a:cubicBezTo>
                      <a:lnTo>
                        <a:pt x="20713" y="124"/>
                      </a:lnTo>
                      <a:lnTo>
                        <a:pt x="322" y="124"/>
                      </a:lnTo>
                      <a:lnTo>
                        <a:pt x="322" y="123596"/>
                      </a:lnTo>
                      <a:lnTo>
                        <a:pt x="20713" y="123596"/>
                      </a:lnTo>
                      <a:lnTo>
                        <a:pt x="20713" y="104405"/>
                      </a:lnTo>
                      <a:cubicBezTo>
                        <a:pt x="24993" y="111907"/>
                        <a:pt x="30543" y="117470"/>
                        <a:pt x="37364" y="121091"/>
                      </a:cubicBezTo>
                      <a:cubicBezTo>
                        <a:pt x="44208" y="124737"/>
                        <a:pt x="52522" y="126559"/>
                        <a:pt x="62305" y="126559"/>
                      </a:cubicBezTo>
                      <a:cubicBezTo>
                        <a:pt x="63693" y="126559"/>
                        <a:pt x="65233" y="126465"/>
                        <a:pt x="66927" y="126277"/>
                      </a:cubicBezTo>
                      <a:cubicBezTo>
                        <a:pt x="68620" y="126113"/>
                        <a:pt x="70490" y="125842"/>
                        <a:pt x="72536" y="125466"/>
                      </a:cubicBezTo>
                      <a:close/>
                    </a:path>
                  </a:pathLst>
                </a:custGeom>
                <a:solidFill>
                  <a:srgbClr val="000000"/>
                </a:solidFill>
                <a:ln w="2258" cap="flat">
                  <a:noFill/>
                  <a:prstDash val="solid"/>
                  <a:round/>
                </a:ln>
              </p:spPr>
              <p:txBody>
                <a:bodyPr rtlCol="0" anchor="ctr"/>
                <a:lstStyle/>
                <a:p>
                  <a:endParaRPr lang="en-US"/>
                </a:p>
              </p:txBody>
            </p:sp>
            <p:sp>
              <p:nvSpPr>
                <p:cNvPr id="136" name="Freeform: Shape 416">
                  <a:extLst>
                    <a:ext uri="{FF2B5EF4-FFF2-40B4-BE49-F238E27FC236}">
                      <a16:creationId xmlns:a16="http://schemas.microsoft.com/office/drawing/2014/main" id="{7296BBA1-570B-808E-A935-3C989A2AAA7A}"/>
                    </a:ext>
                  </a:extLst>
                </p:cNvPr>
                <p:cNvSpPr/>
                <p:nvPr/>
              </p:nvSpPr>
              <p:spPr>
                <a:xfrm flipV="1">
                  <a:off x="9846014" y="4220689"/>
                  <a:ext cx="113347" cy="129645"/>
                </a:xfrm>
                <a:custGeom>
                  <a:avLst/>
                  <a:gdLst>
                    <a:gd name="connsiteX0" fmla="*/ 56976 w 113347"/>
                    <a:gd name="connsiteY0" fmla="*/ 112590 h 129645"/>
                    <a:gd name="connsiteX1" fmla="*/ 31188 w 113347"/>
                    <a:gd name="connsiteY1" fmla="*/ 99855 h 129645"/>
                    <a:gd name="connsiteX2" fmla="*/ 21699 w 113347"/>
                    <a:gd name="connsiteY2" fmla="*/ 64965 h 129645"/>
                    <a:gd name="connsiteX3" fmla="*/ 31118 w 113347"/>
                    <a:gd name="connsiteY3" fmla="*/ 30076 h 129645"/>
                    <a:gd name="connsiteX4" fmla="*/ 56976 w 113347"/>
                    <a:gd name="connsiteY4" fmla="*/ 17340 h 129645"/>
                    <a:gd name="connsiteX5" fmla="*/ 82659 w 113347"/>
                    <a:gd name="connsiteY5" fmla="*/ 30111 h 129645"/>
                    <a:gd name="connsiteX6" fmla="*/ 92148 w 113347"/>
                    <a:gd name="connsiteY6" fmla="*/ 64965 h 129645"/>
                    <a:gd name="connsiteX7" fmla="*/ 82659 w 113347"/>
                    <a:gd name="connsiteY7" fmla="*/ 99749 h 129645"/>
                    <a:gd name="connsiteX8" fmla="*/ 56976 w 113347"/>
                    <a:gd name="connsiteY8" fmla="*/ 112590 h 129645"/>
                    <a:gd name="connsiteX9" fmla="*/ 56976 w 113347"/>
                    <a:gd name="connsiteY9" fmla="*/ 129770 h 129645"/>
                    <a:gd name="connsiteX10" fmla="*/ 98534 w 113347"/>
                    <a:gd name="connsiteY10" fmla="*/ 112555 h 129645"/>
                    <a:gd name="connsiteX11" fmla="*/ 113668 w 113347"/>
                    <a:gd name="connsiteY11" fmla="*/ 64965 h 129645"/>
                    <a:gd name="connsiteX12" fmla="*/ 98534 w 113347"/>
                    <a:gd name="connsiteY12" fmla="*/ 17375 h 129645"/>
                    <a:gd name="connsiteX13" fmla="*/ 56976 w 113347"/>
                    <a:gd name="connsiteY13" fmla="*/ 125 h 129645"/>
                    <a:gd name="connsiteX14" fmla="*/ 15349 w 113347"/>
                    <a:gd name="connsiteY14" fmla="*/ 17375 h 129645"/>
                    <a:gd name="connsiteX15" fmla="*/ 320 w 113347"/>
                    <a:gd name="connsiteY15" fmla="*/ 64965 h 129645"/>
                    <a:gd name="connsiteX16" fmla="*/ 15349 w 113347"/>
                    <a:gd name="connsiteY16" fmla="*/ 112555 h 129645"/>
                    <a:gd name="connsiteX17" fmla="*/ 56976 w 113347"/>
                    <a:gd name="connsiteY17" fmla="*/ 12977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76" y="112590"/>
                      </a:moveTo>
                      <a:cubicBezTo>
                        <a:pt x="46111" y="112590"/>
                        <a:pt x="37515" y="108345"/>
                        <a:pt x="31188" y="99855"/>
                      </a:cubicBezTo>
                      <a:cubicBezTo>
                        <a:pt x="24862" y="91365"/>
                        <a:pt x="21699" y="79735"/>
                        <a:pt x="21699" y="64965"/>
                      </a:cubicBezTo>
                      <a:cubicBezTo>
                        <a:pt x="21699" y="50195"/>
                        <a:pt x="24838" y="38566"/>
                        <a:pt x="31118" y="30076"/>
                      </a:cubicBezTo>
                      <a:cubicBezTo>
                        <a:pt x="37421" y="21585"/>
                        <a:pt x="46040" y="17340"/>
                        <a:pt x="56976" y="17340"/>
                      </a:cubicBezTo>
                      <a:cubicBezTo>
                        <a:pt x="67795" y="17340"/>
                        <a:pt x="76356" y="21597"/>
                        <a:pt x="82659" y="30111"/>
                      </a:cubicBezTo>
                      <a:cubicBezTo>
                        <a:pt x="88985" y="38648"/>
                        <a:pt x="92148" y="50266"/>
                        <a:pt x="92148" y="64965"/>
                      </a:cubicBezTo>
                      <a:cubicBezTo>
                        <a:pt x="92148" y="79594"/>
                        <a:pt x="88985" y="91188"/>
                        <a:pt x="82659" y="99749"/>
                      </a:cubicBezTo>
                      <a:cubicBezTo>
                        <a:pt x="76356" y="108310"/>
                        <a:pt x="67795" y="112590"/>
                        <a:pt x="56976" y="112590"/>
                      </a:cubicBezTo>
                      <a:close/>
                      <a:moveTo>
                        <a:pt x="56976" y="129770"/>
                      </a:moveTo>
                      <a:cubicBezTo>
                        <a:pt x="74615" y="129770"/>
                        <a:pt x="88468" y="124032"/>
                        <a:pt x="98534" y="112555"/>
                      </a:cubicBezTo>
                      <a:cubicBezTo>
                        <a:pt x="108623" y="101101"/>
                        <a:pt x="113668" y="85238"/>
                        <a:pt x="113668" y="64965"/>
                      </a:cubicBezTo>
                      <a:cubicBezTo>
                        <a:pt x="113668" y="44763"/>
                        <a:pt x="108623" y="28899"/>
                        <a:pt x="98534" y="17375"/>
                      </a:cubicBezTo>
                      <a:cubicBezTo>
                        <a:pt x="88468" y="5875"/>
                        <a:pt x="74615" y="125"/>
                        <a:pt x="56976" y="125"/>
                      </a:cubicBezTo>
                      <a:cubicBezTo>
                        <a:pt x="39267" y="125"/>
                        <a:pt x="25391" y="5875"/>
                        <a:pt x="15349" y="17375"/>
                      </a:cubicBezTo>
                      <a:cubicBezTo>
                        <a:pt x="5330" y="28899"/>
                        <a:pt x="320" y="44763"/>
                        <a:pt x="320" y="64965"/>
                      </a:cubicBezTo>
                      <a:cubicBezTo>
                        <a:pt x="320" y="85238"/>
                        <a:pt x="5330" y="101101"/>
                        <a:pt x="15349" y="112555"/>
                      </a:cubicBezTo>
                      <a:cubicBezTo>
                        <a:pt x="25391" y="124032"/>
                        <a:pt x="39267" y="129770"/>
                        <a:pt x="56976" y="129770"/>
                      </a:cubicBezTo>
                      <a:close/>
                    </a:path>
                  </a:pathLst>
                </a:custGeom>
                <a:solidFill>
                  <a:srgbClr val="000000"/>
                </a:solidFill>
                <a:ln w="2258" cap="flat">
                  <a:noFill/>
                  <a:prstDash val="solid"/>
                  <a:round/>
                </a:ln>
              </p:spPr>
              <p:txBody>
                <a:bodyPr rtlCol="0" anchor="ctr"/>
                <a:lstStyle/>
                <a:p>
                  <a:endParaRPr lang="en-US"/>
                </a:p>
              </p:txBody>
            </p:sp>
            <p:sp>
              <p:nvSpPr>
                <p:cNvPr id="137" name="Freeform: Shape 417">
                  <a:extLst>
                    <a:ext uri="{FF2B5EF4-FFF2-40B4-BE49-F238E27FC236}">
                      <a16:creationId xmlns:a16="http://schemas.microsoft.com/office/drawing/2014/main" id="{A545C3A5-F445-2C14-0D40-85B384B97325}"/>
                    </a:ext>
                  </a:extLst>
                </p:cNvPr>
                <p:cNvSpPr/>
                <p:nvPr/>
              </p:nvSpPr>
              <p:spPr>
                <a:xfrm flipV="1">
                  <a:off x="9992193" y="4220689"/>
                  <a:ext cx="110489" cy="173390"/>
                </a:xfrm>
                <a:custGeom>
                  <a:avLst/>
                  <a:gdLst>
                    <a:gd name="connsiteX0" fmla="*/ 20713 w 110489"/>
                    <a:gd name="connsiteY0" fmla="*/ 65611 h 173390"/>
                    <a:gd name="connsiteX1" fmla="*/ 20713 w 110489"/>
                    <a:gd name="connsiteY1" fmla="*/ 135 h 173390"/>
                    <a:gd name="connsiteX2" fmla="*/ 322 w 110489"/>
                    <a:gd name="connsiteY2" fmla="*/ 135 h 173390"/>
                    <a:gd name="connsiteX3" fmla="*/ 322 w 110489"/>
                    <a:gd name="connsiteY3" fmla="*/ 170562 h 173390"/>
                    <a:gd name="connsiteX4" fmla="*/ 20713 w 110489"/>
                    <a:gd name="connsiteY4" fmla="*/ 170562 h 173390"/>
                    <a:gd name="connsiteX5" fmla="*/ 20713 w 110489"/>
                    <a:gd name="connsiteY5" fmla="*/ 151829 h 173390"/>
                    <a:gd name="connsiteX6" fmla="*/ 36870 w 110489"/>
                    <a:gd name="connsiteY6" fmla="*/ 168163 h 173390"/>
                    <a:gd name="connsiteX7" fmla="*/ 60189 w 110489"/>
                    <a:gd name="connsiteY7" fmla="*/ 173525 h 173390"/>
                    <a:gd name="connsiteX8" fmla="*/ 96737 w 110489"/>
                    <a:gd name="connsiteY8" fmla="*/ 155675 h 173390"/>
                    <a:gd name="connsiteX9" fmla="*/ 110812 w 110489"/>
                    <a:gd name="connsiteY9" fmla="*/ 108720 h 173390"/>
                    <a:gd name="connsiteX10" fmla="*/ 96737 w 110489"/>
                    <a:gd name="connsiteY10" fmla="*/ 61730 h 173390"/>
                    <a:gd name="connsiteX11" fmla="*/ 60189 w 110489"/>
                    <a:gd name="connsiteY11" fmla="*/ 43880 h 173390"/>
                    <a:gd name="connsiteX12" fmla="*/ 36870 w 110489"/>
                    <a:gd name="connsiteY12" fmla="*/ 49242 h 173390"/>
                    <a:gd name="connsiteX13" fmla="*/ 20713 w 110489"/>
                    <a:gd name="connsiteY13" fmla="*/ 65611 h 173390"/>
                    <a:gd name="connsiteX14" fmla="*/ 89752 w 110489"/>
                    <a:gd name="connsiteY14" fmla="*/ 108720 h 173390"/>
                    <a:gd name="connsiteX15" fmla="*/ 80544 w 110489"/>
                    <a:gd name="connsiteY15" fmla="*/ 143822 h 173390"/>
                    <a:gd name="connsiteX16" fmla="*/ 55250 w 110489"/>
                    <a:gd name="connsiteY16" fmla="*/ 156557 h 173390"/>
                    <a:gd name="connsiteX17" fmla="*/ 29921 w 110489"/>
                    <a:gd name="connsiteY17" fmla="*/ 143822 h 173390"/>
                    <a:gd name="connsiteX18" fmla="*/ 20713 w 110489"/>
                    <a:gd name="connsiteY18" fmla="*/ 108720 h 173390"/>
                    <a:gd name="connsiteX19" fmla="*/ 29921 w 110489"/>
                    <a:gd name="connsiteY19" fmla="*/ 73619 h 173390"/>
                    <a:gd name="connsiteX20" fmla="*/ 55250 w 110489"/>
                    <a:gd name="connsiteY20" fmla="*/ 60883 h 173390"/>
                    <a:gd name="connsiteX21" fmla="*/ 80544 w 110489"/>
                    <a:gd name="connsiteY21" fmla="*/ 73619 h 173390"/>
                    <a:gd name="connsiteX22" fmla="*/ 89752 w 110489"/>
                    <a:gd name="connsiteY22" fmla="*/ 108720 h 17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89" h="173390">
                      <a:moveTo>
                        <a:pt x="20713" y="65611"/>
                      </a:moveTo>
                      <a:lnTo>
                        <a:pt x="20713" y="135"/>
                      </a:lnTo>
                      <a:lnTo>
                        <a:pt x="322" y="135"/>
                      </a:lnTo>
                      <a:lnTo>
                        <a:pt x="322" y="170562"/>
                      </a:lnTo>
                      <a:lnTo>
                        <a:pt x="20713" y="170562"/>
                      </a:lnTo>
                      <a:lnTo>
                        <a:pt x="20713" y="151829"/>
                      </a:lnTo>
                      <a:cubicBezTo>
                        <a:pt x="24993" y="159167"/>
                        <a:pt x="30379" y="164612"/>
                        <a:pt x="36870" y="168163"/>
                      </a:cubicBezTo>
                      <a:cubicBezTo>
                        <a:pt x="43385" y="171738"/>
                        <a:pt x="51158" y="173525"/>
                        <a:pt x="60189" y="173525"/>
                      </a:cubicBezTo>
                      <a:cubicBezTo>
                        <a:pt x="75194" y="173525"/>
                        <a:pt x="87376" y="167575"/>
                        <a:pt x="96737" y="155675"/>
                      </a:cubicBezTo>
                      <a:cubicBezTo>
                        <a:pt x="106121" y="143774"/>
                        <a:pt x="110812" y="128123"/>
                        <a:pt x="110812" y="108720"/>
                      </a:cubicBezTo>
                      <a:cubicBezTo>
                        <a:pt x="110812" y="89317"/>
                        <a:pt x="106121" y="73654"/>
                        <a:pt x="96737" y="61730"/>
                      </a:cubicBezTo>
                      <a:cubicBezTo>
                        <a:pt x="87376" y="49830"/>
                        <a:pt x="75194" y="43880"/>
                        <a:pt x="60189" y="43880"/>
                      </a:cubicBezTo>
                      <a:cubicBezTo>
                        <a:pt x="51158" y="43880"/>
                        <a:pt x="43385" y="45667"/>
                        <a:pt x="36870" y="49242"/>
                      </a:cubicBezTo>
                      <a:cubicBezTo>
                        <a:pt x="30379" y="52817"/>
                        <a:pt x="24993" y="58273"/>
                        <a:pt x="20713" y="65611"/>
                      </a:cubicBezTo>
                      <a:close/>
                      <a:moveTo>
                        <a:pt x="89752" y="108720"/>
                      </a:moveTo>
                      <a:cubicBezTo>
                        <a:pt x="89752" y="123631"/>
                        <a:pt x="86682" y="135331"/>
                        <a:pt x="80544" y="143822"/>
                      </a:cubicBezTo>
                      <a:cubicBezTo>
                        <a:pt x="74406" y="152312"/>
                        <a:pt x="65974" y="156557"/>
                        <a:pt x="55250" y="156557"/>
                      </a:cubicBezTo>
                      <a:cubicBezTo>
                        <a:pt x="44502" y="156557"/>
                        <a:pt x="36059" y="152312"/>
                        <a:pt x="29921" y="143822"/>
                      </a:cubicBezTo>
                      <a:cubicBezTo>
                        <a:pt x="23782" y="135331"/>
                        <a:pt x="20713" y="123631"/>
                        <a:pt x="20713" y="108720"/>
                      </a:cubicBezTo>
                      <a:cubicBezTo>
                        <a:pt x="20713" y="93809"/>
                        <a:pt x="23782" y="82109"/>
                        <a:pt x="29921" y="73619"/>
                      </a:cubicBezTo>
                      <a:cubicBezTo>
                        <a:pt x="36059" y="65128"/>
                        <a:pt x="44502" y="60883"/>
                        <a:pt x="55250" y="60883"/>
                      </a:cubicBezTo>
                      <a:cubicBezTo>
                        <a:pt x="65974" y="60883"/>
                        <a:pt x="74406" y="65128"/>
                        <a:pt x="80544" y="73619"/>
                      </a:cubicBezTo>
                      <a:cubicBezTo>
                        <a:pt x="86682" y="82109"/>
                        <a:pt x="89752" y="93809"/>
                        <a:pt x="89752" y="108720"/>
                      </a:cubicBezTo>
                      <a:close/>
                    </a:path>
                  </a:pathLst>
                </a:custGeom>
                <a:solidFill>
                  <a:srgbClr val="000000"/>
                </a:solidFill>
                <a:ln w="2258" cap="flat">
                  <a:noFill/>
                  <a:prstDash val="solid"/>
                  <a:round/>
                </a:ln>
              </p:spPr>
              <p:txBody>
                <a:bodyPr rtlCol="0" anchor="ctr"/>
                <a:lstStyle/>
                <a:p>
                  <a:endParaRPr lang="en-US"/>
                </a:p>
              </p:txBody>
            </p:sp>
            <p:sp>
              <p:nvSpPr>
                <p:cNvPr id="138" name="Freeform: Shape 418">
                  <a:extLst>
                    <a:ext uri="{FF2B5EF4-FFF2-40B4-BE49-F238E27FC236}">
                      <a16:creationId xmlns:a16="http://schemas.microsoft.com/office/drawing/2014/main" id="{2BEECB34-E882-2558-5379-57935202E602}"/>
                    </a:ext>
                  </a:extLst>
                </p:cNvPr>
                <p:cNvSpPr/>
                <p:nvPr/>
              </p:nvSpPr>
              <p:spPr>
                <a:xfrm flipV="1">
                  <a:off x="10127464" y="4220689"/>
                  <a:ext cx="113347" cy="129645"/>
                </a:xfrm>
                <a:custGeom>
                  <a:avLst/>
                  <a:gdLst>
                    <a:gd name="connsiteX0" fmla="*/ 56986 w 113347"/>
                    <a:gd name="connsiteY0" fmla="*/ 112590 h 129645"/>
                    <a:gd name="connsiteX1" fmla="*/ 31198 w 113347"/>
                    <a:gd name="connsiteY1" fmla="*/ 99855 h 129645"/>
                    <a:gd name="connsiteX2" fmla="*/ 21709 w 113347"/>
                    <a:gd name="connsiteY2" fmla="*/ 64965 h 129645"/>
                    <a:gd name="connsiteX3" fmla="*/ 31128 w 113347"/>
                    <a:gd name="connsiteY3" fmla="*/ 30076 h 129645"/>
                    <a:gd name="connsiteX4" fmla="*/ 56986 w 113347"/>
                    <a:gd name="connsiteY4" fmla="*/ 17340 h 129645"/>
                    <a:gd name="connsiteX5" fmla="*/ 82669 w 113347"/>
                    <a:gd name="connsiteY5" fmla="*/ 30111 h 129645"/>
                    <a:gd name="connsiteX6" fmla="*/ 92158 w 113347"/>
                    <a:gd name="connsiteY6" fmla="*/ 64965 h 129645"/>
                    <a:gd name="connsiteX7" fmla="*/ 82669 w 113347"/>
                    <a:gd name="connsiteY7" fmla="*/ 99749 h 129645"/>
                    <a:gd name="connsiteX8" fmla="*/ 56986 w 113347"/>
                    <a:gd name="connsiteY8" fmla="*/ 112590 h 129645"/>
                    <a:gd name="connsiteX9" fmla="*/ 56986 w 113347"/>
                    <a:gd name="connsiteY9" fmla="*/ 129770 h 129645"/>
                    <a:gd name="connsiteX10" fmla="*/ 98544 w 113347"/>
                    <a:gd name="connsiteY10" fmla="*/ 112555 h 129645"/>
                    <a:gd name="connsiteX11" fmla="*/ 113678 w 113347"/>
                    <a:gd name="connsiteY11" fmla="*/ 64965 h 129645"/>
                    <a:gd name="connsiteX12" fmla="*/ 98544 w 113347"/>
                    <a:gd name="connsiteY12" fmla="*/ 17375 h 129645"/>
                    <a:gd name="connsiteX13" fmla="*/ 56986 w 113347"/>
                    <a:gd name="connsiteY13" fmla="*/ 125 h 129645"/>
                    <a:gd name="connsiteX14" fmla="*/ 15359 w 113347"/>
                    <a:gd name="connsiteY14" fmla="*/ 17375 h 129645"/>
                    <a:gd name="connsiteX15" fmla="*/ 330 w 113347"/>
                    <a:gd name="connsiteY15" fmla="*/ 64965 h 129645"/>
                    <a:gd name="connsiteX16" fmla="*/ 15359 w 113347"/>
                    <a:gd name="connsiteY16" fmla="*/ 112555 h 129645"/>
                    <a:gd name="connsiteX17" fmla="*/ 56986 w 113347"/>
                    <a:gd name="connsiteY17" fmla="*/ 12977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86" y="112590"/>
                      </a:moveTo>
                      <a:cubicBezTo>
                        <a:pt x="46121" y="112590"/>
                        <a:pt x="37525" y="108345"/>
                        <a:pt x="31198" y="99855"/>
                      </a:cubicBezTo>
                      <a:cubicBezTo>
                        <a:pt x="24872" y="91365"/>
                        <a:pt x="21709" y="79735"/>
                        <a:pt x="21709" y="64965"/>
                      </a:cubicBezTo>
                      <a:cubicBezTo>
                        <a:pt x="21709" y="50195"/>
                        <a:pt x="24848" y="38566"/>
                        <a:pt x="31128" y="30076"/>
                      </a:cubicBezTo>
                      <a:cubicBezTo>
                        <a:pt x="37431" y="21585"/>
                        <a:pt x="46050" y="17340"/>
                        <a:pt x="56986" y="17340"/>
                      </a:cubicBezTo>
                      <a:cubicBezTo>
                        <a:pt x="67805" y="17340"/>
                        <a:pt x="76366" y="21597"/>
                        <a:pt x="82669" y="30111"/>
                      </a:cubicBezTo>
                      <a:cubicBezTo>
                        <a:pt x="88995" y="38648"/>
                        <a:pt x="92158" y="50266"/>
                        <a:pt x="92158" y="64965"/>
                      </a:cubicBezTo>
                      <a:cubicBezTo>
                        <a:pt x="92158" y="79594"/>
                        <a:pt x="88995" y="91188"/>
                        <a:pt x="82669" y="99749"/>
                      </a:cubicBezTo>
                      <a:cubicBezTo>
                        <a:pt x="76366" y="108310"/>
                        <a:pt x="67805" y="112590"/>
                        <a:pt x="56986" y="112590"/>
                      </a:cubicBezTo>
                      <a:close/>
                      <a:moveTo>
                        <a:pt x="56986" y="129770"/>
                      </a:moveTo>
                      <a:cubicBezTo>
                        <a:pt x="74625" y="129770"/>
                        <a:pt x="88478" y="124032"/>
                        <a:pt x="98544" y="112555"/>
                      </a:cubicBezTo>
                      <a:cubicBezTo>
                        <a:pt x="108633" y="101101"/>
                        <a:pt x="113678" y="85238"/>
                        <a:pt x="113678" y="64965"/>
                      </a:cubicBezTo>
                      <a:cubicBezTo>
                        <a:pt x="113678" y="44763"/>
                        <a:pt x="108633" y="28899"/>
                        <a:pt x="98544" y="17375"/>
                      </a:cubicBezTo>
                      <a:cubicBezTo>
                        <a:pt x="88478" y="5875"/>
                        <a:pt x="74625" y="125"/>
                        <a:pt x="56986" y="125"/>
                      </a:cubicBezTo>
                      <a:cubicBezTo>
                        <a:pt x="39277" y="125"/>
                        <a:pt x="25401" y="5875"/>
                        <a:pt x="15359" y="17375"/>
                      </a:cubicBezTo>
                      <a:cubicBezTo>
                        <a:pt x="5340" y="28899"/>
                        <a:pt x="330" y="44763"/>
                        <a:pt x="330" y="64965"/>
                      </a:cubicBezTo>
                      <a:cubicBezTo>
                        <a:pt x="330" y="85238"/>
                        <a:pt x="5340" y="101101"/>
                        <a:pt x="15359" y="112555"/>
                      </a:cubicBezTo>
                      <a:cubicBezTo>
                        <a:pt x="25401" y="124032"/>
                        <a:pt x="39277" y="129770"/>
                        <a:pt x="56986" y="129770"/>
                      </a:cubicBezTo>
                      <a:close/>
                    </a:path>
                  </a:pathLst>
                </a:custGeom>
                <a:solidFill>
                  <a:srgbClr val="000000"/>
                </a:solidFill>
                <a:ln w="2258" cap="flat">
                  <a:noFill/>
                  <a:prstDash val="solid"/>
                  <a:round/>
                </a:ln>
              </p:spPr>
              <p:txBody>
                <a:bodyPr rtlCol="0" anchor="ctr"/>
                <a:lstStyle/>
                <a:p>
                  <a:endParaRPr lang="en-US"/>
                </a:p>
              </p:txBody>
            </p:sp>
            <p:sp>
              <p:nvSpPr>
                <p:cNvPr id="139" name="Freeform: Shape 419">
                  <a:extLst>
                    <a:ext uri="{FF2B5EF4-FFF2-40B4-BE49-F238E27FC236}">
                      <a16:creationId xmlns:a16="http://schemas.microsoft.com/office/drawing/2014/main" id="{72D1B42B-6811-7E2C-0C8C-FCE5E164F043}"/>
                    </a:ext>
                  </a:extLst>
                </p:cNvPr>
                <p:cNvSpPr/>
                <p:nvPr/>
              </p:nvSpPr>
              <p:spPr>
                <a:xfrm flipV="1">
                  <a:off x="10265388" y="4220689"/>
                  <a:ext cx="94368" cy="129645"/>
                </a:xfrm>
                <a:custGeom>
                  <a:avLst/>
                  <a:gdLst>
                    <a:gd name="connsiteX0" fmla="*/ 88075 w 94368"/>
                    <a:gd name="connsiteY0" fmla="*/ 123173 h 129645"/>
                    <a:gd name="connsiteX1" fmla="*/ 88075 w 94368"/>
                    <a:gd name="connsiteY1" fmla="*/ 103982 h 129645"/>
                    <a:gd name="connsiteX2" fmla="*/ 70224 w 94368"/>
                    <a:gd name="connsiteY2" fmla="*/ 110579 h 129645"/>
                    <a:gd name="connsiteX3" fmla="*/ 51033 w 94368"/>
                    <a:gd name="connsiteY3" fmla="*/ 112802 h 129645"/>
                    <a:gd name="connsiteX4" fmla="*/ 28385 w 94368"/>
                    <a:gd name="connsiteY4" fmla="*/ 108180 h 129645"/>
                    <a:gd name="connsiteX5" fmla="*/ 20835 w 94368"/>
                    <a:gd name="connsiteY5" fmla="*/ 94281 h 129645"/>
                    <a:gd name="connsiteX6" fmla="*/ 26233 w 94368"/>
                    <a:gd name="connsiteY6" fmla="*/ 83204 h 129645"/>
                    <a:gd name="connsiteX7" fmla="*/ 47964 w 94368"/>
                    <a:gd name="connsiteY7" fmla="*/ 75549 h 129645"/>
                    <a:gd name="connsiteX8" fmla="*/ 54914 w 94368"/>
                    <a:gd name="connsiteY8" fmla="*/ 73996 h 129645"/>
                    <a:gd name="connsiteX9" fmla="*/ 85605 w 94368"/>
                    <a:gd name="connsiteY9" fmla="*/ 60943 h 129645"/>
                    <a:gd name="connsiteX10" fmla="*/ 94707 w 94368"/>
                    <a:gd name="connsiteY10" fmla="*/ 37413 h 129645"/>
                    <a:gd name="connsiteX11" fmla="*/ 81090 w 94368"/>
                    <a:gd name="connsiteY11" fmla="*/ 10143 h 129645"/>
                    <a:gd name="connsiteX12" fmla="*/ 43660 w 94368"/>
                    <a:gd name="connsiteY12" fmla="*/ 125 h 129645"/>
                    <a:gd name="connsiteX13" fmla="*/ 22987 w 94368"/>
                    <a:gd name="connsiteY13" fmla="*/ 2065 h 129645"/>
                    <a:gd name="connsiteX14" fmla="*/ 339 w 94368"/>
                    <a:gd name="connsiteY14" fmla="*/ 7850 h 129645"/>
                    <a:gd name="connsiteX15" fmla="*/ 339 w 94368"/>
                    <a:gd name="connsiteY15" fmla="*/ 28805 h 129645"/>
                    <a:gd name="connsiteX16" fmla="*/ 22494 w 94368"/>
                    <a:gd name="connsiteY16" fmla="*/ 20021 h 129645"/>
                    <a:gd name="connsiteX17" fmla="*/ 44119 w 94368"/>
                    <a:gd name="connsiteY17" fmla="*/ 17128 h 129645"/>
                    <a:gd name="connsiteX18" fmla="*/ 66132 w 94368"/>
                    <a:gd name="connsiteY18" fmla="*/ 22032 h 129645"/>
                    <a:gd name="connsiteX19" fmla="*/ 73858 w 94368"/>
                    <a:gd name="connsiteY19" fmla="*/ 35861 h 129645"/>
                    <a:gd name="connsiteX20" fmla="*/ 68284 w 94368"/>
                    <a:gd name="connsiteY20" fmla="*/ 48526 h 129645"/>
                    <a:gd name="connsiteX21" fmla="*/ 43872 w 94368"/>
                    <a:gd name="connsiteY21" fmla="*/ 57028 h 129645"/>
                    <a:gd name="connsiteX22" fmla="*/ 36816 w 94368"/>
                    <a:gd name="connsiteY22" fmla="*/ 58686 h 129645"/>
                    <a:gd name="connsiteX23" fmla="*/ 9582 w 94368"/>
                    <a:gd name="connsiteY23" fmla="*/ 70856 h 129645"/>
                    <a:gd name="connsiteX24" fmla="*/ 1221 w 94368"/>
                    <a:gd name="connsiteY24" fmla="*/ 93399 h 129645"/>
                    <a:gd name="connsiteX25" fmla="*/ 13568 w 94368"/>
                    <a:gd name="connsiteY25" fmla="*/ 120281 h 129645"/>
                    <a:gd name="connsiteX26" fmla="*/ 48634 w 94368"/>
                    <a:gd name="connsiteY26" fmla="*/ 129770 h 129645"/>
                    <a:gd name="connsiteX27" fmla="*/ 69766 w 94368"/>
                    <a:gd name="connsiteY27" fmla="*/ 128112 h 129645"/>
                    <a:gd name="connsiteX28" fmla="*/ 88075 w 94368"/>
                    <a:gd name="connsiteY28" fmla="*/ 123173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75" y="123173"/>
                      </a:moveTo>
                      <a:lnTo>
                        <a:pt x="88075" y="103982"/>
                      </a:lnTo>
                      <a:cubicBezTo>
                        <a:pt x="82360" y="106922"/>
                        <a:pt x="76410" y="109121"/>
                        <a:pt x="70224" y="110579"/>
                      </a:cubicBezTo>
                      <a:cubicBezTo>
                        <a:pt x="64062" y="112061"/>
                        <a:pt x="57665" y="112802"/>
                        <a:pt x="51033" y="112802"/>
                      </a:cubicBezTo>
                      <a:cubicBezTo>
                        <a:pt x="40967" y="112802"/>
                        <a:pt x="33418" y="111261"/>
                        <a:pt x="28385" y="108180"/>
                      </a:cubicBezTo>
                      <a:cubicBezTo>
                        <a:pt x="23352" y="105099"/>
                        <a:pt x="20835" y="100466"/>
                        <a:pt x="20835" y="94281"/>
                      </a:cubicBezTo>
                      <a:cubicBezTo>
                        <a:pt x="20835" y="89577"/>
                        <a:pt x="22635" y="85885"/>
                        <a:pt x="26233" y="83204"/>
                      </a:cubicBezTo>
                      <a:cubicBezTo>
                        <a:pt x="29831" y="80523"/>
                        <a:pt x="37075" y="77971"/>
                        <a:pt x="47964" y="75549"/>
                      </a:cubicBezTo>
                      <a:lnTo>
                        <a:pt x="54914" y="73996"/>
                      </a:lnTo>
                      <a:cubicBezTo>
                        <a:pt x="69307" y="70915"/>
                        <a:pt x="79538" y="66564"/>
                        <a:pt x="85605" y="60943"/>
                      </a:cubicBezTo>
                      <a:cubicBezTo>
                        <a:pt x="91673" y="55322"/>
                        <a:pt x="94707" y="47479"/>
                        <a:pt x="94707" y="37413"/>
                      </a:cubicBezTo>
                      <a:cubicBezTo>
                        <a:pt x="94707" y="25936"/>
                        <a:pt x="90168" y="16846"/>
                        <a:pt x="81090" y="10143"/>
                      </a:cubicBezTo>
                      <a:cubicBezTo>
                        <a:pt x="72012" y="3464"/>
                        <a:pt x="59535" y="125"/>
                        <a:pt x="43660" y="125"/>
                      </a:cubicBezTo>
                      <a:cubicBezTo>
                        <a:pt x="37052" y="125"/>
                        <a:pt x="30161" y="771"/>
                        <a:pt x="22987" y="2065"/>
                      </a:cubicBezTo>
                      <a:cubicBezTo>
                        <a:pt x="15814" y="3358"/>
                        <a:pt x="8265" y="5287"/>
                        <a:pt x="339" y="7850"/>
                      </a:cubicBezTo>
                      <a:lnTo>
                        <a:pt x="339" y="28805"/>
                      </a:lnTo>
                      <a:cubicBezTo>
                        <a:pt x="7841" y="24901"/>
                        <a:pt x="15226" y="21973"/>
                        <a:pt x="22494" y="20021"/>
                      </a:cubicBezTo>
                      <a:cubicBezTo>
                        <a:pt x="29761" y="18093"/>
                        <a:pt x="36969" y="17128"/>
                        <a:pt x="44119" y="17128"/>
                      </a:cubicBezTo>
                      <a:cubicBezTo>
                        <a:pt x="53667" y="17128"/>
                        <a:pt x="61005" y="18763"/>
                        <a:pt x="66132" y="22032"/>
                      </a:cubicBezTo>
                      <a:cubicBezTo>
                        <a:pt x="71283" y="25301"/>
                        <a:pt x="73858" y="29911"/>
                        <a:pt x="73858" y="35861"/>
                      </a:cubicBezTo>
                      <a:cubicBezTo>
                        <a:pt x="73858" y="41364"/>
                        <a:pt x="72000" y="45586"/>
                        <a:pt x="68284" y="48526"/>
                      </a:cubicBezTo>
                      <a:cubicBezTo>
                        <a:pt x="64592" y="51465"/>
                        <a:pt x="56454" y="54299"/>
                        <a:pt x="43872" y="57028"/>
                      </a:cubicBezTo>
                      <a:lnTo>
                        <a:pt x="36816" y="58686"/>
                      </a:lnTo>
                      <a:cubicBezTo>
                        <a:pt x="24257" y="61320"/>
                        <a:pt x="15179" y="65377"/>
                        <a:pt x="9582" y="70856"/>
                      </a:cubicBezTo>
                      <a:cubicBezTo>
                        <a:pt x="4008" y="76336"/>
                        <a:pt x="1221" y="83851"/>
                        <a:pt x="1221" y="93399"/>
                      </a:cubicBezTo>
                      <a:cubicBezTo>
                        <a:pt x="1221" y="105017"/>
                        <a:pt x="5337" y="113978"/>
                        <a:pt x="13568" y="120281"/>
                      </a:cubicBezTo>
                      <a:cubicBezTo>
                        <a:pt x="21800" y="126607"/>
                        <a:pt x="33489" y="129770"/>
                        <a:pt x="48634" y="129770"/>
                      </a:cubicBezTo>
                      <a:cubicBezTo>
                        <a:pt x="56113" y="129770"/>
                        <a:pt x="63157" y="129218"/>
                        <a:pt x="69766" y="128112"/>
                      </a:cubicBezTo>
                      <a:cubicBezTo>
                        <a:pt x="76398" y="127031"/>
                        <a:pt x="82501" y="125384"/>
                        <a:pt x="88075" y="123173"/>
                      </a:cubicBezTo>
                      <a:close/>
                    </a:path>
                  </a:pathLst>
                </a:custGeom>
                <a:solidFill>
                  <a:srgbClr val="000000"/>
                </a:solidFill>
                <a:ln w="2258" cap="flat">
                  <a:noFill/>
                  <a:prstDash val="solid"/>
                  <a:round/>
                </a:ln>
              </p:spPr>
              <p:txBody>
                <a:bodyPr rtlCol="0" anchor="ctr"/>
                <a:lstStyle/>
                <a:p>
                  <a:endParaRPr lang="en-US"/>
                </a:p>
              </p:txBody>
            </p:sp>
            <p:sp>
              <p:nvSpPr>
                <p:cNvPr id="140" name="Freeform: Shape 420">
                  <a:extLst>
                    <a:ext uri="{FF2B5EF4-FFF2-40B4-BE49-F238E27FC236}">
                      <a16:creationId xmlns:a16="http://schemas.microsoft.com/office/drawing/2014/main" id="{3C369333-25DB-92CD-23C2-B04C5745D5A7}"/>
                    </a:ext>
                  </a:extLst>
                </p:cNvPr>
                <p:cNvSpPr/>
                <p:nvPr/>
              </p:nvSpPr>
              <p:spPr>
                <a:xfrm flipV="1">
                  <a:off x="10383227" y="4220689"/>
                  <a:ext cx="114441" cy="129645"/>
                </a:xfrm>
                <a:custGeom>
                  <a:avLst/>
                  <a:gdLst>
                    <a:gd name="connsiteX0" fmla="*/ 114780 w 114441"/>
                    <a:gd name="connsiteY0" fmla="*/ 70151 h 129645"/>
                    <a:gd name="connsiteX1" fmla="*/ 114780 w 114441"/>
                    <a:gd name="connsiteY1" fmla="*/ 60238 h 129645"/>
                    <a:gd name="connsiteX2" fmla="*/ 21506 w 114441"/>
                    <a:gd name="connsiteY2" fmla="*/ 60238 h 129645"/>
                    <a:gd name="connsiteX3" fmla="*/ 34135 w 114441"/>
                    <a:gd name="connsiteY3" fmla="*/ 28312 h 129645"/>
                    <a:gd name="connsiteX4" fmla="*/ 65603 w 114441"/>
                    <a:gd name="connsiteY4" fmla="*/ 17340 h 129645"/>
                    <a:gd name="connsiteX5" fmla="*/ 88251 w 114441"/>
                    <a:gd name="connsiteY5" fmla="*/ 20198 h 129645"/>
                    <a:gd name="connsiteX6" fmla="*/ 110053 w 114441"/>
                    <a:gd name="connsiteY6" fmla="*/ 28805 h 129645"/>
                    <a:gd name="connsiteX7" fmla="*/ 110053 w 114441"/>
                    <a:gd name="connsiteY7" fmla="*/ 9614 h 129645"/>
                    <a:gd name="connsiteX8" fmla="*/ 87652 w 114441"/>
                    <a:gd name="connsiteY8" fmla="*/ 2559 h 129645"/>
                    <a:gd name="connsiteX9" fmla="*/ 64403 w 114441"/>
                    <a:gd name="connsiteY9" fmla="*/ 125 h 129645"/>
                    <a:gd name="connsiteX10" fmla="*/ 17590 w 114441"/>
                    <a:gd name="connsiteY10" fmla="*/ 17305 h 129645"/>
                    <a:gd name="connsiteX11" fmla="*/ 339 w 114441"/>
                    <a:gd name="connsiteY11" fmla="*/ 63872 h 129645"/>
                    <a:gd name="connsiteX12" fmla="*/ 16708 w 114441"/>
                    <a:gd name="connsiteY12" fmla="*/ 111955 h 129645"/>
                    <a:gd name="connsiteX13" fmla="*/ 60876 w 114441"/>
                    <a:gd name="connsiteY13" fmla="*/ 129770 h 129645"/>
                    <a:gd name="connsiteX14" fmla="*/ 100281 w 114441"/>
                    <a:gd name="connsiteY14" fmla="*/ 113719 h 129645"/>
                    <a:gd name="connsiteX15" fmla="*/ 114780 w 114441"/>
                    <a:gd name="connsiteY15" fmla="*/ 70151 h 129645"/>
                    <a:gd name="connsiteX16" fmla="*/ 94496 w 114441"/>
                    <a:gd name="connsiteY16" fmla="*/ 76113 h 129645"/>
                    <a:gd name="connsiteX17" fmla="*/ 85182 w 114441"/>
                    <a:gd name="connsiteY17" fmla="*/ 102642 h 129645"/>
                    <a:gd name="connsiteX18" fmla="*/ 61087 w 114441"/>
                    <a:gd name="connsiteY18" fmla="*/ 112590 h 129645"/>
                    <a:gd name="connsiteX19" fmla="*/ 33923 w 114441"/>
                    <a:gd name="connsiteY19" fmla="*/ 102995 h 129645"/>
                    <a:gd name="connsiteX20" fmla="*/ 22176 w 114441"/>
                    <a:gd name="connsiteY20" fmla="*/ 7597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80" y="70151"/>
                      </a:moveTo>
                      <a:lnTo>
                        <a:pt x="114780" y="60238"/>
                      </a:lnTo>
                      <a:lnTo>
                        <a:pt x="21506" y="60238"/>
                      </a:lnTo>
                      <a:cubicBezTo>
                        <a:pt x="22400" y="46268"/>
                        <a:pt x="26609" y="35626"/>
                        <a:pt x="34135" y="28312"/>
                      </a:cubicBezTo>
                      <a:cubicBezTo>
                        <a:pt x="41661" y="20997"/>
                        <a:pt x="52150" y="17340"/>
                        <a:pt x="65603" y="17340"/>
                      </a:cubicBezTo>
                      <a:cubicBezTo>
                        <a:pt x="73388" y="17340"/>
                        <a:pt x="80937" y="18293"/>
                        <a:pt x="88251" y="20198"/>
                      </a:cubicBezTo>
                      <a:cubicBezTo>
                        <a:pt x="95566" y="22103"/>
                        <a:pt x="102833" y="24972"/>
                        <a:pt x="110053" y="28805"/>
                      </a:cubicBezTo>
                      <a:lnTo>
                        <a:pt x="110053" y="9614"/>
                      </a:lnTo>
                      <a:cubicBezTo>
                        <a:pt x="102762" y="6533"/>
                        <a:pt x="95295" y="4182"/>
                        <a:pt x="87652" y="2559"/>
                      </a:cubicBezTo>
                      <a:cubicBezTo>
                        <a:pt x="80008" y="936"/>
                        <a:pt x="72259" y="125"/>
                        <a:pt x="64403" y="125"/>
                      </a:cubicBezTo>
                      <a:cubicBezTo>
                        <a:pt x="44695" y="125"/>
                        <a:pt x="29090" y="5851"/>
                        <a:pt x="17590" y="17305"/>
                      </a:cubicBezTo>
                      <a:cubicBezTo>
                        <a:pt x="6089" y="28782"/>
                        <a:pt x="339" y="44304"/>
                        <a:pt x="339" y="63872"/>
                      </a:cubicBezTo>
                      <a:cubicBezTo>
                        <a:pt x="339" y="84074"/>
                        <a:pt x="5795" y="100102"/>
                        <a:pt x="16708" y="111955"/>
                      </a:cubicBezTo>
                      <a:cubicBezTo>
                        <a:pt x="27621" y="123832"/>
                        <a:pt x="42343" y="129770"/>
                        <a:pt x="60876" y="129770"/>
                      </a:cubicBezTo>
                      <a:cubicBezTo>
                        <a:pt x="77480" y="129770"/>
                        <a:pt x="90615" y="124420"/>
                        <a:pt x="100281" y="113719"/>
                      </a:cubicBezTo>
                      <a:cubicBezTo>
                        <a:pt x="109947" y="103042"/>
                        <a:pt x="114780" y="88519"/>
                        <a:pt x="114780" y="70151"/>
                      </a:cubicBezTo>
                      <a:close/>
                      <a:moveTo>
                        <a:pt x="94496" y="76113"/>
                      </a:moveTo>
                      <a:cubicBezTo>
                        <a:pt x="94354" y="87190"/>
                        <a:pt x="91250" y="96033"/>
                        <a:pt x="85182" y="102642"/>
                      </a:cubicBezTo>
                      <a:cubicBezTo>
                        <a:pt x="79114" y="109274"/>
                        <a:pt x="71083" y="112590"/>
                        <a:pt x="61087" y="112590"/>
                      </a:cubicBezTo>
                      <a:cubicBezTo>
                        <a:pt x="49775" y="112590"/>
                        <a:pt x="40720" y="109392"/>
                        <a:pt x="33923" y="102995"/>
                      </a:cubicBezTo>
                      <a:cubicBezTo>
                        <a:pt x="27127" y="96598"/>
                        <a:pt x="23211" y="87590"/>
                        <a:pt x="22176" y="75972"/>
                      </a:cubicBezTo>
                      <a:close/>
                    </a:path>
                  </a:pathLst>
                </a:custGeom>
                <a:solidFill>
                  <a:srgbClr val="000000"/>
                </a:solidFill>
                <a:ln w="2258" cap="flat">
                  <a:noFill/>
                  <a:prstDash val="solid"/>
                  <a:round/>
                </a:ln>
              </p:spPr>
              <p:txBody>
                <a:bodyPr rtlCol="0" anchor="ctr"/>
                <a:lstStyle/>
                <a:p>
                  <a:endParaRPr lang="en-US"/>
                </a:p>
              </p:txBody>
            </p:sp>
            <p:sp>
              <p:nvSpPr>
                <p:cNvPr id="141" name="Freeform: Shape 421">
                  <a:extLst>
                    <a:ext uri="{FF2B5EF4-FFF2-40B4-BE49-F238E27FC236}">
                      <a16:creationId xmlns:a16="http://schemas.microsoft.com/office/drawing/2014/main" id="{C73B77F2-42C0-450F-54F5-6AB0C3D178F5}"/>
                    </a:ext>
                  </a:extLst>
                </p:cNvPr>
                <p:cNvSpPr/>
                <p:nvPr/>
              </p:nvSpPr>
              <p:spPr>
                <a:xfrm flipV="1">
                  <a:off x="10522135" y="4175569"/>
                  <a:ext cx="110348" cy="174766"/>
                </a:xfrm>
                <a:custGeom>
                  <a:avLst/>
                  <a:gdLst>
                    <a:gd name="connsiteX0" fmla="*/ 90409 w 110348"/>
                    <a:gd name="connsiteY0" fmla="*/ 108064 h 174766"/>
                    <a:gd name="connsiteX1" fmla="*/ 90409 w 110348"/>
                    <a:gd name="connsiteY1" fmla="*/ 174880 h 174766"/>
                    <a:gd name="connsiteX2" fmla="*/ 110694 w 110348"/>
                    <a:gd name="connsiteY2" fmla="*/ 174880 h 174766"/>
                    <a:gd name="connsiteX3" fmla="*/ 110694 w 110348"/>
                    <a:gd name="connsiteY3" fmla="*/ 3324 h 174766"/>
                    <a:gd name="connsiteX4" fmla="*/ 90409 w 110348"/>
                    <a:gd name="connsiteY4" fmla="*/ 3324 h 174766"/>
                    <a:gd name="connsiteX5" fmla="*/ 90409 w 110348"/>
                    <a:gd name="connsiteY5" fmla="*/ 21845 h 174766"/>
                    <a:gd name="connsiteX6" fmla="*/ 74252 w 110348"/>
                    <a:gd name="connsiteY6" fmla="*/ 5476 h 174766"/>
                    <a:gd name="connsiteX7" fmla="*/ 50827 w 110348"/>
                    <a:gd name="connsiteY7" fmla="*/ 114 h 174766"/>
                    <a:gd name="connsiteX8" fmla="*/ 14385 w 110348"/>
                    <a:gd name="connsiteY8" fmla="*/ 17964 h 174766"/>
                    <a:gd name="connsiteX9" fmla="*/ 345 w 110348"/>
                    <a:gd name="connsiteY9" fmla="*/ 64954 h 174766"/>
                    <a:gd name="connsiteX10" fmla="*/ 14385 w 110348"/>
                    <a:gd name="connsiteY10" fmla="*/ 111909 h 174766"/>
                    <a:gd name="connsiteX11" fmla="*/ 50827 w 110348"/>
                    <a:gd name="connsiteY11" fmla="*/ 129760 h 174766"/>
                    <a:gd name="connsiteX12" fmla="*/ 74252 w 110348"/>
                    <a:gd name="connsiteY12" fmla="*/ 124397 h 174766"/>
                    <a:gd name="connsiteX13" fmla="*/ 90409 w 110348"/>
                    <a:gd name="connsiteY13" fmla="*/ 108064 h 174766"/>
                    <a:gd name="connsiteX14" fmla="*/ 21300 w 110348"/>
                    <a:gd name="connsiteY14" fmla="*/ 64954 h 174766"/>
                    <a:gd name="connsiteX15" fmla="*/ 30507 w 110348"/>
                    <a:gd name="connsiteY15" fmla="*/ 29853 h 174766"/>
                    <a:gd name="connsiteX16" fmla="*/ 55801 w 110348"/>
                    <a:gd name="connsiteY16" fmla="*/ 17118 h 174766"/>
                    <a:gd name="connsiteX17" fmla="*/ 81131 w 110348"/>
                    <a:gd name="connsiteY17" fmla="*/ 29853 h 174766"/>
                    <a:gd name="connsiteX18" fmla="*/ 90409 w 110348"/>
                    <a:gd name="connsiteY18" fmla="*/ 64954 h 174766"/>
                    <a:gd name="connsiteX19" fmla="*/ 81131 w 110348"/>
                    <a:gd name="connsiteY19" fmla="*/ 100056 h 174766"/>
                    <a:gd name="connsiteX20" fmla="*/ 55801 w 110348"/>
                    <a:gd name="connsiteY20" fmla="*/ 112791 h 174766"/>
                    <a:gd name="connsiteX21" fmla="*/ 30507 w 110348"/>
                    <a:gd name="connsiteY21" fmla="*/ 100056 h 174766"/>
                    <a:gd name="connsiteX22" fmla="*/ 21300 w 110348"/>
                    <a:gd name="connsiteY22" fmla="*/ 64954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09" y="108064"/>
                      </a:moveTo>
                      <a:lnTo>
                        <a:pt x="90409" y="174880"/>
                      </a:lnTo>
                      <a:lnTo>
                        <a:pt x="110694" y="174880"/>
                      </a:lnTo>
                      <a:lnTo>
                        <a:pt x="110694" y="3324"/>
                      </a:lnTo>
                      <a:lnTo>
                        <a:pt x="90409" y="3324"/>
                      </a:lnTo>
                      <a:lnTo>
                        <a:pt x="90409" y="21845"/>
                      </a:lnTo>
                      <a:cubicBezTo>
                        <a:pt x="86152" y="14507"/>
                        <a:pt x="80766" y="9051"/>
                        <a:pt x="74252" y="5476"/>
                      </a:cubicBezTo>
                      <a:cubicBezTo>
                        <a:pt x="67761" y="1901"/>
                        <a:pt x="59953" y="114"/>
                        <a:pt x="50827" y="114"/>
                      </a:cubicBezTo>
                      <a:cubicBezTo>
                        <a:pt x="35917" y="114"/>
                        <a:pt x="23769" y="6064"/>
                        <a:pt x="14385" y="17964"/>
                      </a:cubicBezTo>
                      <a:cubicBezTo>
                        <a:pt x="5025" y="29888"/>
                        <a:pt x="345" y="45552"/>
                        <a:pt x="345" y="64954"/>
                      </a:cubicBezTo>
                      <a:cubicBezTo>
                        <a:pt x="345" y="84357"/>
                        <a:pt x="5025" y="100009"/>
                        <a:pt x="14385" y="111909"/>
                      </a:cubicBezTo>
                      <a:cubicBezTo>
                        <a:pt x="23769" y="123809"/>
                        <a:pt x="35917" y="129760"/>
                        <a:pt x="50827" y="129760"/>
                      </a:cubicBezTo>
                      <a:cubicBezTo>
                        <a:pt x="59953" y="129760"/>
                        <a:pt x="67761" y="127972"/>
                        <a:pt x="74252" y="124397"/>
                      </a:cubicBezTo>
                      <a:cubicBezTo>
                        <a:pt x="80766" y="120846"/>
                        <a:pt x="86152" y="115402"/>
                        <a:pt x="90409" y="108064"/>
                      </a:cubicBezTo>
                      <a:close/>
                      <a:moveTo>
                        <a:pt x="21300" y="64954"/>
                      </a:moveTo>
                      <a:cubicBezTo>
                        <a:pt x="21300" y="50044"/>
                        <a:pt x="24369" y="38343"/>
                        <a:pt x="30507" y="29853"/>
                      </a:cubicBezTo>
                      <a:cubicBezTo>
                        <a:pt x="36646" y="21363"/>
                        <a:pt x="45077" y="17118"/>
                        <a:pt x="55801" y="17118"/>
                      </a:cubicBezTo>
                      <a:cubicBezTo>
                        <a:pt x="66526" y="17118"/>
                        <a:pt x="74969" y="21363"/>
                        <a:pt x="81131" y="29853"/>
                      </a:cubicBezTo>
                      <a:cubicBezTo>
                        <a:pt x="87316" y="38343"/>
                        <a:pt x="90409" y="50044"/>
                        <a:pt x="90409" y="64954"/>
                      </a:cubicBezTo>
                      <a:cubicBezTo>
                        <a:pt x="90409" y="79865"/>
                        <a:pt x="87316" y="91565"/>
                        <a:pt x="81131" y="100056"/>
                      </a:cubicBezTo>
                      <a:cubicBezTo>
                        <a:pt x="74969" y="108546"/>
                        <a:pt x="66526" y="112791"/>
                        <a:pt x="55801" y="112791"/>
                      </a:cubicBezTo>
                      <a:cubicBezTo>
                        <a:pt x="45077" y="112791"/>
                        <a:pt x="36646" y="108546"/>
                        <a:pt x="30507" y="100056"/>
                      </a:cubicBezTo>
                      <a:cubicBezTo>
                        <a:pt x="24369" y="91565"/>
                        <a:pt x="21300" y="79865"/>
                        <a:pt x="21300" y="64954"/>
                      </a:cubicBezTo>
                      <a:close/>
                    </a:path>
                  </a:pathLst>
                </a:custGeom>
                <a:solidFill>
                  <a:srgbClr val="000000"/>
                </a:solidFill>
                <a:ln w="2258" cap="flat">
                  <a:noFill/>
                  <a:prstDash val="solid"/>
                  <a:round/>
                </a:ln>
              </p:spPr>
              <p:txBody>
                <a:bodyPr rtlCol="0" anchor="ctr"/>
                <a:lstStyle/>
                <a:p>
                  <a:endParaRPr lang="en-US"/>
                </a:p>
              </p:txBody>
            </p:sp>
            <p:sp>
              <p:nvSpPr>
                <p:cNvPr id="142" name="Freeform: Shape 422">
                  <a:extLst>
                    <a:ext uri="{FF2B5EF4-FFF2-40B4-BE49-F238E27FC236}">
                      <a16:creationId xmlns:a16="http://schemas.microsoft.com/office/drawing/2014/main" id="{DD090967-8808-952F-C63A-533AAE8D205E}"/>
                    </a:ext>
                  </a:extLst>
                </p:cNvPr>
                <p:cNvSpPr/>
                <p:nvPr/>
              </p:nvSpPr>
              <p:spPr>
                <a:xfrm flipV="1">
                  <a:off x="10652997" y="4347125"/>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43" name="Freeform: Shape 423">
                  <a:extLst>
                    <a:ext uri="{FF2B5EF4-FFF2-40B4-BE49-F238E27FC236}">
                      <a16:creationId xmlns:a16="http://schemas.microsoft.com/office/drawing/2014/main" id="{FFD4B404-A87C-C915-DD06-C25758528B9D}"/>
                    </a:ext>
                  </a:extLst>
                </p:cNvPr>
                <p:cNvSpPr/>
                <p:nvPr/>
              </p:nvSpPr>
              <p:spPr>
                <a:xfrm flipV="1">
                  <a:off x="10746921" y="4182519"/>
                  <a:ext cx="150600" cy="164605"/>
                </a:xfrm>
                <a:custGeom>
                  <a:avLst/>
                  <a:gdLst>
                    <a:gd name="connsiteX0" fmla="*/ 340 w 150600"/>
                    <a:gd name="connsiteY0" fmla="*/ 164721 h 164605"/>
                    <a:gd name="connsiteX1" fmla="*/ 33537 w 150600"/>
                    <a:gd name="connsiteY1" fmla="*/ 164721 h 164605"/>
                    <a:gd name="connsiteX2" fmla="*/ 75517 w 150600"/>
                    <a:gd name="connsiteY2" fmla="*/ 52714 h 164605"/>
                    <a:gd name="connsiteX3" fmla="*/ 117745 w 150600"/>
                    <a:gd name="connsiteY3" fmla="*/ 164721 h 164605"/>
                    <a:gd name="connsiteX4" fmla="*/ 150941 w 150600"/>
                    <a:gd name="connsiteY4" fmla="*/ 164721 h 164605"/>
                    <a:gd name="connsiteX5" fmla="*/ 150941 w 150600"/>
                    <a:gd name="connsiteY5" fmla="*/ 115 h 164605"/>
                    <a:gd name="connsiteX6" fmla="*/ 129210 w 150600"/>
                    <a:gd name="connsiteY6" fmla="*/ 115 h 164605"/>
                    <a:gd name="connsiteX7" fmla="*/ 129210 w 150600"/>
                    <a:gd name="connsiteY7" fmla="*/ 144648 h 164605"/>
                    <a:gd name="connsiteX8" fmla="*/ 86771 w 150600"/>
                    <a:gd name="connsiteY8" fmla="*/ 31759 h 164605"/>
                    <a:gd name="connsiteX9" fmla="*/ 64405 w 150600"/>
                    <a:gd name="connsiteY9" fmla="*/ 31759 h 164605"/>
                    <a:gd name="connsiteX10" fmla="*/ 21966 w 150600"/>
                    <a:gd name="connsiteY10" fmla="*/ 144648 h 164605"/>
                    <a:gd name="connsiteX11" fmla="*/ 21966 w 150600"/>
                    <a:gd name="connsiteY11" fmla="*/ 115 h 164605"/>
                    <a:gd name="connsiteX12" fmla="*/ 340 w 150600"/>
                    <a:gd name="connsiteY12" fmla="*/ 115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0" h="164605">
                      <a:moveTo>
                        <a:pt x="340" y="164721"/>
                      </a:moveTo>
                      <a:lnTo>
                        <a:pt x="33537" y="164721"/>
                      </a:lnTo>
                      <a:lnTo>
                        <a:pt x="75517" y="52714"/>
                      </a:lnTo>
                      <a:lnTo>
                        <a:pt x="117745" y="164721"/>
                      </a:lnTo>
                      <a:lnTo>
                        <a:pt x="150941" y="164721"/>
                      </a:lnTo>
                      <a:lnTo>
                        <a:pt x="150941" y="115"/>
                      </a:lnTo>
                      <a:lnTo>
                        <a:pt x="129210" y="115"/>
                      </a:lnTo>
                      <a:lnTo>
                        <a:pt x="129210" y="144648"/>
                      </a:lnTo>
                      <a:lnTo>
                        <a:pt x="86771" y="31759"/>
                      </a:lnTo>
                      <a:lnTo>
                        <a:pt x="64405" y="31759"/>
                      </a:lnTo>
                      <a:lnTo>
                        <a:pt x="21966" y="144648"/>
                      </a:lnTo>
                      <a:lnTo>
                        <a:pt x="21966" y="115"/>
                      </a:lnTo>
                      <a:lnTo>
                        <a:pt x="340" y="115"/>
                      </a:lnTo>
                      <a:close/>
                    </a:path>
                  </a:pathLst>
                </a:custGeom>
                <a:solidFill>
                  <a:srgbClr val="000000"/>
                </a:solidFill>
                <a:ln w="2258" cap="flat">
                  <a:noFill/>
                  <a:prstDash val="solid"/>
                  <a:round/>
                </a:ln>
              </p:spPr>
              <p:txBody>
                <a:bodyPr rtlCol="0" anchor="ctr"/>
                <a:lstStyle/>
                <a:p>
                  <a:endParaRPr lang="en-US"/>
                </a:p>
              </p:txBody>
            </p:sp>
            <p:sp>
              <p:nvSpPr>
                <p:cNvPr id="144" name="Freeform: Shape 424">
                  <a:extLst>
                    <a:ext uri="{FF2B5EF4-FFF2-40B4-BE49-F238E27FC236}">
                      <a16:creationId xmlns:a16="http://schemas.microsoft.com/office/drawing/2014/main" id="{70619941-7A23-081E-998D-1814220FBBF7}"/>
                    </a:ext>
                  </a:extLst>
                </p:cNvPr>
                <p:cNvSpPr/>
                <p:nvPr/>
              </p:nvSpPr>
              <p:spPr>
                <a:xfrm flipV="1">
                  <a:off x="10932019" y="4220689"/>
                  <a:ext cx="114441" cy="129645"/>
                </a:xfrm>
                <a:custGeom>
                  <a:avLst/>
                  <a:gdLst>
                    <a:gd name="connsiteX0" fmla="*/ 114800 w 114441"/>
                    <a:gd name="connsiteY0" fmla="*/ 70151 h 129645"/>
                    <a:gd name="connsiteX1" fmla="*/ 114800 w 114441"/>
                    <a:gd name="connsiteY1" fmla="*/ 60238 h 129645"/>
                    <a:gd name="connsiteX2" fmla="*/ 21525 w 114441"/>
                    <a:gd name="connsiteY2" fmla="*/ 60238 h 129645"/>
                    <a:gd name="connsiteX3" fmla="*/ 34155 w 114441"/>
                    <a:gd name="connsiteY3" fmla="*/ 28312 h 129645"/>
                    <a:gd name="connsiteX4" fmla="*/ 65622 w 114441"/>
                    <a:gd name="connsiteY4" fmla="*/ 17340 h 129645"/>
                    <a:gd name="connsiteX5" fmla="*/ 88271 w 114441"/>
                    <a:gd name="connsiteY5" fmla="*/ 20198 h 129645"/>
                    <a:gd name="connsiteX6" fmla="*/ 110072 w 114441"/>
                    <a:gd name="connsiteY6" fmla="*/ 28805 h 129645"/>
                    <a:gd name="connsiteX7" fmla="*/ 110072 w 114441"/>
                    <a:gd name="connsiteY7" fmla="*/ 9614 h 129645"/>
                    <a:gd name="connsiteX8" fmla="*/ 87671 w 114441"/>
                    <a:gd name="connsiteY8" fmla="*/ 2559 h 129645"/>
                    <a:gd name="connsiteX9" fmla="*/ 64423 w 114441"/>
                    <a:gd name="connsiteY9" fmla="*/ 125 h 129645"/>
                    <a:gd name="connsiteX10" fmla="*/ 17609 w 114441"/>
                    <a:gd name="connsiteY10" fmla="*/ 17305 h 129645"/>
                    <a:gd name="connsiteX11" fmla="*/ 359 w 114441"/>
                    <a:gd name="connsiteY11" fmla="*/ 63872 h 129645"/>
                    <a:gd name="connsiteX12" fmla="*/ 16727 w 114441"/>
                    <a:gd name="connsiteY12" fmla="*/ 111955 h 129645"/>
                    <a:gd name="connsiteX13" fmla="*/ 60895 w 114441"/>
                    <a:gd name="connsiteY13" fmla="*/ 129770 h 129645"/>
                    <a:gd name="connsiteX14" fmla="*/ 100300 w 114441"/>
                    <a:gd name="connsiteY14" fmla="*/ 113719 h 129645"/>
                    <a:gd name="connsiteX15" fmla="*/ 114800 w 114441"/>
                    <a:gd name="connsiteY15" fmla="*/ 70151 h 129645"/>
                    <a:gd name="connsiteX16" fmla="*/ 94515 w 114441"/>
                    <a:gd name="connsiteY16" fmla="*/ 76113 h 129645"/>
                    <a:gd name="connsiteX17" fmla="*/ 85202 w 114441"/>
                    <a:gd name="connsiteY17" fmla="*/ 102642 h 129645"/>
                    <a:gd name="connsiteX18" fmla="*/ 61107 w 114441"/>
                    <a:gd name="connsiteY18" fmla="*/ 112590 h 129645"/>
                    <a:gd name="connsiteX19" fmla="*/ 33943 w 114441"/>
                    <a:gd name="connsiteY19" fmla="*/ 102995 h 129645"/>
                    <a:gd name="connsiteX20" fmla="*/ 22195 w 114441"/>
                    <a:gd name="connsiteY20" fmla="*/ 7597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800" y="70151"/>
                      </a:moveTo>
                      <a:lnTo>
                        <a:pt x="114800" y="60238"/>
                      </a:lnTo>
                      <a:lnTo>
                        <a:pt x="21525" y="60238"/>
                      </a:lnTo>
                      <a:cubicBezTo>
                        <a:pt x="22419" y="46268"/>
                        <a:pt x="26629" y="35626"/>
                        <a:pt x="34155" y="28312"/>
                      </a:cubicBezTo>
                      <a:cubicBezTo>
                        <a:pt x="41681" y="20997"/>
                        <a:pt x="52170" y="17340"/>
                        <a:pt x="65622" y="17340"/>
                      </a:cubicBezTo>
                      <a:cubicBezTo>
                        <a:pt x="73407" y="17340"/>
                        <a:pt x="80956" y="18293"/>
                        <a:pt x="88271" y="20198"/>
                      </a:cubicBezTo>
                      <a:cubicBezTo>
                        <a:pt x="95585" y="22103"/>
                        <a:pt x="102852" y="24972"/>
                        <a:pt x="110072" y="28805"/>
                      </a:cubicBezTo>
                      <a:lnTo>
                        <a:pt x="110072" y="9614"/>
                      </a:lnTo>
                      <a:cubicBezTo>
                        <a:pt x="102782" y="6533"/>
                        <a:pt x="95315" y="4182"/>
                        <a:pt x="87671" y="2559"/>
                      </a:cubicBezTo>
                      <a:cubicBezTo>
                        <a:pt x="80028" y="936"/>
                        <a:pt x="72278" y="125"/>
                        <a:pt x="64423" y="125"/>
                      </a:cubicBezTo>
                      <a:cubicBezTo>
                        <a:pt x="44715" y="125"/>
                        <a:pt x="29110" y="5851"/>
                        <a:pt x="17609" y="17305"/>
                      </a:cubicBezTo>
                      <a:cubicBezTo>
                        <a:pt x="6109" y="28782"/>
                        <a:pt x="359" y="44304"/>
                        <a:pt x="359" y="63872"/>
                      </a:cubicBezTo>
                      <a:cubicBezTo>
                        <a:pt x="359" y="84074"/>
                        <a:pt x="5815" y="100102"/>
                        <a:pt x="16727" y="111955"/>
                      </a:cubicBezTo>
                      <a:cubicBezTo>
                        <a:pt x="27640" y="123832"/>
                        <a:pt x="42363" y="129770"/>
                        <a:pt x="60895" y="129770"/>
                      </a:cubicBezTo>
                      <a:cubicBezTo>
                        <a:pt x="77499" y="129770"/>
                        <a:pt x="90634" y="124420"/>
                        <a:pt x="100300" y="113719"/>
                      </a:cubicBezTo>
                      <a:cubicBezTo>
                        <a:pt x="109967" y="103042"/>
                        <a:pt x="114800" y="88519"/>
                        <a:pt x="114800" y="70151"/>
                      </a:cubicBezTo>
                      <a:close/>
                      <a:moveTo>
                        <a:pt x="94515" y="76113"/>
                      </a:moveTo>
                      <a:cubicBezTo>
                        <a:pt x="94374" y="87190"/>
                        <a:pt x="91269" y="96033"/>
                        <a:pt x="85202" y="102642"/>
                      </a:cubicBezTo>
                      <a:cubicBezTo>
                        <a:pt x="79134" y="109274"/>
                        <a:pt x="71102" y="112590"/>
                        <a:pt x="61107" y="112590"/>
                      </a:cubicBezTo>
                      <a:cubicBezTo>
                        <a:pt x="49795" y="112590"/>
                        <a:pt x="40740" y="109392"/>
                        <a:pt x="33943" y="102995"/>
                      </a:cubicBezTo>
                      <a:cubicBezTo>
                        <a:pt x="27146" y="96598"/>
                        <a:pt x="23230" y="87590"/>
                        <a:pt x="22195" y="75972"/>
                      </a:cubicBezTo>
                      <a:close/>
                    </a:path>
                  </a:pathLst>
                </a:custGeom>
                <a:solidFill>
                  <a:srgbClr val="000000"/>
                </a:solidFill>
                <a:ln w="2258" cap="flat">
                  <a:noFill/>
                  <a:prstDash val="solid"/>
                  <a:round/>
                </a:ln>
              </p:spPr>
              <p:txBody>
                <a:bodyPr rtlCol="0" anchor="ctr"/>
                <a:lstStyle/>
                <a:p>
                  <a:endParaRPr lang="en-US"/>
                </a:p>
              </p:txBody>
            </p:sp>
            <p:sp>
              <p:nvSpPr>
                <p:cNvPr id="145" name="Freeform: Shape 425">
                  <a:extLst>
                    <a:ext uri="{FF2B5EF4-FFF2-40B4-BE49-F238E27FC236}">
                      <a16:creationId xmlns:a16="http://schemas.microsoft.com/office/drawing/2014/main" id="{D869DE5A-5E6F-99AD-F306-351252F0CCE0}"/>
                    </a:ext>
                  </a:extLst>
                </p:cNvPr>
                <p:cNvSpPr/>
                <p:nvPr/>
              </p:nvSpPr>
              <p:spPr>
                <a:xfrm flipV="1">
                  <a:off x="11064539" y="4188586"/>
                  <a:ext cx="77046" cy="158538"/>
                </a:xfrm>
                <a:custGeom>
                  <a:avLst/>
                  <a:gdLst>
                    <a:gd name="connsiteX0" fmla="*/ 35651 w 77046"/>
                    <a:gd name="connsiteY0" fmla="*/ 158655 h 158538"/>
                    <a:gd name="connsiteX1" fmla="*/ 35651 w 77046"/>
                    <a:gd name="connsiteY1" fmla="*/ 123588 h 158538"/>
                    <a:gd name="connsiteX2" fmla="*/ 77420 w 77046"/>
                    <a:gd name="connsiteY2" fmla="*/ 123588 h 158538"/>
                    <a:gd name="connsiteX3" fmla="*/ 77420 w 77046"/>
                    <a:gd name="connsiteY3" fmla="*/ 107819 h 158538"/>
                    <a:gd name="connsiteX4" fmla="*/ 35651 w 77046"/>
                    <a:gd name="connsiteY4" fmla="*/ 107819 h 158538"/>
                    <a:gd name="connsiteX5" fmla="*/ 35651 w 77046"/>
                    <a:gd name="connsiteY5" fmla="*/ 40791 h 158538"/>
                    <a:gd name="connsiteX6" fmla="*/ 39779 w 77046"/>
                    <a:gd name="connsiteY6" fmla="*/ 21389 h 158538"/>
                    <a:gd name="connsiteX7" fmla="*/ 56607 w 77046"/>
                    <a:gd name="connsiteY7" fmla="*/ 17085 h 158538"/>
                    <a:gd name="connsiteX8" fmla="*/ 77420 w 77046"/>
                    <a:gd name="connsiteY8" fmla="*/ 17085 h 158538"/>
                    <a:gd name="connsiteX9" fmla="*/ 77420 w 77046"/>
                    <a:gd name="connsiteY9" fmla="*/ 116 h 158538"/>
                    <a:gd name="connsiteX10" fmla="*/ 56607 w 77046"/>
                    <a:gd name="connsiteY10" fmla="*/ 116 h 158538"/>
                    <a:gd name="connsiteX11" fmla="*/ 24186 w 77046"/>
                    <a:gd name="connsiteY11" fmla="*/ 8865 h 158538"/>
                    <a:gd name="connsiteX12" fmla="*/ 15261 w 77046"/>
                    <a:gd name="connsiteY12" fmla="*/ 40791 h 158538"/>
                    <a:gd name="connsiteX13" fmla="*/ 15261 w 77046"/>
                    <a:gd name="connsiteY13" fmla="*/ 107819 h 158538"/>
                    <a:gd name="connsiteX14" fmla="*/ 374 w 77046"/>
                    <a:gd name="connsiteY14" fmla="*/ 107819 h 158538"/>
                    <a:gd name="connsiteX15" fmla="*/ 374 w 77046"/>
                    <a:gd name="connsiteY15" fmla="*/ 123588 h 158538"/>
                    <a:gd name="connsiteX16" fmla="*/ 15261 w 77046"/>
                    <a:gd name="connsiteY16" fmla="*/ 123588 h 158538"/>
                    <a:gd name="connsiteX17" fmla="*/ 15261 w 77046"/>
                    <a:gd name="connsiteY17" fmla="*/ 158655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51" y="158655"/>
                      </a:moveTo>
                      <a:lnTo>
                        <a:pt x="35651" y="123588"/>
                      </a:lnTo>
                      <a:lnTo>
                        <a:pt x="77420" y="123588"/>
                      </a:lnTo>
                      <a:lnTo>
                        <a:pt x="77420" y="107819"/>
                      </a:lnTo>
                      <a:lnTo>
                        <a:pt x="35651" y="107819"/>
                      </a:lnTo>
                      <a:lnTo>
                        <a:pt x="35651" y="40791"/>
                      </a:lnTo>
                      <a:cubicBezTo>
                        <a:pt x="35651" y="30725"/>
                        <a:pt x="37027" y="24258"/>
                        <a:pt x="39779" y="21389"/>
                      </a:cubicBezTo>
                      <a:cubicBezTo>
                        <a:pt x="42531" y="18519"/>
                        <a:pt x="48140" y="17085"/>
                        <a:pt x="56607" y="17085"/>
                      </a:cubicBezTo>
                      <a:lnTo>
                        <a:pt x="77420" y="17085"/>
                      </a:lnTo>
                      <a:lnTo>
                        <a:pt x="77420" y="116"/>
                      </a:lnTo>
                      <a:lnTo>
                        <a:pt x="56607" y="116"/>
                      </a:lnTo>
                      <a:cubicBezTo>
                        <a:pt x="40943" y="116"/>
                        <a:pt x="30136" y="3032"/>
                        <a:pt x="24186" y="8865"/>
                      </a:cubicBezTo>
                      <a:cubicBezTo>
                        <a:pt x="18236" y="14721"/>
                        <a:pt x="15261" y="25363"/>
                        <a:pt x="15261" y="40791"/>
                      </a:cubicBezTo>
                      <a:lnTo>
                        <a:pt x="15261" y="107819"/>
                      </a:lnTo>
                      <a:lnTo>
                        <a:pt x="374" y="107819"/>
                      </a:lnTo>
                      <a:lnTo>
                        <a:pt x="374" y="123588"/>
                      </a:lnTo>
                      <a:lnTo>
                        <a:pt x="15261" y="123588"/>
                      </a:lnTo>
                      <a:lnTo>
                        <a:pt x="15261" y="158655"/>
                      </a:lnTo>
                      <a:close/>
                    </a:path>
                  </a:pathLst>
                </a:custGeom>
                <a:solidFill>
                  <a:srgbClr val="000000"/>
                </a:solidFill>
                <a:ln w="2258" cap="flat">
                  <a:noFill/>
                  <a:prstDash val="solid"/>
                  <a:round/>
                </a:ln>
              </p:spPr>
              <p:txBody>
                <a:bodyPr rtlCol="0" anchor="ctr"/>
                <a:lstStyle/>
                <a:p>
                  <a:endParaRPr lang="en-US"/>
                </a:p>
              </p:txBody>
            </p:sp>
            <p:sp>
              <p:nvSpPr>
                <p:cNvPr id="146" name="Freeform: Shape 426">
                  <a:extLst>
                    <a:ext uri="{FF2B5EF4-FFF2-40B4-BE49-F238E27FC236}">
                      <a16:creationId xmlns:a16="http://schemas.microsoft.com/office/drawing/2014/main" id="{A96B09AB-2A45-EFF0-A284-5DCAE7D5C3EE}"/>
                    </a:ext>
                  </a:extLst>
                </p:cNvPr>
                <p:cNvSpPr/>
                <p:nvPr/>
              </p:nvSpPr>
              <p:spPr>
                <a:xfrm flipV="1">
                  <a:off x="11167492" y="4175569"/>
                  <a:ext cx="103434" cy="171555"/>
                </a:xfrm>
                <a:custGeom>
                  <a:avLst/>
                  <a:gdLst>
                    <a:gd name="connsiteX0" fmla="*/ 103800 w 103434"/>
                    <a:gd name="connsiteY0" fmla="*/ 74655 h 171555"/>
                    <a:gd name="connsiteX1" fmla="*/ 103800 w 103434"/>
                    <a:gd name="connsiteY1" fmla="*/ 113 h 171555"/>
                    <a:gd name="connsiteX2" fmla="*/ 83515 w 103434"/>
                    <a:gd name="connsiteY2" fmla="*/ 113 h 171555"/>
                    <a:gd name="connsiteX3" fmla="*/ 83515 w 103434"/>
                    <a:gd name="connsiteY3" fmla="*/ 73985 h 171555"/>
                    <a:gd name="connsiteX4" fmla="*/ 76671 w 103434"/>
                    <a:gd name="connsiteY4" fmla="*/ 100196 h 171555"/>
                    <a:gd name="connsiteX5" fmla="*/ 56175 w 103434"/>
                    <a:gd name="connsiteY5" fmla="*/ 108910 h 171555"/>
                    <a:gd name="connsiteX6" fmla="*/ 30246 w 103434"/>
                    <a:gd name="connsiteY6" fmla="*/ 98432 h 171555"/>
                    <a:gd name="connsiteX7" fmla="*/ 20756 w 103434"/>
                    <a:gd name="connsiteY7" fmla="*/ 69892 h 171555"/>
                    <a:gd name="connsiteX8" fmla="*/ 20756 w 103434"/>
                    <a:gd name="connsiteY8" fmla="*/ 113 h 171555"/>
                    <a:gd name="connsiteX9" fmla="*/ 366 w 103434"/>
                    <a:gd name="connsiteY9" fmla="*/ 113 h 171555"/>
                    <a:gd name="connsiteX10" fmla="*/ 366 w 103434"/>
                    <a:gd name="connsiteY10" fmla="*/ 171669 h 171555"/>
                    <a:gd name="connsiteX11" fmla="*/ 20756 w 103434"/>
                    <a:gd name="connsiteY11" fmla="*/ 171669 h 171555"/>
                    <a:gd name="connsiteX12" fmla="*/ 20756 w 103434"/>
                    <a:gd name="connsiteY12" fmla="*/ 104394 h 171555"/>
                    <a:gd name="connsiteX13" fmla="*/ 37901 w 103434"/>
                    <a:gd name="connsiteY13" fmla="*/ 121045 h 171555"/>
                    <a:gd name="connsiteX14" fmla="*/ 60691 w 103434"/>
                    <a:gd name="connsiteY14" fmla="*/ 126549 h 171555"/>
                    <a:gd name="connsiteX15" fmla="*/ 92864 w 103434"/>
                    <a:gd name="connsiteY15" fmla="*/ 113390 h 171555"/>
                    <a:gd name="connsiteX16" fmla="*/ 103800 w 103434"/>
                    <a:gd name="connsiteY16" fmla="*/ 74655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71555">
                      <a:moveTo>
                        <a:pt x="103800" y="74655"/>
                      </a:moveTo>
                      <a:lnTo>
                        <a:pt x="103800" y="113"/>
                      </a:lnTo>
                      <a:lnTo>
                        <a:pt x="83515" y="113"/>
                      </a:lnTo>
                      <a:lnTo>
                        <a:pt x="83515" y="73985"/>
                      </a:lnTo>
                      <a:cubicBezTo>
                        <a:pt x="83515" y="85673"/>
                        <a:pt x="81234" y="94410"/>
                        <a:pt x="76671" y="100196"/>
                      </a:cubicBezTo>
                      <a:cubicBezTo>
                        <a:pt x="72109" y="106005"/>
                        <a:pt x="65277" y="108910"/>
                        <a:pt x="56175" y="108910"/>
                      </a:cubicBezTo>
                      <a:cubicBezTo>
                        <a:pt x="45215" y="108910"/>
                        <a:pt x="36572" y="105417"/>
                        <a:pt x="30246" y="98432"/>
                      </a:cubicBezTo>
                      <a:cubicBezTo>
                        <a:pt x="23919" y="91471"/>
                        <a:pt x="20756" y="81957"/>
                        <a:pt x="20756" y="69892"/>
                      </a:cubicBezTo>
                      <a:lnTo>
                        <a:pt x="20756" y="113"/>
                      </a:lnTo>
                      <a:lnTo>
                        <a:pt x="366" y="113"/>
                      </a:lnTo>
                      <a:lnTo>
                        <a:pt x="366" y="171669"/>
                      </a:lnTo>
                      <a:lnTo>
                        <a:pt x="20756" y="171669"/>
                      </a:lnTo>
                      <a:lnTo>
                        <a:pt x="20756" y="104394"/>
                      </a:lnTo>
                      <a:cubicBezTo>
                        <a:pt x="25624" y="111826"/>
                        <a:pt x="31340" y="117376"/>
                        <a:pt x="37901" y="121045"/>
                      </a:cubicBezTo>
                      <a:cubicBezTo>
                        <a:pt x="44486" y="124714"/>
                        <a:pt x="52083" y="126549"/>
                        <a:pt x="60691" y="126549"/>
                      </a:cubicBezTo>
                      <a:cubicBezTo>
                        <a:pt x="74872" y="126549"/>
                        <a:pt x="85597" y="122162"/>
                        <a:pt x="92864" y="113390"/>
                      </a:cubicBezTo>
                      <a:cubicBezTo>
                        <a:pt x="100155" y="104618"/>
                        <a:pt x="103800" y="91706"/>
                        <a:pt x="103800" y="74655"/>
                      </a:cubicBezTo>
                      <a:close/>
                    </a:path>
                  </a:pathLst>
                </a:custGeom>
                <a:solidFill>
                  <a:srgbClr val="000000"/>
                </a:solidFill>
                <a:ln w="2258" cap="flat">
                  <a:noFill/>
                  <a:prstDash val="solid"/>
                  <a:round/>
                </a:ln>
              </p:spPr>
              <p:txBody>
                <a:bodyPr rtlCol="0" anchor="ctr"/>
                <a:lstStyle/>
                <a:p>
                  <a:endParaRPr lang="en-US"/>
                </a:p>
              </p:txBody>
            </p:sp>
            <p:sp>
              <p:nvSpPr>
                <p:cNvPr id="147" name="Freeform: Shape 427">
                  <a:extLst>
                    <a:ext uri="{FF2B5EF4-FFF2-40B4-BE49-F238E27FC236}">
                      <a16:creationId xmlns:a16="http://schemas.microsoft.com/office/drawing/2014/main" id="{BB78C830-9B87-20CC-DA48-E15D459879E0}"/>
                    </a:ext>
                  </a:extLst>
                </p:cNvPr>
                <p:cNvSpPr/>
                <p:nvPr/>
              </p:nvSpPr>
              <p:spPr>
                <a:xfrm flipV="1">
                  <a:off x="11302545" y="4220689"/>
                  <a:ext cx="113347" cy="129645"/>
                </a:xfrm>
                <a:custGeom>
                  <a:avLst/>
                  <a:gdLst>
                    <a:gd name="connsiteX0" fmla="*/ 57028 w 113347"/>
                    <a:gd name="connsiteY0" fmla="*/ 112590 h 129645"/>
                    <a:gd name="connsiteX1" fmla="*/ 31240 w 113347"/>
                    <a:gd name="connsiteY1" fmla="*/ 99855 h 129645"/>
                    <a:gd name="connsiteX2" fmla="*/ 21750 w 113347"/>
                    <a:gd name="connsiteY2" fmla="*/ 64965 h 129645"/>
                    <a:gd name="connsiteX3" fmla="*/ 31169 w 113347"/>
                    <a:gd name="connsiteY3" fmla="*/ 30076 h 129645"/>
                    <a:gd name="connsiteX4" fmla="*/ 57028 w 113347"/>
                    <a:gd name="connsiteY4" fmla="*/ 17340 h 129645"/>
                    <a:gd name="connsiteX5" fmla="*/ 82710 w 113347"/>
                    <a:gd name="connsiteY5" fmla="*/ 30111 h 129645"/>
                    <a:gd name="connsiteX6" fmla="*/ 92200 w 113347"/>
                    <a:gd name="connsiteY6" fmla="*/ 64965 h 129645"/>
                    <a:gd name="connsiteX7" fmla="*/ 82710 w 113347"/>
                    <a:gd name="connsiteY7" fmla="*/ 99749 h 129645"/>
                    <a:gd name="connsiteX8" fmla="*/ 57028 w 113347"/>
                    <a:gd name="connsiteY8" fmla="*/ 112590 h 129645"/>
                    <a:gd name="connsiteX9" fmla="*/ 57028 w 113347"/>
                    <a:gd name="connsiteY9" fmla="*/ 129770 h 129645"/>
                    <a:gd name="connsiteX10" fmla="*/ 98585 w 113347"/>
                    <a:gd name="connsiteY10" fmla="*/ 112555 h 129645"/>
                    <a:gd name="connsiteX11" fmla="*/ 113720 w 113347"/>
                    <a:gd name="connsiteY11" fmla="*/ 64965 h 129645"/>
                    <a:gd name="connsiteX12" fmla="*/ 98585 w 113347"/>
                    <a:gd name="connsiteY12" fmla="*/ 17375 h 129645"/>
                    <a:gd name="connsiteX13" fmla="*/ 57028 w 113347"/>
                    <a:gd name="connsiteY13" fmla="*/ 125 h 129645"/>
                    <a:gd name="connsiteX14" fmla="*/ 15400 w 113347"/>
                    <a:gd name="connsiteY14" fmla="*/ 17375 h 129645"/>
                    <a:gd name="connsiteX15" fmla="*/ 372 w 113347"/>
                    <a:gd name="connsiteY15" fmla="*/ 64965 h 129645"/>
                    <a:gd name="connsiteX16" fmla="*/ 15400 w 113347"/>
                    <a:gd name="connsiteY16" fmla="*/ 112555 h 129645"/>
                    <a:gd name="connsiteX17" fmla="*/ 57028 w 113347"/>
                    <a:gd name="connsiteY17" fmla="*/ 12977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28" y="112590"/>
                      </a:moveTo>
                      <a:cubicBezTo>
                        <a:pt x="46162" y="112590"/>
                        <a:pt x="37566" y="108345"/>
                        <a:pt x="31240" y="99855"/>
                      </a:cubicBezTo>
                      <a:cubicBezTo>
                        <a:pt x="24913" y="91365"/>
                        <a:pt x="21750" y="79735"/>
                        <a:pt x="21750" y="64965"/>
                      </a:cubicBezTo>
                      <a:cubicBezTo>
                        <a:pt x="21750" y="50195"/>
                        <a:pt x="24890" y="38566"/>
                        <a:pt x="31169" y="30076"/>
                      </a:cubicBezTo>
                      <a:cubicBezTo>
                        <a:pt x="37472" y="21585"/>
                        <a:pt x="46092" y="17340"/>
                        <a:pt x="57028" y="17340"/>
                      </a:cubicBezTo>
                      <a:cubicBezTo>
                        <a:pt x="67846" y="17340"/>
                        <a:pt x="76407" y="21597"/>
                        <a:pt x="82710" y="30111"/>
                      </a:cubicBezTo>
                      <a:cubicBezTo>
                        <a:pt x="89037" y="38648"/>
                        <a:pt x="92200" y="50266"/>
                        <a:pt x="92200" y="64965"/>
                      </a:cubicBezTo>
                      <a:cubicBezTo>
                        <a:pt x="92200" y="79594"/>
                        <a:pt x="89037" y="91188"/>
                        <a:pt x="82710" y="99749"/>
                      </a:cubicBezTo>
                      <a:cubicBezTo>
                        <a:pt x="76407" y="108310"/>
                        <a:pt x="67846" y="112590"/>
                        <a:pt x="57028" y="112590"/>
                      </a:cubicBezTo>
                      <a:close/>
                      <a:moveTo>
                        <a:pt x="57028" y="129770"/>
                      </a:moveTo>
                      <a:cubicBezTo>
                        <a:pt x="74667" y="129770"/>
                        <a:pt x="88519" y="124032"/>
                        <a:pt x="98585" y="112555"/>
                      </a:cubicBezTo>
                      <a:cubicBezTo>
                        <a:pt x="108675" y="101101"/>
                        <a:pt x="113720" y="85238"/>
                        <a:pt x="113720" y="64965"/>
                      </a:cubicBezTo>
                      <a:cubicBezTo>
                        <a:pt x="113720" y="44763"/>
                        <a:pt x="108675" y="28899"/>
                        <a:pt x="98585" y="17375"/>
                      </a:cubicBezTo>
                      <a:cubicBezTo>
                        <a:pt x="88519" y="5875"/>
                        <a:pt x="74667" y="125"/>
                        <a:pt x="57028" y="125"/>
                      </a:cubicBezTo>
                      <a:cubicBezTo>
                        <a:pt x="39318" y="125"/>
                        <a:pt x="25443" y="5875"/>
                        <a:pt x="15400" y="17375"/>
                      </a:cubicBezTo>
                      <a:cubicBezTo>
                        <a:pt x="5381" y="28899"/>
                        <a:pt x="372" y="44763"/>
                        <a:pt x="372" y="64965"/>
                      </a:cubicBezTo>
                      <a:cubicBezTo>
                        <a:pt x="372" y="85238"/>
                        <a:pt x="5381" y="101101"/>
                        <a:pt x="15400" y="112555"/>
                      </a:cubicBezTo>
                      <a:cubicBezTo>
                        <a:pt x="25443" y="124032"/>
                        <a:pt x="39318" y="129770"/>
                        <a:pt x="57028" y="129770"/>
                      </a:cubicBezTo>
                      <a:close/>
                    </a:path>
                  </a:pathLst>
                </a:custGeom>
                <a:solidFill>
                  <a:srgbClr val="000000"/>
                </a:solidFill>
                <a:ln w="2258" cap="flat">
                  <a:noFill/>
                  <a:prstDash val="solid"/>
                  <a:round/>
                </a:ln>
              </p:spPr>
              <p:txBody>
                <a:bodyPr rtlCol="0" anchor="ctr"/>
                <a:lstStyle/>
                <a:p>
                  <a:endParaRPr lang="en-US"/>
                </a:p>
              </p:txBody>
            </p:sp>
            <p:sp>
              <p:nvSpPr>
                <p:cNvPr id="148" name="Freeform: Shape 428">
                  <a:extLst>
                    <a:ext uri="{FF2B5EF4-FFF2-40B4-BE49-F238E27FC236}">
                      <a16:creationId xmlns:a16="http://schemas.microsoft.com/office/drawing/2014/main" id="{ED30A771-F6AA-5AD6-B487-3F041C69DB20}"/>
                    </a:ext>
                  </a:extLst>
                </p:cNvPr>
                <p:cNvSpPr/>
                <p:nvPr/>
              </p:nvSpPr>
              <p:spPr>
                <a:xfrm flipV="1">
                  <a:off x="11440680" y="4175569"/>
                  <a:ext cx="110348" cy="174766"/>
                </a:xfrm>
                <a:custGeom>
                  <a:avLst/>
                  <a:gdLst>
                    <a:gd name="connsiteX0" fmla="*/ 90441 w 110348"/>
                    <a:gd name="connsiteY0" fmla="*/ 108064 h 174766"/>
                    <a:gd name="connsiteX1" fmla="*/ 90441 w 110348"/>
                    <a:gd name="connsiteY1" fmla="*/ 174880 h 174766"/>
                    <a:gd name="connsiteX2" fmla="*/ 110726 w 110348"/>
                    <a:gd name="connsiteY2" fmla="*/ 174880 h 174766"/>
                    <a:gd name="connsiteX3" fmla="*/ 110726 w 110348"/>
                    <a:gd name="connsiteY3" fmla="*/ 3324 h 174766"/>
                    <a:gd name="connsiteX4" fmla="*/ 90441 w 110348"/>
                    <a:gd name="connsiteY4" fmla="*/ 3324 h 174766"/>
                    <a:gd name="connsiteX5" fmla="*/ 90441 w 110348"/>
                    <a:gd name="connsiteY5" fmla="*/ 21845 h 174766"/>
                    <a:gd name="connsiteX6" fmla="*/ 74284 w 110348"/>
                    <a:gd name="connsiteY6" fmla="*/ 5476 h 174766"/>
                    <a:gd name="connsiteX7" fmla="*/ 50860 w 110348"/>
                    <a:gd name="connsiteY7" fmla="*/ 114 h 174766"/>
                    <a:gd name="connsiteX8" fmla="*/ 14418 w 110348"/>
                    <a:gd name="connsiteY8" fmla="*/ 17964 h 174766"/>
                    <a:gd name="connsiteX9" fmla="*/ 377 w 110348"/>
                    <a:gd name="connsiteY9" fmla="*/ 64954 h 174766"/>
                    <a:gd name="connsiteX10" fmla="*/ 14418 w 110348"/>
                    <a:gd name="connsiteY10" fmla="*/ 111909 h 174766"/>
                    <a:gd name="connsiteX11" fmla="*/ 50860 w 110348"/>
                    <a:gd name="connsiteY11" fmla="*/ 129760 h 174766"/>
                    <a:gd name="connsiteX12" fmla="*/ 74284 w 110348"/>
                    <a:gd name="connsiteY12" fmla="*/ 124397 h 174766"/>
                    <a:gd name="connsiteX13" fmla="*/ 90441 w 110348"/>
                    <a:gd name="connsiteY13" fmla="*/ 108064 h 174766"/>
                    <a:gd name="connsiteX14" fmla="*/ 21332 w 110348"/>
                    <a:gd name="connsiteY14" fmla="*/ 64954 h 174766"/>
                    <a:gd name="connsiteX15" fmla="*/ 30540 w 110348"/>
                    <a:gd name="connsiteY15" fmla="*/ 29853 h 174766"/>
                    <a:gd name="connsiteX16" fmla="*/ 55834 w 110348"/>
                    <a:gd name="connsiteY16" fmla="*/ 17118 h 174766"/>
                    <a:gd name="connsiteX17" fmla="*/ 81164 w 110348"/>
                    <a:gd name="connsiteY17" fmla="*/ 29853 h 174766"/>
                    <a:gd name="connsiteX18" fmla="*/ 90441 w 110348"/>
                    <a:gd name="connsiteY18" fmla="*/ 64954 h 174766"/>
                    <a:gd name="connsiteX19" fmla="*/ 81164 w 110348"/>
                    <a:gd name="connsiteY19" fmla="*/ 100056 h 174766"/>
                    <a:gd name="connsiteX20" fmla="*/ 55834 w 110348"/>
                    <a:gd name="connsiteY20" fmla="*/ 112791 h 174766"/>
                    <a:gd name="connsiteX21" fmla="*/ 30540 w 110348"/>
                    <a:gd name="connsiteY21" fmla="*/ 100056 h 174766"/>
                    <a:gd name="connsiteX22" fmla="*/ 21332 w 110348"/>
                    <a:gd name="connsiteY22" fmla="*/ 64954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41" y="108064"/>
                      </a:moveTo>
                      <a:lnTo>
                        <a:pt x="90441" y="174880"/>
                      </a:lnTo>
                      <a:lnTo>
                        <a:pt x="110726" y="174880"/>
                      </a:lnTo>
                      <a:lnTo>
                        <a:pt x="110726" y="3324"/>
                      </a:lnTo>
                      <a:lnTo>
                        <a:pt x="90441" y="3324"/>
                      </a:lnTo>
                      <a:lnTo>
                        <a:pt x="90441" y="21845"/>
                      </a:lnTo>
                      <a:cubicBezTo>
                        <a:pt x="86185" y="14507"/>
                        <a:pt x="80799" y="9051"/>
                        <a:pt x="74284" y="5476"/>
                      </a:cubicBezTo>
                      <a:cubicBezTo>
                        <a:pt x="67793" y="1901"/>
                        <a:pt x="59985" y="114"/>
                        <a:pt x="50860" y="114"/>
                      </a:cubicBezTo>
                      <a:cubicBezTo>
                        <a:pt x="35949" y="114"/>
                        <a:pt x="23802" y="6064"/>
                        <a:pt x="14418" y="17964"/>
                      </a:cubicBezTo>
                      <a:cubicBezTo>
                        <a:pt x="5058" y="29888"/>
                        <a:pt x="377" y="45552"/>
                        <a:pt x="377" y="64954"/>
                      </a:cubicBezTo>
                      <a:cubicBezTo>
                        <a:pt x="377" y="84357"/>
                        <a:pt x="5058" y="100009"/>
                        <a:pt x="14418" y="111909"/>
                      </a:cubicBezTo>
                      <a:cubicBezTo>
                        <a:pt x="23802" y="123809"/>
                        <a:pt x="35949" y="129760"/>
                        <a:pt x="50860" y="129760"/>
                      </a:cubicBezTo>
                      <a:cubicBezTo>
                        <a:pt x="59985" y="129760"/>
                        <a:pt x="67793" y="127972"/>
                        <a:pt x="74284" y="124397"/>
                      </a:cubicBezTo>
                      <a:cubicBezTo>
                        <a:pt x="80799" y="120846"/>
                        <a:pt x="86185" y="115402"/>
                        <a:pt x="90441" y="108064"/>
                      </a:cubicBezTo>
                      <a:close/>
                      <a:moveTo>
                        <a:pt x="21332" y="64954"/>
                      </a:moveTo>
                      <a:cubicBezTo>
                        <a:pt x="21332" y="50044"/>
                        <a:pt x="24401" y="38343"/>
                        <a:pt x="30540" y="29853"/>
                      </a:cubicBezTo>
                      <a:cubicBezTo>
                        <a:pt x="36678" y="21363"/>
                        <a:pt x="45110" y="17118"/>
                        <a:pt x="55834" y="17118"/>
                      </a:cubicBezTo>
                      <a:cubicBezTo>
                        <a:pt x="66558" y="17118"/>
                        <a:pt x="75002" y="21363"/>
                        <a:pt x="81164" y="29853"/>
                      </a:cubicBezTo>
                      <a:cubicBezTo>
                        <a:pt x="87349" y="38343"/>
                        <a:pt x="90441" y="50044"/>
                        <a:pt x="90441" y="64954"/>
                      </a:cubicBezTo>
                      <a:cubicBezTo>
                        <a:pt x="90441" y="79865"/>
                        <a:pt x="87349" y="91565"/>
                        <a:pt x="81164" y="100056"/>
                      </a:cubicBezTo>
                      <a:cubicBezTo>
                        <a:pt x="75002" y="108546"/>
                        <a:pt x="66558" y="112791"/>
                        <a:pt x="55834" y="112791"/>
                      </a:cubicBezTo>
                      <a:cubicBezTo>
                        <a:pt x="45110" y="112791"/>
                        <a:pt x="36678" y="108546"/>
                        <a:pt x="30540" y="100056"/>
                      </a:cubicBezTo>
                      <a:cubicBezTo>
                        <a:pt x="24401" y="91565"/>
                        <a:pt x="21332" y="79865"/>
                        <a:pt x="21332" y="64954"/>
                      </a:cubicBezTo>
                      <a:close/>
                    </a:path>
                  </a:pathLst>
                </a:custGeom>
                <a:solidFill>
                  <a:srgbClr val="000000"/>
                </a:solidFill>
                <a:ln w="2258" cap="flat">
                  <a:noFill/>
                  <a:prstDash val="solid"/>
                  <a:round/>
                </a:ln>
              </p:spPr>
              <p:txBody>
                <a:bodyPr rtlCol="0" anchor="ctr"/>
                <a:lstStyle/>
                <a:p>
                  <a:endParaRPr lang="en-US"/>
                </a:p>
              </p:txBody>
            </p:sp>
          </p:grpSp>
          <p:grpSp>
            <p:nvGrpSpPr>
              <p:cNvPr id="68" name="Graphic 4">
                <a:extLst>
                  <a:ext uri="{FF2B5EF4-FFF2-40B4-BE49-F238E27FC236}">
                    <a16:creationId xmlns:a16="http://schemas.microsoft.com/office/drawing/2014/main" id="{54F2357C-9471-0122-CF0E-E7B9FD5F6865}"/>
                  </a:ext>
                </a:extLst>
              </p:cNvPr>
              <p:cNvGrpSpPr/>
              <p:nvPr/>
            </p:nvGrpSpPr>
            <p:grpSpPr>
              <a:xfrm>
                <a:off x="9633020" y="4428384"/>
                <a:ext cx="1744804" cy="218510"/>
                <a:chOff x="9633020" y="4428384"/>
                <a:chExt cx="1744804" cy="218510"/>
              </a:xfrm>
              <a:solidFill>
                <a:srgbClr val="000000"/>
              </a:solidFill>
            </p:grpSpPr>
            <p:sp>
              <p:nvSpPr>
                <p:cNvPr id="120" name="Freeform: Shape 430">
                  <a:extLst>
                    <a:ext uri="{FF2B5EF4-FFF2-40B4-BE49-F238E27FC236}">
                      <a16:creationId xmlns:a16="http://schemas.microsoft.com/office/drawing/2014/main" id="{C3FE5A66-035C-4E55-F69C-4B8DB42B51B4}"/>
                    </a:ext>
                  </a:extLst>
                </p:cNvPr>
                <p:cNvSpPr/>
                <p:nvPr/>
              </p:nvSpPr>
              <p:spPr>
                <a:xfrm flipV="1">
                  <a:off x="9633020" y="4428631"/>
                  <a:ext cx="50588" cy="201083"/>
                </a:xfrm>
                <a:custGeom>
                  <a:avLst/>
                  <a:gdLst>
                    <a:gd name="connsiteX0" fmla="*/ 50911 w 50588"/>
                    <a:gd name="connsiteY0" fmla="*/ 201212 h 201083"/>
                    <a:gd name="connsiteX1" fmla="*/ 28968 w 50588"/>
                    <a:gd name="connsiteY1" fmla="*/ 151047 h 201083"/>
                    <a:gd name="connsiteX2" fmla="*/ 21807 w 50588"/>
                    <a:gd name="connsiteY2" fmla="*/ 100777 h 201083"/>
                    <a:gd name="connsiteX3" fmla="*/ 29039 w 50588"/>
                    <a:gd name="connsiteY3" fmla="*/ 50365 h 201083"/>
                    <a:gd name="connsiteX4" fmla="*/ 50911 w 50588"/>
                    <a:gd name="connsiteY4" fmla="*/ 129 h 201083"/>
                    <a:gd name="connsiteX5" fmla="*/ 33272 w 50588"/>
                    <a:gd name="connsiteY5" fmla="*/ 129 h 201083"/>
                    <a:gd name="connsiteX6" fmla="*/ 8542 w 50588"/>
                    <a:gd name="connsiteY6" fmla="*/ 51070 h 201083"/>
                    <a:gd name="connsiteX7" fmla="*/ 322 w 50588"/>
                    <a:gd name="connsiteY7" fmla="*/ 100777 h 201083"/>
                    <a:gd name="connsiteX8" fmla="*/ 8472 w 50588"/>
                    <a:gd name="connsiteY8" fmla="*/ 150271 h 201083"/>
                    <a:gd name="connsiteX9" fmla="*/ 33272 w 50588"/>
                    <a:gd name="connsiteY9" fmla="*/ 201212 h 2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88" h="201083">
                      <a:moveTo>
                        <a:pt x="50911" y="201212"/>
                      </a:moveTo>
                      <a:cubicBezTo>
                        <a:pt x="41080" y="184326"/>
                        <a:pt x="33766" y="167605"/>
                        <a:pt x="28968" y="151047"/>
                      </a:cubicBezTo>
                      <a:cubicBezTo>
                        <a:pt x="24194" y="134514"/>
                        <a:pt x="21807" y="117757"/>
                        <a:pt x="21807" y="100777"/>
                      </a:cubicBezTo>
                      <a:cubicBezTo>
                        <a:pt x="21807" y="83820"/>
                        <a:pt x="24217" y="67016"/>
                        <a:pt x="29039" y="50365"/>
                      </a:cubicBezTo>
                      <a:cubicBezTo>
                        <a:pt x="33860" y="33714"/>
                        <a:pt x="41151" y="16968"/>
                        <a:pt x="50911" y="129"/>
                      </a:cubicBezTo>
                      <a:lnTo>
                        <a:pt x="33272" y="129"/>
                      </a:lnTo>
                      <a:cubicBezTo>
                        <a:pt x="22265" y="17415"/>
                        <a:pt x="14022" y="34396"/>
                        <a:pt x="8542" y="51070"/>
                      </a:cubicBezTo>
                      <a:cubicBezTo>
                        <a:pt x="3062" y="67745"/>
                        <a:pt x="322" y="84314"/>
                        <a:pt x="322" y="100777"/>
                      </a:cubicBezTo>
                      <a:cubicBezTo>
                        <a:pt x="322" y="117169"/>
                        <a:pt x="3039" y="133667"/>
                        <a:pt x="8472" y="150271"/>
                      </a:cubicBezTo>
                      <a:cubicBezTo>
                        <a:pt x="13928" y="166899"/>
                        <a:pt x="22195" y="183879"/>
                        <a:pt x="33272" y="201212"/>
                      </a:cubicBezTo>
                      <a:close/>
                    </a:path>
                  </a:pathLst>
                </a:custGeom>
                <a:solidFill>
                  <a:srgbClr val="000000"/>
                </a:solidFill>
                <a:ln w="2258" cap="flat">
                  <a:noFill/>
                  <a:prstDash val="solid"/>
                  <a:round/>
                </a:ln>
              </p:spPr>
              <p:txBody>
                <a:bodyPr rtlCol="0" anchor="ctr"/>
                <a:lstStyle/>
                <a:p>
                  <a:endParaRPr lang="en-US"/>
                </a:p>
              </p:txBody>
            </p:sp>
            <p:sp>
              <p:nvSpPr>
                <p:cNvPr id="121" name="Freeform: Shape 431">
                  <a:extLst>
                    <a:ext uri="{FF2B5EF4-FFF2-40B4-BE49-F238E27FC236}">
                      <a16:creationId xmlns:a16="http://schemas.microsoft.com/office/drawing/2014/main" id="{4469B18C-F343-CFAF-86C4-B4558E324D53}"/>
                    </a:ext>
                  </a:extLst>
                </p:cNvPr>
                <p:cNvSpPr/>
                <p:nvPr/>
              </p:nvSpPr>
              <p:spPr>
                <a:xfrm flipV="1">
                  <a:off x="9720893" y="4476467"/>
                  <a:ext cx="103399" cy="126682"/>
                </a:xfrm>
                <a:custGeom>
                  <a:avLst/>
                  <a:gdLst>
                    <a:gd name="connsiteX0" fmla="*/ 315 w 103399"/>
                    <a:gd name="connsiteY0" fmla="*/ 52063 h 126682"/>
                    <a:gd name="connsiteX1" fmla="*/ 315 w 103399"/>
                    <a:gd name="connsiteY1" fmla="*/ 126817 h 126682"/>
                    <a:gd name="connsiteX2" fmla="*/ 20600 w 103399"/>
                    <a:gd name="connsiteY2" fmla="*/ 126817 h 126682"/>
                    <a:gd name="connsiteX3" fmla="*/ 20600 w 103399"/>
                    <a:gd name="connsiteY3" fmla="*/ 52839 h 126682"/>
                    <a:gd name="connsiteX4" fmla="*/ 27408 w 103399"/>
                    <a:gd name="connsiteY4" fmla="*/ 26522 h 126682"/>
                    <a:gd name="connsiteX5" fmla="*/ 47940 w 103399"/>
                    <a:gd name="connsiteY5" fmla="*/ 17773 h 126682"/>
                    <a:gd name="connsiteX6" fmla="*/ 73869 w 103399"/>
                    <a:gd name="connsiteY6" fmla="*/ 28251 h 126682"/>
                    <a:gd name="connsiteX7" fmla="*/ 83429 w 103399"/>
                    <a:gd name="connsiteY7" fmla="*/ 56826 h 126682"/>
                    <a:gd name="connsiteX8" fmla="*/ 83429 w 103399"/>
                    <a:gd name="connsiteY8" fmla="*/ 126817 h 126682"/>
                    <a:gd name="connsiteX9" fmla="*/ 103714 w 103399"/>
                    <a:gd name="connsiteY9" fmla="*/ 126817 h 126682"/>
                    <a:gd name="connsiteX10" fmla="*/ 103714 w 103399"/>
                    <a:gd name="connsiteY10" fmla="*/ 3345 h 126682"/>
                    <a:gd name="connsiteX11" fmla="*/ 83429 w 103399"/>
                    <a:gd name="connsiteY11" fmla="*/ 3345 h 126682"/>
                    <a:gd name="connsiteX12" fmla="*/ 83429 w 103399"/>
                    <a:gd name="connsiteY12" fmla="*/ 22324 h 126682"/>
                    <a:gd name="connsiteX13" fmla="*/ 66284 w 103399"/>
                    <a:gd name="connsiteY13" fmla="*/ 5602 h 126682"/>
                    <a:gd name="connsiteX14" fmla="*/ 43636 w 103399"/>
                    <a:gd name="connsiteY14" fmla="*/ 134 h 126682"/>
                    <a:gd name="connsiteX15" fmla="*/ 11322 w 103399"/>
                    <a:gd name="connsiteY15" fmla="*/ 13363 h 126682"/>
                    <a:gd name="connsiteX16" fmla="*/ 315 w 103399"/>
                    <a:gd name="connsiteY16" fmla="*/ 52063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399" h="126682">
                      <a:moveTo>
                        <a:pt x="315" y="52063"/>
                      </a:moveTo>
                      <a:lnTo>
                        <a:pt x="315" y="126817"/>
                      </a:lnTo>
                      <a:lnTo>
                        <a:pt x="20600" y="126817"/>
                      </a:lnTo>
                      <a:lnTo>
                        <a:pt x="20600" y="52839"/>
                      </a:lnTo>
                      <a:cubicBezTo>
                        <a:pt x="20600" y="41151"/>
                        <a:pt x="22869" y="32378"/>
                        <a:pt x="27408" y="26522"/>
                      </a:cubicBezTo>
                      <a:cubicBezTo>
                        <a:pt x="31971" y="20689"/>
                        <a:pt x="38815" y="17773"/>
                        <a:pt x="47940" y="17773"/>
                      </a:cubicBezTo>
                      <a:cubicBezTo>
                        <a:pt x="58876" y="17773"/>
                        <a:pt x="67519" y="21266"/>
                        <a:pt x="73869" y="28251"/>
                      </a:cubicBezTo>
                      <a:cubicBezTo>
                        <a:pt x="80242" y="35236"/>
                        <a:pt x="83429" y="44761"/>
                        <a:pt x="83429" y="56826"/>
                      </a:cubicBezTo>
                      <a:lnTo>
                        <a:pt x="83429" y="126817"/>
                      </a:lnTo>
                      <a:lnTo>
                        <a:pt x="103714" y="126817"/>
                      </a:lnTo>
                      <a:lnTo>
                        <a:pt x="103714" y="3345"/>
                      </a:lnTo>
                      <a:lnTo>
                        <a:pt x="83429" y="3345"/>
                      </a:lnTo>
                      <a:lnTo>
                        <a:pt x="83429" y="22324"/>
                      </a:lnTo>
                      <a:cubicBezTo>
                        <a:pt x="78514" y="14822"/>
                        <a:pt x="72799" y="9248"/>
                        <a:pt x="66284" y="5602"/>
                      </a:cubicBezTo>
                      <a:cubicBezTo>
                        <a:pt x="59793" y="1957"/>
                        <a:pt x="52244" y="134"/>
                        <a:pt x="43636" y="134"/>
                      </a:cubicBezTo>
                      <a:cubicBezTo>
                        <a:pt x="29454" y="134"/>
                        <a:pt x="18683" y="4544"/>
                        <a:pt x="11322" y="13363"/>
                      </a:cubicBezTo>
                      <a:cubicBezTo>
                        <a:pt x="3984" y="22183"/>
                        <a:pt x="315" y="35083"/>
                        <a:pt x="315" y="52063"/>
                      </a:cubicBezTo>
                      <a:close/>
                    </a:path>
                  </a:pathLst>
                </a:custGeom>
                <a:solidFill>
                  <a:srgbClr val="000000"/>
                </a:solidFill>
                <a:ln w="2258" cap="flat">
                  <a:noFill/>
                  <a:prstDash val="solid"/>
                  <a:round/>
                </a:ln>
              </p:spPr>
              <p:txBody>
                <a:bodyPr rtlCol="0" anchor="ctr"/>
                <a:lstStyle/>
                <a:p>
                  <a:endParaRPr lang="en-US"/>
                </a:p>
              </p:txBody>
            </p:sp>
            <p:sp>
              <p:nvSpPr>
                <p:cNvPr id="122" name="Freeform: Shape 432">
                  <a:extLst>
                    <a:ext uri="{FF2B5EF4-FFF2-40B4-BE49-F238E27FC236}">
                      <a16:creationId xmlns:a16="http://schemas.microsoft.com/office/drawing/2014/main" id="{7BB49B92-DE23-C419-4EFD-499368E2787B}"/>
                    </a:ext>
                  </a:extLst>
                </p:cNvPr>
                <p:cNvSpPr/>
                <p:nvPr/>
              </p:nvSpPr>
              <p:spPr>
                <a:xfrm flipV="1">
                  <a:off x="9857039" y="4473504"/>
                  <a:ext cx="94368" cy="129645"/>
                </a:xfrm>
                <a:custGeom>
                  <a:avLst/>
                  <a:gdLst>
                    <a:gd name="connsiteX0" fmla="*/ 88060 w 94368"/>
                    <a:gd name="connsiteY0" fmla="*/ 123182 h 129645"/>
                    <a:gd name="connsiteX1" fmla="*/ 88060 w 94368"/>
                    <a:gd name="connsiteY1" fmla="*/ 103991 h 129645"/>
                    <a:gd name="connsiteX2" fmla="*/ 70210 w 94368"/>
                    <a:gd name="connsiteY2" fmla="*/ 110588 h 129645"/>
                    <a:gd name="connsiteX3" fmla="*/ 51019 w 94368"/>
                    <a:gd name="connsiteY3" fmla="*/ 112811 h 129645"/>
                    <a:gd name="connsiteX4" fmla="*/ 28371 w 94368"/>
                    <a:gd name="connsiteY4" fmla="*/ 108189 h 129645"/>
                    <a:gd name="connsiteX5" fmla="*/ 20821 w 94368"/>
                    <a:gd name="connsiteY5" fmla="*/ 94290 h 129645"/>
                    <a:gd name="connsiteX6" fmla="*/ 26218 w 94368"/>
                    <a:gd name="connsiteY6" fmla="*/ 83213 h 129645"/>
                    <a:gd name="connsiteX7" fmla="*/ 47950 w 94368"/>
                    <a:gd name="connsiteY7" fmla="*/ 75557 h 129645"/>
                    <a:gd name="connsiteX8" fmla="*/ 54899 w 94368"/>
                    <a:gd name="connsiteY8" fmla="*/ 74005 h 129645"/>
                    <a:gd name="connsiteX9" fmla="*/ 85591 w 94368"/>
                    <a:gd name="connsiteY9" fmla="*/ 60952 h 129645"/>
                    <a:gd name="connsiteX10" fmla="*/ 94693 w 94368"/>
                    <a:gd name="connsiteY10" fmla="*/ 37422 h 129645"/>
                    <a:gd name="connsiteX11" fmla="*/ 81075 w 94368"/>
                    <a:gd name="connsiteY11" fmla="*/ 10152 h 129645"/>
                    <a:gd name="connsiteX12" fmla="*/ 43646 w 94368"/>
                    <a:gd name="connsiteY12" fmla="*/ 134 h 129645"/>
                    <a:gd name="connsiteX13" fmla="*/ 22973 w 94368"/>
                    <a:gd name="connsiteY13" fmla="*/ 2074 h 129645"/>
                    <a:gd name="connsiteX14" fmla="*/ 325 w 94368"/>
                    <a:gd name="connsiteY14" fmla="*/ 7859 h 129645"/>
                    <a:gd name="connsiteX15" fmla="*/ 325 w 94368"/>
                    <a:gd name="connsiteY15" fmla="*/ 28814 h 129645"/>
                    <a:gd name="connsiteX16" fmla="*/ 22479 w 94368"/>
                    <a:gd name="connsiteY16" fmla="*/ 20030 h 129645"/>
                    <a:gd name="connsiteX17" fmla="*/ 44104 w 94368"/>
                    <a:gd name="connsiteY17" fmla="*/ 17137 h 129645"/>
                    <a:gd name="connsiteX18" fmla="*/ 66118 w 94368"/>
                    <a:gd name="connsiteY18" fmla="*/ 22041 h 129645"/>
                    <a:gd name="connsiteX19" fmla="*/ 73844 w 94368"/>
                    <a:gd name="connsiteY19" fmla="*/ 35870 h 129645"/>
                    <a:gd name="connsiteX20" fmla="*/ 68270 w 94368"/>
                    <a:gd name="connsiteY20" fmla="*/ 48535 h 129645"/>
                    <a:gd name="connsiteX21" fmla="*/ 43857 w 94368"/>
                    <a:gd name="connsiteY21" fmla="*/ 57036 h 129645"/>
                    <a:gd name="connsiteX22" fmla="*/ 36802 w 94368"/>
                    <a:gd name="connsiteY22" fmla="*/ 58695 h 129645"/>
                    <a:gd name="connsiteX23" fmla="*/ 9567 w 94368"/>
                    <a:gd name="connsiteY23" fmla="*/ 70865 h 129645"/>
                    <a:gd name="connsiteX24" fmla="*/ 1207 w 94368"/>
                    <a:gd name="connsiteY24" fmla="*/ 93408 h 129645"/>
                    <a:gd name="connsiteX25" fmla="*/ 13554 w 94368"/>
                    <a:gd name="connsiteY25" fmla="*/ 120290 h 129645"/>
                    <a:gd name="connsiteX26" fmla="*/ 48620 w 94368"/>
                    <a:gd name="connsiteY26" fmla="*/ 129779 h 129645"/>
                    <a:gd name="connsiteX27" fmla="*/ 69751 w 94368"/>
                    <a:gd name="connsiteY27" fmla="*/ 128121 h 129645"/>
                    <a:gd name="connsiteX28" fmla="*/ 88060 w 94368"/>
                    <a:gd name="connsiteY28" fmla="*/ 12318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60" y="123182"/>
                      </a:moveTo>
                      <a:lnTo>
                        <a:pt x="88060" y="103991"/>
                      </a:lnTo>
                      <a:cubicBezTo>
                        <a:pt x="82345" y="106931"/>
                        <a:pt x="76395" y="109130"/>
                        <a:pt x="70210" y="110588"/>
                      </a:cubicBezTo>
                      <a:cubicBezTo>
                        <a:pt x="64048" y="112070"/>
                        <a:pt x="57651" y="112811"/>
                        <a:pt x="51019" y="112811"/>
                      </a:cubicBezTo>
                      <a:cubicBezTo>
                        <a:pt x="40953" y="112811"/>
                        <a:pt x="33403" y="111270"/>
                        <a:pt x="28371" y="108189"/>
                      </a:cubicBezTo>
                      <a:cubicBezTo>
                        <a:pt x="23338" y="105108"/>
                        <a:pt x="20821" y="100475"/>
                        <a:pt x="20821" y="94290"/>
                      </a:cubicBezTo>
                      <a:cubicBezTo>
                        <a:pt x="20821" y="89586"/>
                        <a:pt x="22620" y="85894"/>
                        <a:pt x="26218" y="83213"/>
                      </a:cubicBezTo>
                      <a:cubicBezTo>
                        <a:pt x="29817" y="80532"/>
                        <a:pt x="37061" y="77980"/>
                        <a:pt x="47950" y="75557"/>
                      </a:cubicBezTo>
                      <a:lnTo>
                        <a:pt x="54899" y="74005"/>
                      </a:lnTo>
                      <a:cubicBezTo>
                        <a:pt x="69293" y="70924"/>
                        <a:pt x="79523" y="66573"/>
                        <a:pt x="85591" y="60952"/>
                      </a:cubicBezTo>
                      <a:cubicBezTo>
                        <a:pt x="91659" y="55331"/>
                        <a:pt x="94693" y="47488"/>
                        <a:pt x="94693" y="37422"/>
                      </a:cubicBezTo>
                      <a:cubicBezTo>
                        <a:pt x="94693" y="25945"/>
                        <a:pt x="90154" y="16855"/>
                        <a:pt x="81075" y="10152"/>
                      </a:cubicBezTo>
                      <a:cubicBezTo>
                        <a:pt x="71997" y="3473"/>
                        <a:pt x="59521" y="134"/>
                        <a:pt x="43646" y="134"/>
                      </a:cubicBezTo>
                      <a:cubicBezTo>
                        <a:pt x="37037" y="134"/>
                        <a:pt x="30146" y="780"/>
                        <a:pt x="22973" y="2074"/>
                      </a:cubicBezTo>
                      <a:cubicBezTo>
                        <a:pt x="15800" y="3367"/>
                        <a:pt x="8250" y="5296"/>
                        <a:pt x="325" y="7859"/>
                      </a:cubicBezTo>
                      <a:lnTo>
                        <a:pt x="325" y="28814"/>
                      </a:lnTo>
                      <a:cubicBezTo>
                        <a:pt x="7827" y="24910"/>
                        <a:pt x="15212" y="21982"/>
                        <a:pt x="22479" y="20030"/>
                      </a:cubicBezTo>
                      <a:cubicBezTo>
                        <a:pt x="29746" y="18102"/>
                        <a:pt x="36955" y="17137"/>
                        <a:pt x="44104" y="17137"/>
                      </a:cubicBezTo>
                      <a:cubicBezTo>
                        <a:pt x="53653" y="17137"/>
                        <a:pt x="60991" y="18772"/>
                        <a:pt x="66118" y="22041"/>
                      </a:cubicBezTo>
                      <a:cubicBezTo>
                        <a:pt x="71268" y="25310"/>
                        <a:pt x="73844" y="29920"/>
                        <a:pt x="73844" y="35870"/>
                      </a:cubicBezTo>
                      <a:cubicBezTo>
                        <a:pt x="73844" y="41373"/>
                        <a:pt x="71986" y="45595"/>
                        <a:pt x="68270" y="48535"/>
                      </a:cubicBezTo>
                      <a:cubicBezTo>
                        <a:pt x="64577" y="51474"/>
                        <a:pt x="56440" y="54308"/>
                        <a:pt x="43857" y="57036"/>
                      </a:cubicBezTo>
                      <a:lnTo>
                        <a:pt x="36802" y="58695"/>
                      </a:lnTo>
                      <a:cubicBezTo>
                        <a:pt x="24243" y="61329"/>
                        <a:pt x="15165" y="65386"/>
                        <a:pt x="9567" y="70865"/>
                      </a:cubicBezTo>
                      <a:cubicBezTo>
                        <a:pt x="3994" y="76345"/>
                        <a:pt x="1207" y="83860"/>
                        <a:pt x="1207" y="93408"/>
                      </a:cubicBezTo>
                      <a:cubicBezTo>
                        <a:pt x="1207" y="105026"/>
                        <a:pt x="5322" y="113987"/>
                        <a:pt x="13554" y="120290"/>
                      </a:cubicBezTo>
                      <a:cubicBezTo>
                        <a:pt x="21785" y="126616"/>
                        <a:pt x="33474" y="129779"/>
                        <a:pt x="48620" y="129779"/>
                      </a:cubicBezTo>
                      <a:cubicBezTo>
                        <a:pt x="56099" y="129779"/>
                        <a:pt x="63143" y="129227"/>
                        <a:pt x="69751" y="128121"/>
                      </a:cubicBezTo>
                      <a:cubicBezTo>
                        <a:pt x="76384" y="127040"/>
                        <a:pt x="82487" y="125393"/>
                        <a:pt x="88060" y="123182"/>
                      </a:cubicBezTo>
                      <a:close/>
                    </a:path>
                  </a:pathLst>
                </a:custGeom>
                <a:solidFill>
                  <a:srgbClr val="000000"/>
                </a:solidFill>
                <a:ln w="2258" cap="flat">
                  <a:noFill/>
                  <a:prstDash val="solid"/>
                  <a:round/>
                </a:ln>
              </p:spPr>
              <p:txBody>
                <a:bodyPr rtlCol="0" anchor="ctr"/>
                <a:lstStyle/>
                <a:p>
                  <a:endParaRPr lang="en-US"/>
                </a:p>
              </p:txBody>
            </p:sp>
            <p:sp>
              <p:nvSpPr>
                <p:cNvPr id="123" name="Freeform: Shape 433">
                  <a:extLst>
                    <a:ext uri="{FF2B5EF4-FFF2-40B4-BE49-F238E27FC236}">
                      <a16:creationId xmlns:a16="http://schemas.microsoft.com/office/drawing/2014/main" id="{62741798-022E-3FBD-3CE9-E21244CDBDE5}"/>
                    </a:ext>
                  </a:extLst>
                </p:cNvPr>
                <p:cNvSpPr/>
                <p:nvPr/>
              </p:nvSpPr>
              <p:spPr>
                <a:xfrm flipV="1">
                  <a:off x="9983698" y="4428384"/>
                  <a:ext cx="20284" cy="171555"/>
                </a:xfrm>
                <a:custGeom>
                  <a:avLst/>
                  <a:gdLst>
                    <a:gd name="connsiteX0" fmla="*/ 340 w 20284"/>
                    <a:gd name="connsiteY0" fmla="*/ 123594 h 171555"/>
                    <a:gd name="connsiteX1" fmla="*/ 20625 w 20284"/>
                    <a:gd name="connsiteY1" fmla="*/ 123594 h 171555"/>
                    <a:gd name="connsiteX2" fmla="*/ 20625 w 20284"/>
                    <a:gd name="connsiteY2" fmla="*/ 122 h 171555"/>
                    <a:gd name="connsiteX3" fmla="*/ 340 w 20284"/>
                    <a:gd name="connsiteY3" fmla="*/ 122 h 171555"/>
                    <a:gd name="connsiteX4" fmla="*/ 340 w 20284"/>
                    <a:gd name="connsiteY4" fmla="*/ 171678 h 171555"/>
                    <a:gd name="connsiteX5" fmla="*/ 20625 w 20284"/>
                    <a:gd name="connsiteY5" fmla="*/ 171678 h 171555"/>
                    <a:gd name="connsiteX6" fmla="*/ 20625 w 20284"/>
                    <a:gd name="connsiteY6" fmla="*/ 145960 h 171555"/>
                    <a:gd name="connsiteX7" fmla="*/ 340 w 20284"/>
                    <a:gd name="connsiteY7" fmla="*/ 145960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40" y="123594"/>
                      </a:moveTo>
                      <a:lnTo>
                        <a:pt x="20625" y="123594"/>
                      </a:lnTo>
                      <a:lnTo>
                        <a:pt x="20625" y="122"/>
                      </a:lnTo>
                      <a:lnTo>
                        <a:pt x="340" y="122"/>
                      </a:lnTo>
                      <a:close/>
                      <a:moveTo>
                        <a:pt x="340" y="171678"/>
                      </a:moveTo>
                      <a:lnTo>
                        <a:pt x="20625" y="171678"/>
                      </a:lnTo>
                      <a:lnTo>
                        <a:pt x="20625" y="145960"/>
                      </a:lnTo>
                      <a:lnTo>
                        <a:pt x="340" y="145960"/>
                      </a:lnTo>
                      <a:close/>
                    </a:path>
                  </a:pathLst>
                </a:custGeom>
                <a:solidFill>
                  <a:srgbClr val="000000"/>
                </a:solidFill>
                <a:ln w="2258" cap="flat">
                  <a:noFill/>
                  <a:prstDash val="solid"/>
                  <a:round/>
                </a:ln>
              </p:spPr>
              <p:txBody>
                <a:bodyPr rtlCol="0" anchor="ctr"/>
                <a:lstStyle/>
                <a:p>
                  <a:endParaRPr lang="en-US"/>
                </a:p>
              </p:txBody>
            </p:sp>
            <p:sp>
              <p:nvSpPr>
                <p:cNvPr id="124" name="Freeform: Shape 434">
                  <a:extLst>
                    <a:ext uri="{FF2B5EF4-FFF2-40B4-BE49-F238E27FC236}">
                      <a16:creationId xmlns:a16="http://schemas.microsoft.com/office/drawing/2014/main" id="{B2E425F5-FD61-3905-255F-B30D4581B6B2}"/>
                    </a:ext>
                  </a:extLst>
                </p:cNvPr>
                <p:cNvSpPr/>
                <p:nvPr/>
              </p:nvSpPr>
              <p:spPr>
                <a:xfrm flipV="1">
                  <a:off x="10045650" y="4473504"/>
                  <a:ext cx="103434" cy="126435"/>
                </a:xfrm>
                <a:custGeom>
                  <a:avLst/>
                  <a:gdLst>
                    <a:gd name="connsiteX0" fmla="*/ 103760 w 103434"/>
                    <a:gd name="connsiteY0" fmla="*/ 74675 h 126435"/>
                    <a:gd name="connsiteX1" fmla="*/ 103760 w 103434"/>
                    <a:gd name="connsiteY1" fmla="*/ 133 h 126435"/>
                    <a:gd name="connsiteX2" fmla="*/ 83475 w 103434"/>
                    <a:gd name="connsiteY2" fmla="*/ 133 h 126435"/>
                    <a:gd name="connsiteX3" fmla="*/ 83475 w 103434"/>
                    <a:gd name="connsiteY3" fmla="*/ 74005 h 126435"/>
                    <a:gd name="connsiteX4" fmla="*/ 76632 w 103434"/>
                    <a:gd name="connsiteY4" fmla="*/ 100216 h 126435"/>
                    <a:gd name="connsiteX5" fmla="*/ 56135 w 103434"/>
                    <a:gd name="connsiteY5" fmla="*/ 108929 h 126435"/>
                    <a:gd name="connsiteX6" fmla="*/ 30206 w 103434"/>
                    <a:gd name="connsiteY6" fmla="*/ 98452 h 126435"/>
                    <a:gd name="connsiteX7" fmla="*/ 20716 w 103434"/>
                    <a:gd name="connsiteY7" fmla="*/ 69912 h 126435"/>
                    <a:gd name="connsiteX8" fmla="*/ 20716 w 103434"/>
                    <a:gd name="connsiteY8" fmla="*/ 133 h 126435"/>
                    <a:gd name="connsiteX9" fmla="*/ 326 w 103434"/>
                    <a:gd name="connsiteY9" fmla="*/ 133 h 126435"/>
                    <a:gd name="connsiteX10" fmla="*/ 326 w 103434"/>
                    <a:gd name="connsiteY10" fmla="*/ 123605 h 126435"/>
                    <a:gd name="connsiteX11" fmla="*/ 20716 w 103434"/>
                    <a:gd name="connsiteY11" fmla="*/ 123605 h 126435"/>
                    <a:gd name="connsiteX12" fmla="*/ 20716 w 103434"/>
                    <a:gd name="connsiteY12" fmla="*/ 104414 h 126435"/>
                    <a:gd name="connsiteX13" fmla="*/ 37861 w 103434"/>
                    <a:gd name="connsiteY13" fmla="*/ 121065 h 126435"/>
                    <a:gd name="connsiteX14" fmla="*/ 60651 w 103434"/>
                    <a:gd name="connsiteY14" fmla="*/ 126568 h 126435"/>
                    <a:gd name="connsiteX15" fmla="*/ 92824 w 103434"/>
                    <a:gd name="connsiteY15" fmla="*/ 113410 h 126435"/>
                    <a:gd name="connsiteX16" fmla="*/ 103760 w 103434"/>
                    <a:gd name="connsiteY16" fmla="*/ 74675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60" y="74675"/>
                      </a:moveTo>
                      <a:lnTo>
                        <a:pt x="103760" y="133"/>
                      </a:lnTo>
                      <a:lnTo>
                        <a:pt x="83475" y="133"/>
                      </a:lnTo>
                      <a:lnTo>
                        <a:pt x="83475" y="74005"/>
                      </a:lnTo>
                      <a:cubicBezTo>
                        <a:pt x="83475" y="85693"/>
                        <a:pt x="81194" y="94430"/>
                        <a:pt x="76632" y="100216"/>
                      </a:cubicBezTo>
                      <a:cubicBezTo>
                        <a:pt x="72069" y="106025"/>
                        <a:pt x="65237" y="108929"/>
                        <a:pt x="56135" y="108929"/>
                      </a:cubicBezTo>
                      <a:cubicBezTo>
                        <a:pt x="45176" y="108929"/>
                        <a:pt x="36533" y="105437"/>
                        <a:pt x="30206" y="98452"/>
                      </a:cubicBezTo>
                      <a:cubicBezTo>
                        <a:pt x="23880" y="91490"/>
                        <a:pt x="20716" y="81977"/>
                        <a:pt x="20716" y="69912"/>
                      </a:cubicBezTo>
                      <a:lnTo>
                        <a:pt x="20716" y="133"/>
                      </a:lnTo>
                      <a:lnTo>
                        <a:pt x="326" y="133"/>
                      </a:lnTo>
                      <a:lnTo>
                        <a:pt x="326" y="123605"/>
                      </a:lnTo>
                      <a:lnTo>
                        <a:pt x="20716" y="123605"/>
                      </a:lnTo>
                      <a:lnTo>
                        <a:pt x="20716" y="104414"/>
                      </a:lnTo>
                      <a:cubicBezTo>
                        <a:pt x="25585" y="111846"/>
                        <a:pt x="31300" y="117396"/>
                        <a:pt x="37861" y="121065"/>
                      </a:cubicBezTo>
                      <a:cubicBezTo>
                        <a:pt x="44447" y="124734"/>
                        <a:pt x="52043" y="126568"/>
                        <a:pt x="60651" y="126568"/>
                      </a:cubicBezTo>
                      <a:cubicBezTo>
                        <a:pt x="74832" y="126568"/>
                        <a:pt x="85557" y="122182"/>
                        <a:pt x="92824" y="113410"/>
                      </a:cubicBezTo>
                      <a:cubicBezTo>
                        <a:pt x="100115" y="104637"/>
                        <a:pt x="103760" y="91726"/>
                        <a:pt x="103760" y="74675"/>
                      </a:cubicBezTo>
                      <a:close/>
                    </a:path>
                  </a:pathLst>
                </a:custGeom>
                <a:solidFill>
                  <a:srgbClr val="000000"/>
                </a:solidFill>
                <a:ln w="2258" cap="flat">
                  <a:noFill/>
                  <a:prstDash val="solid"/>
                  <a:round/>
                </a:ln>
              </p:spPr>
              <p:txBody>
                <a:bodyPr rtlCol="0" anchor="ctr"/>
                <a:lstStyle/>
                <a:p>
                  <a:endParaRPr lang="en-US"/>
                </a:p>
              </p:txBody>
            </p:sp>
            <p:sp>
              <p:nvSpPr>
                <p:cNvPr id="125" name="Freeform: Shape 435">
                  <a:extLst>
                    <a:ext uri="{FF2B5EF4-FFF2-40B4-BE49-F238E27FC236}">
                      <a16:creationId xmlns:a16="http://schemas.microsoft.com/office/drawing/2014/main" id="{9D15B65A-FDC0-60BF-BACA-916095AD0B5D}"/>
                    </a:ext>
                  </a:extLst>
                </p:cNvPr>
                <p:cNvSpPr/>
                <p:nvPr/>
              </p:nvSpPr>
              <p:spPr>
                <a:xfrm flipV="1">
                  <a:off x="10180702" y="4473504"/>
                  <a:ext cx="110348" cy="173390"/>
                </a:xfrm>
                <a:custGeom>
                  <a:avLst/>
                  <a:gdLst>
                    <a:gd name="connsiteX0" fmla="*/ 90397 w 110348"/>
                    <a:gd name="connsiteY0" fmla="*/ 110281 h 173390"/>
                    <a:gd name="connsiteX1" fmla="*/ 81295 w 110348"/>
                    <a:gd name="connsiteY1" fmla="*/ 144430 h 173390"/>
                    <a:gd name="connsiteX2" fmla="*/ 55789 w 110348"/>
                    <a:gd name="connsiteY2" fmla="*/ 156566 h 173390"/>
                    <a:gd name="connsiteX3" fmla="*/ 30389 w 110348"/>
                    <a:gd name="connsiteY3" fmla="*/ 144430 h 173390"/>
                    <a:gd name="connsiteX4" fmla="*/ 21288 w 110348"/>
                    <a:gd name="connsiteY4" fmla="*/ 110281 h 173390"/>
                    <a:gd name="connsiteX5" fmla="*/ 30389 w 110348"/>
                    <a:gd name="connsiteY5" fmla="*/ 76203 h 173390"/>
                    <a:gd name="connsiteX6" fmla="*/ 55789 w 110348"/>
                    <a:gd name="connsiteY6" fmla="*/ 64067 h 173390"/>
                    <a:gd name="connsiteX7" fmla="*/ 81295 w 110348"/>
                    <a:gd name="connsiteY7" fmla="*/ 76203 h 173390"/>
                    <a:gd name="connsiteX8" fmla="*/ 90397 w 110348"/>
                    <a:gd name="connsiteY8" fmla="*/ 110281 h 173390"/>
                    <a:gd name="connsiteX9" fmla="*/ 110682 w 110348"/>
                    <a:gd name="connsiteY9" fmla="*/ 62409 h 173390"/>
                    <a:gd name="connsiteX10" fmla="*/ 96676 w 110348"/>
                    <a:gd name="connsiteY10" fmla="*/ 15525 h 173390"/>
                    <a:gd name="connsiteX11" fmla="*/ 53814 w 110348"/>
                    <a:gd name="connsiteY11" fmla="*/ 144 h 173390"/>
                    <a:gd name="connsiteX12" fmla="*/ 33635 w 110348"/>
                    <a:gd name="connsiteY12" fmla="*/ 1731 h 173390"/>
                    <a:gd name="connsiteX13" fmla="*/ 15220 w 110348"/>
                    <a:gd name="connsiteY13" fmla="*/ 6635 h 173390"/>
                    <a:gd name="connsiteX14" fmla="*/ 15220 w 110348"/>
                    <a:gd name="connsiteY14" fmla="*/ 26355 h 173390"/>
                    <a:gd name="connsiteX15" fmla="*/ 32859 w 110348"/>
                    <a:gd name="connsiteY15" fmla="*/ 19229 h 173390"/>
                    <a:gd name="connsiteX16" fmla="*/ 50603 w 110348"/>
                    <a:gd name="connsiteY16" fmla="*/ 16901 h 173390"/>
                    <a:gd name="connsiteX17" fmla="*/ 80484 w 110348"/>
                    <a:gd name="connsiteY17" fmla="*/ 27308 h 173390"/>
                    <a:gd name="connsiteX18" fmla="*/ 90397 w 110348"/>
                    <a:gd name="connsiteY18" fmla="*/ 58776 h 173390"/>
                    <a:gd name="connsiteX19" fmla="*/ 90397 w 110348"/>
                    <a:gd name="connsiteY19" fmla="*/ 68830 h 173390"/>
                    <a:gd name="connsiteX20" fmla="*/ 74310 w 110348"/>
                    <a:gd name="connsiteY20" fmla="*/ 52496 h 173390"/>
                    <a:gd name="connsiteX21" fmla="*/ 50815 w 110348"/>
                    <a:gd name="connsiteY21" fmla="*/ 47099 h 173390"/>
                    <a:gd name="connsiteX22" fmla="*/ 14232 w 110348"/>
                    <a:gd name="connsiteY22" fmla="*/ 64385 h 173390"/>
                    <a:gd name="connsiteX23" fmla="*/ 333 w 110348"/>
                    <a:gd name="connsiteY23" fmla="*/ 110281 h 173390"/>
                    <a:gd name="connsiteX24" fmla="*/ 14232 w 110348"/>
                    <a:gd name="connsiteY24" fmla="*/ 156213 h 173390"/>
                    <a:gd name="connsiteX25" fmla="*/ 50815 w 110348"/>
                    <a:gd name="connsiteY25" fmla="*/ 173534 h 173390"/>
                    <a:gd name="connsiteX26" fmla="*/ 74310 w 110348"/>
                    <a:gd name="connsiteY26" fmla="*/ 168137 h 173390"/>
                    <a:gd name="connsiteX27" fmla="*/ 90397 w 110348"/>
                    <a:gd name="connsiteY27" fmla="*/ 151838 h 173390"/>
                    <a:gd name="connsiteX28" fmla="*/ 90397 w 110348"/>
                    <a:gd name="connsiteY28" fmla="*/ 170571 h 173390"/>
                    <a:gd name="connsiteX29" fmla="*/ 110682 w 110348"/>
                    <a:gd name="connsiteY29" fmla="*/ 170571 h 17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348" h="173390">
                      <a:moveTo>
                        <a:pt x="90397" y="110281"/>
                      </a:moveTo>
                      <a:cubicBezTo>
                        <a:pt x="90397" y="124980"/>
                        <a:pt x="87363" y="136363"/>
                        <a:pt x="81295" y="144430"/>
                      </a:cubicBezTo>
                      <a:cubicBezTo>
                        <a:pt x="75251" y="152521"/>
                        <a:pt x="66749" y="156566"/>
                        <a:pt x="55789" y="156566"/>
                      </a:cubicBezTo>
                      <a:cubicBezTo>
                        <a:pt x="44924" y="156566"/>
                        <a:pt x="36457" y="152521"/>
                        <a:pt x="30389" y="144430"/>
                      </a:cubicBezTo>
                      <a:cubicBezTo>
                        <a:pt x="24322" y="136363"/>
                        <a:pt x="21288" y="124980"/>
                        <a:pt x="21288" y="110281"/>
                      </a:cubicBezTo>
                      <a:cubicBezTo>
                        <a:pt x="21288" y="95653"/>
                        <a:pt x="24322" y="84293"/>
                        <a:pt x="30389" y="76203"/>
                      </a:cubicBezTo>
                      <a:cubicBezTo>
                        <a:pt x="36457" y="68113"/>
                        <a:pt x="44924" y="64067"/>
                        <a:pt x="55789" y="64067"/>
                      </a:cubicBezTo>
                      <a:cubicBezTo>
                        <a:pt x="66749" y="64067"/>
                        <a:pt x="75251" y="68113"/>
                        <a:pt x="81295" y="76203"/>
                      </a:cubicBezTo>
                      <a:cubicBezTo>
                        <a:pt x="87363" y="84293"/>
                        <a:pt x="90397" y="95653"/>
                        <a:pt x="90397" y="110281"/>
                      </a:cubicBezTo>
                      <a:close/>
                      <a:moveTo>
                        <a:pt x="110682" y="62409"/>
                      </a:moveTo>
                      <a:cubicBezTo>
                        <a:pt x="110682" y="41407"/>
                        <a:pt x="106013" y="25779"/>
                        <a:pt x="96676" y="15525"/>
                      </a:cubicBezTo>
                      <a:cubicBezTo>
                        <a:pt x="87363" y="5271"/>
                        <a:pt x="73076" y="144"/>
                        <a:pt x="53814" y="144"/>
                      </a:cubicBezTo>
                      <a:cubicBezTo>
                        <a:pt x="46688" y="144"/>
                        <a:pt x="39961" y="673"/>
                        <a:pt x="33635" y="1731"/>
                      </a:cubicBezTo>
                      <a:cubicBezTo>
                        <a:pt x="27308" y="2790"/>
                        <a:pt x="21170" y="4425"/>
                        <a:pt x="15220" y="6635"/>
                      </a:cubicBezTo>
                      <a:lnTo>
                        <a:pt x="15220" y="26355"/>
                      </a:lnTo>
                      <a:cubicBezTo>
                        <a:pt x="21170" y="23133"/>
                        <a:pt x="27050" y="20758"/>
                        <a:pt x="32859" y="19229"/>
                      </a:cubicBezTo>
                      <a:cubicBezTo>
                        <a:pt x="38668" y="17677"/>
                        <a:pt x="44583" y="16901"/>
                        <a:pt x="50603" y="16901"/>
                      </a:cubicBezTo>
                      <a:cubicBezTo>
                        <a:pt x="63915" y="16901"/>
                        <a:pt x="73875" y="20370"/>
                        <a:pt x="80484" y="27308"/>
                      </a:cubicBezTo>
                      <a:cubicBezTo>
                        <a:pt x="87093" y="34246"/>
                        <a:pt x="90397" y="44735"/>
                        <a:pt x="90397" y="58776"/>
                      </a:cubicBezTo>
                      <a:lnTo>
                        <a:pt x="90397" y="68830"/>
                      </a:lnTo>
                      <a:cubicBezTo>
                        <a:pt x="86211" y="61539"/>
                        <a:pt x="80848" y="56095"/>
                        <a:pt x="74310" y="52496"/>
                      </a:cubicBezTo>
                      <a:cubicBezTo>
                        <a:pt x="67772" y="48898"/>
                        <a:pt x="59941" y="47099"/>
                        <a:pt x="50815" y="47099"/>
                      </a:cubicBezTo>
                      <a:cubicBezTo>
                        <a:pt x="35693" y="47099"/>
                        <a:pt x="23498" y="52861"/>
                        <a:pt x="14232" y="64385"/>
                      </a:cubicBezTo>
                      <a:cubicBezTo>
                        <a:pt x="4966" y="75932"/>
                        <a:pt x="333" y="91231"/>
                        <a:pt x="333" y="110281"/>
                      </a:cubicBezTo>
                      <a:cubicBezTo>
                        <a:pt x="333" y="129378"/>
                        <a:pt x="4966" y="144689"/>
                        <a:pt x="14232" y="156213"/>
                      </a:cubicBezTo>
                      <a:cubicBezTo>
                        <a:pt x="23498" y="167761"/>
                        <a:pt x="35693" y="173534"/>
                        <a:pt x="50815" y="173534"/>
                      </a:cubicBezTo>
                      <a:cubicBezTo>
                        <a:pt x="59941" y="173534"/>
                        <a:pt x="67772" y="171735"/>
                        <a:pt x="74310" y="168137"/>
                      </a:cubicBezTo>
                      <a:cubicBezTo>
                        <a:pt x="80848" y="164538"/>
                        <a:pt x="86211" y="159106"/>
                        <a:pt x="90397" y="151838"/>
                      </a:cubicBezTo>
                      <a:lnTo>
                        <a:pt x="90397" y="170571"/>
                      </a:lnTo>
                      <a:lnTo>
                        <a:pt x="110682" y="170571"/>
                      </a:lnTo>
                      <a:close/>
                    </a:path>
                  </a:pathLst>
                </a:custGeom>
                <a:solidFill>
                  <a:srgbClr val="000000"/>
                </a:solidFill>
                <a:ln w="2258" cap="flat">
                  <a:noFill/>
                  <a:prstDash val="solid"/>
                  <a:round/>
                </a:ln>
              </p:spPr>
              <p:txBody>
                <a:bodyPr rtlCol="0" anchor="ctr"/>
                <a:lstStyle/>
                <a:p>
                  <a:endParaRPr lang="en-US"/>
                </a:p>
              </p:txBody>
            </p:sp>
            <p:sp>
              <p:nvSpPr>
                <p:cNvPr id="126" name="Freeform: Shape 436">
                  <a:extLst>
                    <a:ext uri="{FF2B5EF4-FFF2-40B4-BE49-F238E27FC236}">
                      <a16:creationId xmlns:a16="http://schemas.microsoft.com/office/drawing/2014/main" id="{A4A38BDF-EE14-BFD1-5B74-6559BDC877ED}"/>
                    </a:ext>
                  </a:extLst>
                </p:cNvPr>
                <p:cNvSpPr/>
                <p:nvPr/>
              </p:nvSpPr>
              <p:spPr>
                <a:xfrm flipV="1">
                  <a:off x="10311566" y="4599940"/>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27" name="Freeform: Shape 437">
                  <a:extLst>
                    <a:ext uri="{FF2B5EF4-FFF2-40B4-BE49-F238E27FC236}">
                      <a16:creationId xmlns:a16="http://schemas.microsoft.com/office/drawing/2014/main" id="{71C16E97-FF2C-FD58-6C09-3B6498B4C48A}"/>
                    </a:ext>
                  </a:extLst>
                </p:cNvPr>
                <p:cNvSpPr/>
                <p:nvPr/>
              </p:nvSpPr>
              <p:spPr>
                <a:xfrm flipV="1">
                  <a:off x="10395999" y="4432370"/>
                  <a:ext cx="143756" cy="170779"/>
                </a:xfrm>
                <a:custGeom>
                  <a:avLst/>
                  <a:gdLst>
                    <a:gd name="connsiteX0" fmla="*/ 122042 w 143756"/>
                    <a:gd name="connsiteY0" fmla="*/ 26829 h 170779"/>
                    <a:gd name="connsiteX1" fmla="*/ 122042 w 143756"/>
                    <a:gd name="connsiteY1" fmla="*/ 71032 h 170779"/>
                    <a:gd name="connsiteX2" fmla="*/ 85670 w 143756"/>
                    <a:gd name="connsiteY2" fmla="*/ 71032 h 170779"/>
                    <a:gd name="connsiteX3" fmla="*/ 85670 w 143756"/>
                    <a:gd name="connsiteY3" fmla="*/ 89341 h 170779"/>
                    <a:gd name="connsiteX4" fmla="*/ 144090 w 143756"/>
                    <a:gd name="connsiteY4" fmla="*/ 89341 h 170779"/>
                    <a:gd name="connsiteX5" fmla="*/ 144090 w 143756"/>
                    <a:gd name="connsiteY5" fmla="*/ 18645 h 170779"/>
                    <a:gd name="connsiteX6" fmla="*/ 115657 w 143756"/>
                    <a:gd name="connsiteY6" fmla="*/ 4816 h 170779"/>
                    <a:gd name="connsiteX7" fmla="*/ 82495 w 143756"/>
                    <a:gd name="connsiteY7" fmla="*/ 124 h 170779"/>
                    <a:gd name="connsiteX8" fmla="*/ 22100 w 143756"/>
                    <a:gd name="connsiteY8" fmla="*/ 22666 h 170779"/>
                    <a:gd name="connsiteX9" fmla="*/ 333 w 143756"/>
                    <a:gd name="connsiteY9" fmla="*/ 85461 h 170779"/>
                    <a:gd name="connsiteX10" fmla="*/ 22100 w 143756"/>
                    <a:gd name="connsiteY10" fmla="*/ 148361 h 170779"/>
                    <a:gd name="connsiteX11" fmla="*/ 82495 w 143756"/>
                    <a:gd name="connsiteY11" fmla="*/ 170904 h 170779"/>
                    <a:gd name="connsiteX12" fmla="*/ 113081 w 143756"/>
                    <a:gd name="connsiteY12" fmla="*/ 166917 h 170779"/>
                    <a:gd name="connsiteX13" fmla="*/ 139822 w 143756"/>
                    <a:gd name="connsiteY13" fmla="*/ 155240 h 170779"/>
                    <a:gd name="connsiteX14" fmla="*/ 139822 w 143756"/>
                    <a:gd name="connsiteY14" fmla="*/ 131533 h 170779"/>
                    <a:gd name="connsiteX15" fmla="*/ 113575 w 143756"/>
                    <a:gd name="connsiteY15" fmla="*/ 147303 h 170779"/>
                    <a:gd name="connsiteX16" fmla="*/ 84365 w 143756"/>
                    <a:gd name="connsiteY16" fmla="*/ 152594 h 170779"/>
                    <a:gd name="connsiteX17" fmla="*/ 38963 w 143756"/>
                    <a:gd name="connsiteY17" fmla="*/ 135731 h 170779"/>
                    <a:gd name="connsiteX18" fmla="*/ 23828 w 143756"/>
                    <a:gd name="connsiteY18" fmla="*/ 85461 h 170779"/>
                    <a:gd name="connsiteX19" fmla="*/ 38963 w 143756"/>
                    <a:gd name="connsiteY19" fmla="*/ 35296 h 170779"/>
                    <a:gd name="connsiteX20" fmla="*/ 84365 w 143756"/>
                    <a:gd name="connsiteY20" fmla="*/ 18433 h 170779"/>
                    <a:gd name="connsiteX21" fmla="*/ 105391 w 143756"/>
                    <a:gd name="connsiteY21" fmla="*/ 20479 h 170779"/>
                    <a:gd name="connsiteX22" fmla="*/ 122042 w 143756"/>
                    <a:gd name="connsiteY22" fmla="*/ 26829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756" h="170779">
                      <a:moveTo>
                        <a:pt x="122042" y="26829"/>
                      </a:moveTo>
                      <a:lnTo>
                        <a:pt x="122042" y="71032"/>
                      </a:lnTo>
                      <a:lnTo>
                        <a:pt x="85670" y="71032"/>
                      </a:lnTo>
                      <a:lnTo>
                        <a:pt x="85670" y="89341"/>
                      </a:lnTo>
                      <a:lnTo>
                        <a:pt x="144090" y="89341"/>
                      </a:lnTo>
                      <a:lnTo>
                        <a:pt x="144090" y="18645"/>
                      </a:lnTo>
                      <a:cubicBezTo>
                        <a:pt x="135506" y="12553"/>
                        <a:pt x="126028" y="7944"/>
                        <a:pt x="115657" y="4816"/>
                      </a:cubicBezTo>
                      <a:cubicBezTo>
                        <a:pt x="105308" y="1688"/>
                        <a:pt x="94255" y="124"/>
                        <a:pt x="82495" y="124"/>
                      </a:cubicBezTo>
                      <a:cubicBezTo>
                        <a:pt x="56766" y="124"/>
                        <a:pt x="36634" y="7638"/>
                        <a:pt x="22100" y="22666"/>
                      </a:cubicBezTo>
                      <a:cubicBezTo>
                        <a:pt x="7589" y="37718"/>
                        <a:pt x="333" y="58650"/>
                        <a:pt x="333" y="85461"/>
                      </a:cubicBezTo>
                      <a:cubicBezTo>
                        <a:pt x="333" y="112366"/>
                        <a:pt x="7589" y="133333"/>
                        <a:pt x="22100" y="148361"/>
                      </a:cubicBezTo>
                      <a:cubicBezTo>
                        <a:pt x="36634" y="163389"/>
                        <a:pt x="56766" y="170904"/>
                        <a:pt x="82495" y="170904"/>
                      </a:cubicBezTo>
                      <a:cubicBezTo>
                        <a:pt x="93220" y="170904"/>
                        <a:pt x="103415" y="169575"/>
                        <a:pt x="113081" y="166917"/>
                      </a:cubicBezTo>
                      <a:cubicBezTo>
                        <a:pt x="122747" y="164283"/>
                        <a:pt x="131661" y="160391"/>
                        <a:pt x="139822" y="155240"/>
                      </a:cubicBezTo>
                      <a:lnTo>
                        <a:pt x="139822" y="131533"/>
                      </a:lnTo>
                      <a:cubicBezTo>
                        <a:pt x="131590" y="138518"/>
                        <a:pt x="122841" y="143775"/>
                        <a:pt x="113575" y="147303"/>
                      </a:cubicBezTo>
                      <a:cubicBezTo>
                        <a:pt x="104309" y="150830"/>
                        <a:pt x="94572" y="152594"/>
                        <a:pt x="84365" y="152594"/>
                      </a:cubicBezTo>
                      <a:cubicBezTo>
                        <a:pt x="64210" y="152594"/>
                        <a:pt x="49076" y="146973"/>
                        <a:pt x="38963" y="135731"/>
                      </a:cubicBezTo>
                      <a:cubicBezTo>
                        <a:pt x="28873" y="124490"/>
                        <a:pt x="23828" y="107733"/>
                        <a:pt x="23828" y="85461"/>
                      </a:cubicBezTo>
                      <a:cubicBezTo>
                        <a:pt x="23828" y="63259"/>
                        <a:pt x="28873" y="46537"/>
                        <a:pt x="38963" y="35296"/>
                      </a:cubicBezTo>
                      <a:cubicBezTo>
                        <a:pt x="49076" y="24054"/>
                        <a:pt x="64210" y="18433"/>
                        <a:pt x="84365" y="18433"/>
                      </a:cubicBezTo>
                      <a:cubicBezTo>
                        <a:pt x="92220" y="18433"/>
                        <a:pt x="99229" y="19115"/>
                        <a:pt x="105391" y="20479"/>
                      </a:cubicBezTo>
                      <a:cubicBezTo>
                        <a:pt x="111576" y="21843"/>
                        <a:pt x="117126" y="23960"/>
                        <a:pt x="122042" y="26829"/>
                      </a:cubicBezTo>
                      <a:close/>
                    </a:path>
                  </a:pathLst>
                </a:custGeom>
                <a:solidFill>
                  <a:srgbClr val="000000"/>
                </a:solidFill>
                <a:ln w="2258" cap="flat">
                  <a:noFill/>
                  <a:prstDash val="solid"/>
                  <a:round/>
                </a:ln>
              </p:spPr>
              <p:txBody>
                <a:bodyPr rtlCol="0" anchor="ctr"/>
                <a:lstStyle/>
                <a:p>
                  <a:endParaRPr lang="en-US"/>
                </a:p>
              </p:txBody>
            </p:sp>
            <p:sp>
              <p:nvSpPr>
                <p:cNvPr id="128" name="Freeform: Shape 438">
                  <a:extLst>
                    <a:ext uri="{FF2B5EF4-FFF2-40B4-BE49-F238E27FC236}">
                      <a16:creationId xmlns:a16="http://schemas.microsoft.com/office/drawing/2014/main" id="{286B66CC-E61C-972E-9539-248A9F7C4F0D}"/>
                    </a:ext>
                  </a:extLst>
                </p:cNvPr>
                <p:cNvSpPr/>
                <p:nvPr/>
              </p:nvSpPr>
              <p:spPr>
                <a:xfrm flipV="1">
                  <a:off x="10580444" y="4435334"/>
                  <a:ext cx="106044" cy="164605"/>
                </a:xfrm>
                <a:custGeom>
                  <a:avLst/>
                  <a:gdLst>
                    <a:gd name="connsiteX0" fmla="*/ 343 w 106044"/>
                    <a:gd name="connsiteY0" fmla="*/ 164730 h 164605"/>
                    <a:gd name="connsiteX1" fmla="*/ 104413 w 106044"/>
                    <a:gd name="connsiteY1" fmla="*/ 164730 h 164605"/>
                    <a:gd name="connsiteX2" fmla="*/ 104413 w 106044"/>
                    <a:gd name="connsiteY2" fmla="*/ 145962 h 164605"/>
                    <a:gd name="connsiteX3" fmla="*/ 22604 w 106044"/>
                    <a:gd name="connsiteY3" fmla="*/ 145962 h 164605"/>
                    <a:gd name="connsiteX4" fmla="*/ 22604 w 106044"/>
                    <a:gd name="connsiteY4" fmla="*/ 97243 h 164605"/>
                    <a:gd name="connsiteX5" fmla="*/ 100991 w 106044"/>
                    <a:gd name="connsiteY5" fmla="*/ 97243 h 164605"/>
                    <a:gd name="connsiteX6" fmla="*/ 100991 w 106044"/>
                    <a:gd name="connsiteY6" fmla="*/ 78511 h 164605"/>
                    <a:gd name="connsiteX7" fmla="*/ 22604 w 106044"/>
                    <a:gd name="connsiteY7" fmla="*/ 78511 h 164605"/>
                    <a:gd name="connsiteX8" fmla="*/ 22604 w 106044"/>
                    <a:gd name="connsiteY8" fmla="*/ 18856 h 164605"/>
                    <a:gd name="connsiteX9" fmla="*/ 106388 w 106044"/>
                    <a:gd name="connsiteY9" fmla="*/ 18856 h 164605"/>
                    <a:gd name="connsiteX10" fmla="*/ 106388 w 106044"/>
                    <a:gd name="connsiteY10" fmla="*/ 124 h 164605"/>
                    <a:gd name="connsiteX11" fmla="*/ 343 w 106044"/>
                    <a:gd name="connsiteY11" fmla="*/ 124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44" h="164605">
                      <a:moveTo>
                        <a:pt x="343" y="164730"/>
                      </a:moveTo>
                      <a:lnTo>
                        <a:pt x="104413" y="164730"/>
                      </a:lnTo>
                      <a:lnTo>
                        <a:pt x="104413" y="145962"/>
                      </a:lnTo>
                      <a:lnTo>
                        <a:pt x="22604" y="145962"/>
                      </a:lnTo>
                      <a:lnTo>
                        <a:pt x="22604" y="97243"/>
                      </a:lnTo>
                      <a:lnTo>
                        <a:pt x="100991" y="97243"/>
                      </a:lnTo>
                      <a:lnTo>
                        <a:pt x="100991" y="78511"/>
                      </a:lnTo>
                      <a:lnTo>
                        <a:pt x="22604" y="78511"/>
                      </a:lnTo>
                      <a:lnTo>
                        <a:pt x="22604" y="18856"/>
                      </a:lnTo>
                      <a:lnTo>
                        <a:pt x="106388" y="18856"/>
                      </a:lnTo>
                      <a:lnTo>
                        <a:pt x="106388" y="124"/>
                      </a:lnTo>
                      <a:lnTo>
                        <a:pt x="343" y="124"/>
                      </a:lnTo>
                      <a:close/>
                    </a:path>
                  </a:pathLst>
                </a:custGeom>
                <a:solidFill>
                  <a:srgbClr val="000000"/>
                </a:solidFill>
                <a:ln w="2258" cap="flat">
                  <a:noFill/>
                  <a:prstDash val="solid"/>
                  <a:round/>
                </a:ln>
              </p:spPr>
              <p:txBody>
                <a:bodyPr rtlCol="0" anchor="ctr"/>
                <a:lstStyle/>
                <a:p>
                  <a:endParaRPr lang="en-US"/>
                </a:p>
              </p:txBody>
            </p:sp>
            <p:sp>
              <p:nvSpPr>
                <p:cNvPr id="129" name="Freeform: Shape 439">
                  <a:extLst>
                    <a:ext uri="{FF2B5EF4-FFF2-40B4-BE49-F238E27FC236}">
                      <a16:creationId xmlns:a16="http://schemas.microsoft.com/office/drawing/2014/main" id="{6239F217-BC2A-A3C9-128F-1F3CB7651433}"/>
                    </a:ext>
                  </a:extLst>
                </p:cNvPr>
                <p:cNvSpPr/>
                <p:nvPr/>
              </p:nvSpPr>
              <p:spPr>
                <a:xfrm flipV="1">
                  <a:off x="10713610" y="4432370"/>
                  <a:ext cx="152364" cy="170779"/>
                </a:xfrm>
                <a:custGeom>
                  <a:avLst/>
                  <a:gdLst>
                    <a:gd name="connsiteX0" fmla="*/ 76649 w 152364"/>
                    <a:gd name="connsiteY0" fmla="*/ 152841 h 170779"/>
                    <a:gd name="connsiteX1" fmla="*/ 38090 w 152364"/>
                    <a:gd name="connsiteY1" fmla="*/ 134744 h 170779"/>
                    <a:gd name="connsiteX2" fmla="*/ 23838 w 152364"/>
                    <a:gd name="connsiteY2" fmla="*/ 85461 h 170779"/>
                    <a:gd name="connsiteX3" fmla="*/ 38090 w 152364"/>
                    <a:gd name="connsiteY3" fmla="*/ 36284 h 170779"/>
                    <a:gd name="connsiteX4" fmla="*/ 76649 w 152364"/>
                    <a:gd name="connsiteY4" fmla="*/ 18221 h 170779"/>
                    <a:gd name="connsiteX5" fmla="*/ 115066 w 152364"/>
                    <a:gd name="connsiteY5" fmla="*/ 36284 h 170779"/>
                    <a:gd name="connsiteX6" fmla="*/ 129248 w 152364"/>
                    <a:gd name="connsiteY6" fmla="*/ 85461 h 170779"/>
                    <a:gd name="connsiteX7" fmla="*/ 115066 w 152364"/>
                    <a:gd name="connsiteY7" fmla="*/ 134744 h 170779"/>
                    <a:gd name="connsiteX8" fmla="*/ 76649 w 152364"/>
                    <a:gd name="connsiteY8" fmla="*/ 152841 h 170779"/>
                    <a:gd name="connsiteX9" fmla="*/ 76649 w 152364"/>
                    <a:gd name="connsiteY9" fmla="*/ 170904 h 170779"/>
                    <a:gd name="connsiteX10" fmla="*/ 131964 w 152364"/>
                    <a:gd name="connsiteY10" fmla="*/ 147691 h 170779"/>
                    <a:gd name="connsiteX11" fmla="*/ 152708 w 152364"/>
                    <a:gd name="connsiteY11" fmla="*/ 85461 h 170779"/>
                    <a:gd name="connsiteX12" fmla="*/ 131964 w 152364"/>
                    <a:gd name="connsiteY12" fmla="*/ 23336 h 170779"/>
                    <a:gd name="connsiteX13" fmla="*/ 76649 w 152364"/>
                    <a:gd name="connsiteY13" fmla="*/ 124 h 170779"/>
                    <a:gd name="connsiteX14" fmla="*/ 21122 w 152364"/>
                    <a:gd name="connsiteY14" fmla="*/ 23266 h 170779"/>
                    <a:gd name="connsiteX15" fmla="*/ 343 w 152364"/>
                    <a:gd name="connsiteY15" fmla="*/ 85461 h 170779"/>
                    <a:gd name="connsiteX16" fmla="*/ 21122 w 152364"/>
                    <a:gd name="connsiteY16" fmla="*/ 147691 h 170779"/>
                    <a:gd name="connsiteX17" fmla="*/ 76649 w 152364"/>
                    <a:gd name="connsiteY17" fmla="*/ 170904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364" h="170779">
                      <a:moveTo>
                        <a:pt x="76649" y="152841"/>
                      </a:moveTo>
                      <a:cubicBezTo>
                        <a:pt x="60468" y="152841"/>
                        <a:pt x="47615" y="146809"/>
                        <a:pt x="38090" y="134744"/>
                      </a:cubicBezTo>
                      <a:cubicBezTo>
                        <a:pt x="28589" y="122702"/>
                        <a:pt x="23838" y="106275"/>
                        <a:pt x="23838" y="85461"/>
                      </a:cubicBezTo>
                      <a:cubicBezTo>
                        <a:pt x="23838" y="64741"/>
                        <a:pt x="28589" y="48348"/>
                        <a:pt x="38090" y="36284"/>
                      </a:cubicBezTo>
                      <a:cubicBezTo>
                        <a:pt x="47615" y="24242"/>
                        <a:pt x="60468" y="18221"/>
                        <a:pt x="76649" y="18221"/>
                      </a:cubicBezTo>
                      <a:cubicBezTo>
                        <a:pt x="92806" y="18221"/>
                        <a:pt x="105612" y="24242"/>
                        <a:pt x="115066" y="36284"/>
                      </a:cubicBezTo>
                      <a:cubicBezTo>
                        <a:pt x="124521" y="48348"/>
                        <a:pt x="129248" y="64741"/>
                        <a:pt x="129248" y="85461"/>
                      </a:cubicBezTo>
                      <a:cubicBezTo>
                        <a:pt x="129248" y="106275"/>
                        <a:pt x="124521" y="122702"/>
                        <a:pt x="115066" y="134744"/>
                      </a:cubicBezTo>
                      <a:cubicBezTo>
                        <a:pt x="105612" y="146809"/>
                        <a:pt x="92806" y="152841"/>
                        <a:pt x="76649" y="152841"/>
                      </a:cubicBezTo>
                      <a:close/>
                      <a:moveTo>
                        <a:pt x="76649" y="170904"/>
                      </a:moveTo>
                      <a:cubicBezTo>
                        <a:pt x="99720" y="170904"/>
                        <a:pt x="118159" y="163166"/>
                        <a:pt x="131964" y="147691"/>
                      </a:cubicBezTo>
                      <a:cubicBezTo>
                        <a:pt x="145793" y="132215"/>
                        <a:pt x="152708" y="111472"/>
                        <a:pt x="152708" y="85461"/>
                      </a:cubicBezTo>
                      <a:cubicBezTo>
                        <a:pt x="152708" y="59520"/>
                        <a:pt x="145793" y="38812"/>
                        <a:pt x="131964" y="23336"/>
                      </a:cubicBezTo>
                      <a:cubicBezTo>
                        <a:pt x="118159" y="7861"/>
                        <a:pt x="99720" y="124"/>
                        <a:pt x="76649" y="124"/>
                      </a:cubicBezTo>
                      <a:cubicBezTo>
                        <a:pt x="53506" y="124"/>
                        <a:pt x="34997" y="7838"/>
                        <a:pt x="21122" y="23266"/>
                      </a:cubicBezTo>
                      <a:cubicBezTo>
                        <a:pt x="7269" y="38718"/>
                        <a:pt x="343" y="59449"/>
                        <a:pt x="343" y="85461"/>
                      </a:cubicBezTo>
                      <a:cubicBezTo>
                        <a:pt x="343" y="111472"/>
                        <a:pt x="7269" y="132215"/>
                        <a:pt x="21122" y="147691"/>
                      </a:cubicBezTo>
                      <a:cubicBezTo>
                        <a:pt x="34997" y="163166"/>
                        <a:pt x="53506" y="170904"/>
                        <a:pt x="76649" y="170904"/>
                      </a:cubicBezTo>
                      <a:close/>
                    </a:path>
                  </a:pathLst>
                </a:custGeom>
                <a:solidFill>
                  <a:srgbClr val="000000"/>
                </a:solidFill>
                <a:ln w="2258" cap="flat">
                  <a:noFill/>
                  <a:prstDash val="solid"/>
                  <a:round/>
                </a:ln>
              </p:spPr>
              <p:txBody>
                <a:bodyPr rtlCol="0" anchor="ctr"/>
                <a:lstStyle/>
                <a:p>
                  <a:endParaRPr lang="en-US"/>
                </a:p>
              </p:txBody>
            </p:sp>
            <p:sp>
              <p:nvSpPr>
                <p:cNvPr id="130" name="Freeform: Shape 440">
                  <a:extLst>
                    <a:ext uri="{FF2B5EF4-FFF2-40B4-BE49-F238E27FC236}">
                      <a16:creationId xmlns:a16="http://schemas.microsoft.com/office/drawing/2014/main" id="{D2CFE1A1-AE0B-84BA-909F-76C253D3CC56}"/>
                    </a:ext>
                  </a:extLst>
                </p:cNvPr>
                <p:cNvSpPr/>
                <p:nvPr/>
              </p:nvSpPr>
              <p:spPr>
                <a:xfrm flipV="1">
                  <a:off x="10893544" y="4432370"/>
                  <a:ext cx="115852" cy="170779"/>
                </a:xfrm>
                <a:custGeom>
                  <a:avLst/>
                  <a:gdLst>
                    <a:gd name="connsiteX0" fmla="*/ 106295 w 115852"/>
                    <a:gd name="connsiteY0" fmla="*/ 162543 h 170779"/>
                    <a:gd name="connsiteX1" fmla="*/ 106295 w 115852"/>
                    <a:gd name="connsiteY1" fmla="*/ 140811 h 170779"/>
                    <a:gd name="connsiteX2" fmla="*/ 82377 w 115852"/>
                    <a:gd name="connsiteY2" fmla="*/ 149843 h 170779"/>
                    <a:gd name="connsiteX3" fmla="*/ 60646 w 115852"/>
                    <a:gd name="connsiteY3" fmla="*/ 152841 h 170779"/>
                    <a:gd name="connsiteX4" fmla="*/ 32600 w 115852"/>
                    <a:gd name="connsiteY4" fmla="*/ 145786 h 170779"/>
                    <a:gd name="connsiteX5" fmla="*/ 22722 w 115852"/>
                    <a:gd name="connsiteY5" fmla="*/ 125713 h 170779"/>
                    <a:gd name="connsiteX6" fmla="*/ 29283 w 115852"/>
                    <a:gd name="connsiteY6" fmla="*/ 109203 h 170779"/>
                    <a:gd name="connsiteX7" fmla="*/ 54154 w 115852"/>
                    <a:gd name="connsiteY7" fmla="*/ 100242 h 170779"/>
                    <a:gd name="connsiteX8" fmla="*/ 67595 w 115852"/>
                    <a:gd name="connsiteY8" fmla="*/ 97490 h 170779"/>
                    <a:gd name="connsiteX9" fmla="*/ 104355 w 115852"/>
                    <a:gd name="connsiteY9" fmla="*/ 80769 h 170779"/>
                    <a:gd name="connsiteX10" fmla="*/ 116208 w 115852"/>
                    <a:gd name="connsiteY10" fmla="*/ 48772 h 170779"/>
                    <a:gd name="connsiteX11" fmla="*/ 100157 w 115852"/>
                    <a:gd name="connsiteY11" fmla="*/ 12471 h 170779"/>
                    <a:gd name="connsiteX12" fmla="*/ 53167 w 115852"/>
                    <a:gd name="connsiteY12" fmla="*/ 124 h 170779"/>
                    <a:gd name="connsiteX13" fmla="*/ 28296 w 115852"/>
                    <a:gd name="connsiteY13" fmla="*/ 2770 h 170779"/>
                    <a:gd name="connsiteX14" fmla="*/ 1026 w 115852"/>
                    <a:gd name="connsiteY14" fmla="*/ 10601 h 170779"/>
                    <a:gd name="connsiteX15" fmla="*/ 1026 w 115852"/>
                    <a:gd name="connsiteY15" fmla="*/ 33532 h 170779"/>
                    <a:gd name="connsiteX16" fmla="*/ 27590 w 115852"/>
                    <a:gd name="connsiteY16" fmla="*/ 22066 h 170779"/>
                    <a:gd name="connsiteX17" fmla="*/ 53167 w 115852"/>
                    <a:gd name="connsiteY17" fmla="*/ 18221 h 170779"/>
                    <a:gd name="connsiteX18" fmla="*/ 82588 w 115852"/>
                    <a:gd name="connsiteY18" fmla="*/ 25700 h 170779"/>
                    <a:gd name="connsiteX19" fmla="*/ 92960 w 115852"/>
                    <a:gd name="connsiteY19" fmla="*/ 47114 h 170779"/>
                    <a:gd name="connsiteX20" fmla="*/ 85516 w 115852"/>
                    <a:gd name="connsiteY20" fmla="*/ 66058 h 170779"/>
                    <a:gd name="connsiteX21" fmla="*/ 61104 w 115852"/>
                    <a:gd name="connsiteY21" fmla="*/ 76324 h 170779"/>
                    <a:gd name="connsiteX22" fmla="*/ 47522 w 115852"/>
                    <a:gd name="connsiteY22" fmla="*/ 78970 h 170779"/>
                    <a:gd name="connsiteX23" fmla="*/ 11468 w 115852"/>
                    <a:gd name="connsiteY23" fmla="*/ 94492 h 170779"/>
                    <a:gd name="connsiteX24" fmla="*/ 356 w 115852"/>
                    <a:gd name="connsiteY24" fmla="*/ 123949 h 170779"/>
                    <a:gd name="connsiteX25" fmla="*/ 15737 w 115852"/>
                    <a:gd name="connsiteY25" fmla="*/ 158344 h 170779"/>
                    <a:gd name="connsiteX26" fmla="*/ 58106 w 115852"/>
                    <a:gd name="connsiteY26" fmla="*/ 170904 h 170779"/>
                    <a:gd name="connsiteX27" fmla="*/ 81706 w 115852"/>
                    <a:gd name="connsiteY27" fmla="*/ 168787 h 170779"/>
                    <a:gd name="connsiteX28" fmla="*/ 106295 w 115852"/>
                    <a:gd name="connsiteY28" fmla="*/ 162543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852" h="170779">
                      <a:moveTo>
                        <a:pt x="106295" y="162543"/>
                      </a:moveTo>
                      <a:lnTo>
                        <a:pt x="106295" y="140811"/>
                      </a:lnTo>
                      <a:cubicBezTo>
                        <a:pt x="97852" y="144857"/>
                        <a:pt x="89879" y="147867"/>
                        <a:pt x="82377" y="149843"/>
                      </a:cubicBezTo>
                      <a:cubicBezTo>
                        <a:pt x="74874" y="151842"/>
                        <a:pt x="67630" y="152841"/>
                        <a:pt x="60646" y="152841"/>
                      </a:cubicBezTo>
                      <a:cubicBezTo>
                        <a:pt x="48534" y="152841"/>
                        <a:pt x="39185" y="150489"/>
                        <a:pt x="32600" y="145786"/>
                      </a:cubicBezTo>
                      <a:cubicBezTo>
                        <a:pt x="26014" y="141082"/>
                        <a:pt x="22722" y="134391"/>
                        <a:pt x="22722" y="125713"/>
                      </a:cubicBezTo>
                      <a:cubicBezTo>
                        <a:pt x="22722" y="118422"/>
                        <a:pt x="24909" y="112919"/>
                        <a:pt x="29283" y="109203"/>
                      </a:cubicBezTo>
                      <a:cubicBezTo>
                        <a:pt x="33658" y="105510"/>
                        <a:pt x="41948" y="102523"/>
                        <a:pt x="54154" y="100242"/>
                      </a:cubicBezTo>
                      <a:lnTo>
                        <a:pt x="67595" y="97490"/>
                      </a:lnTo>
                      <a:cubicBezTo>
                        <a:pt x="84199" y="94315"/>
                        <a:pt x="96452" y="88741"/>
                        <a:pt x="104355" y="80769"/>
                      </a:cubicBezTo>
                      <a:cubicBezTo>
                        <a:pt x="112257" y="72796"/>
                        <a:pt x="116208" y="62130"/>
                        <a:pt x="116208" y="48772"/>
                      </a:cubicBezTo>
                      <a:cubicBezTo>
                        <a:pt x="116208" y="32803"/>
                        <a:pt x="110858" y="20702"/>
                        <a:pt x="100157" y="12471"/>
                      </a:cubicBezTo>
                      <a:cubicBezTo>
                        <a:pt x="89479" y="4239"/>
                        <a:pt x="73816" y="124"/>
                        <a:pt x="53167" y="124"/>
                      </a:cubicBezTo>
                      <a:cubicBezTo>
                        <a:pt x="45382" y="124"/>
                        <a:pt x="37092" y="1006"/>
                        <a:pt x="28296" y="2770"/>
                      </a:cubicBezTo>
                      <a:cubicBezTo>
                        <a:pt x="19523" y="4533"/>
                        <a:pt x="10433" y="7144"/>
                        <a:pt x="1026" y="10601"/>
                      </a:cubicBezTo>
                      <a:lnTo>
                        <a:pt x="1026" y="33532"/>
                      </a:lnTo>
                      <a:cubicBezTo>
                        <a:pt x="10057" y="28475"/>
                        <a:pt x="18912" y="24654"/>
                        <a:pt x="27590" y="22066"/>
                      </a:cubicBezTo>
                      <a:cubicBezTo>
                        <a:pt x="36269" y="19503"/>
                        <a:pt x="44794" y="18221"/>
                        <a:pt x="53167" y="18221"/>
                      </a:cubicBezTo>
                      <a:cubicBezTo>
                        <a:pt x="65867" y="18221"/>
                        <a:pt x="75674" y="20714"/>
                        <a:pt x="82588" y="25700"/>
                      </a:cubicBezTo>
                      <a:cubicBezTo>
                        <a:pt x="89503" y="30710"/>
                        <a:pt x="92960" y="37847"/>
                        <a:pt x="92960" y="47114"/>
                      </a:cubicBezTo>
                      <a:cubicBezTo>
                        <a:pt x="92960" y="55180"/>
                        <a:pt x="90479" y="61495"/>
                        <a:pt x="85516" y="66058"/>
                      </a:cubicBezTo>
                      <a:cubicBezTo>
                        <a:pt x="80554" y="70620"/>
                        <a:pt x="72416" y="74042"/>
                        <a:pt x="61104" y="76324"/>
                      </a:cubicBezTo>
                      <a:lnTo>
                        <a:pt x="47522" y="78970"/>
                      </a:lnTo>
                      <a:cubicBezTo>
                        <a:pt x="30918" y="82262"/>
                        <a:pt x="18900" y="87436"/>
                        <a:pt x="11468" y="94492"/>
                      </a:cubicBezTo>
                      <a:cubicBezTo>
                        <a:pt x="4060" y="101547"/>
                        <a:pt x="356" y="111366"/>
                        <a:pt x="356" y="123949"/>
                      </a:cubicBezTo>
                      <a:cubicBezTo>
                        <a:pt x="356" y="138507"/>
                        <a:pt x="5483" y="149972"/>
                        <a:pt x="15737" y="158344"/>
                      </a:cubicBezTo>
                      <a:cubicBezTo>
                        <a:pt x="25991" y="166717"/>
                        <a:pt x="40114" y="170904"/>
                        <a:pt x="58106" y="170904"/>
                      </a:cubicBezTo>
                      <a:cubicBezTo>
                        <a:pt x="65843" y="170904"/>
                        <a:pt x="73710" y="170198"/>
                        <a:pt x="81706" y="168787"/>
                      </a:cubicBezTo>
                      <a:cubicBezTo>
                        <a:pt x="89726" y="167399"/>
                        <a:pt x="97922" y="165318"/>
                        <a:pt x="106295" y="162543"/>
                      </a:cubicBezTo>
                      <a:close/>
                    </a:path>
                  </a:pathLst>
                </a:custGeom>
                <a:solidFill>
                  <a:srgbClr val="000000"/>
                </a:solidFill>
                <a:ln w="2258" cap="flat">
                  <a:noFill/>
                  <a:prstDash val="solid"/>
                  <a:round/>
                </a:ln>
              </p:spPr>
              <p:txBody>
                <a:bodyPr rtlCol="0" anchor="ctr"/>
                <a:lstStyle/>
                <a:p>
                  <a:endParaRPr lang="en-US"/>
                </a:p>
              </p:txBody>
            </p:sp>
            <p:sp>
              <p:nvSpPr>
                <p:cNvPr id="131" name="Freeform: Shape 441">
                  <a:extLst>
                    <a:ext uri="{FF2B5EF4-FFF2-40B4-BE49-F238E27FC236}">
                      <a16:creationId xmlns:a16="http://schemas.microsoft.com/office/drawing/2014/main" id="{D89DA883-50BD-9AE5-1D86-05F94E7F65BD}"/>
                    </a:ext>
                  </a:extLst>
                </p:cNvPr>
                <p:cNvSpPr/>
                <p:nvPr/>
              </p:nvSpPr>
              <p:spPr>
                <a:xfrm flipV="1">
                  <a:off x="11033014" y="4529067"/>
                  <a:ext cx="59407" cy="18062"/>
                </a:xfrm>
                <a:custGeom>
                  <a:avLst/>
                  <a:gdLst>
                    <a:gd name="connsiteX0" fmla="*/ 374 w 59407"/>
                    <a:gd name="connsiteY0" fmla="*/ 18196 h 18062"/>
                    <a:gd name="connsiteX1" fmla="*/ 59782 w 59407"/>
                    <a:gd name="connsiteY1" fmla="*/ 18196 h 18062"/>
                    <a:gd name="connsiteX2" fmla="*/ 59782 w 59407"/>
                    <a:gd name="connsiteY2" fmla="*/ 133 h 18062"/>
                    <a:gd name="connsiteX3" fmla="*/ 374 w 59407"/>
                    <a:gd name="connsiteY3" fmla="*/ 133 h 18062"/>
                  </a:gdLst>
                  <a:ahLst/>
                  <a:cxnLst>
                    <a:cxn ang="0">
                      <a:pos x="connsiteX0" y="connsiteY0"/>
                    </a:cxn>
                    <a:cxn ang="0">
                      <a:pos x="connsiteX1" y="connsiteY1"/>
                    </a:cxn>
                    <a:cxn ang="0">
                      <a:pos x="connsiteX2" y="connsiteY2"/>
                    </a:cxn>
                    <a:cxn ang="0">
                      <a:pos x="connsiteX3" y="connsiteY3"/>
                    </a:cxn>
                  </a:cxnLst>
                  <a:rect l="l" t="t" r="r" b="b"/>
                  <a:pathLst>
                    <a:path w="59407" h="18062">
                      <a:moveTo>
                        <a:pt x="374" y="18196"/>
                      </a:moveTo>
                      <a:lnTo>
                        <a:pt x="59782" y="18196"/>
                      </a:lnTo>
                      <a:lnTo>
                        <a:pt x="59782" y="133"/>
                      </a:lnTo>
                      <a:lnTo>
                        <a:pt x="374" y="133"/>
                      </a:lnTo>
                      <a:close/>
                    </a:path>
                  </a:pathLst>
                </a:custGeom>
                <a:solidFill>
                  <a:srgbClr val="000000"/>
                </a:solidFill>
                <a:ln w="2258" cap="flat">
                  <a:noFill/>
                  <a:prstDash val="solid"/>
                  <a:round/>
                </a:ln>
              </p:spPr>
              <p:txBody>
                <a:bodyPr rtlCol="0" anchor="ctr"/>
                <a:lstStyle/>
                <a:p>
                  <a:endParaRPr lang="en-US"/>
                </a:p>
              </p:txBody>
            </p:sp>
            <p:sp>
              <p:nvSpPr>
                <p:cNvPr id="132" name="Freeform: Shape 442">
                  <a:extLst>
                    <a:ext uri="{FF2B5EF4-FFF2-40B4-BE49-F238E27FC236}">
                      <a16:creationId xmlns:a16="http://schemas.microsoft.com/office/drawing/2014/main" id="{A4FE9DC9-804C-240C-A9B0-016D17462AA1}"/>
                    </a:ext>
                  </a:extLst>
                </p:cNvPr>
                <p:cNvSpPr/>
                <p:nvPr/>
              </p:nvSpPr>
              <p:spPr>
                <a:xfrm flipV="1">
                  <a:off x="11116106" y="4432370"/>
                  <a:ext cx="132750" cy="170779"/>
                </a:xfrm>
                <a:custGeom>
                  <a:avLst/>
                  <a:gdLst>
                    <a:gd name="connsiteX0" fmla="*/ 133111 w 132750"/>
                    <a:gd name="connsiteY0" fmla="*/ 155240 h 170779"/>
                    <a:gd name="connsiteX1" fmla="*/ 133111 w 132750"/>
                    <a:gd name="connsiteY1" fmla="*/ 131780 h 170779"/>
                    <a:gd name="connsiteX2" fmla="*/ 109122 w 132750"/>
                    <a:gd name="connsiteY2" fmla="*/ 147408 h 170779"/>
                    <a:gd name="connsiteX3" fmla="*/ 82065 w 132750"/>
                    <a:gd name="connsiteY3" fmla="*/ 152594 h 170779"/>
                    <a:gd name="connsiteX4" fmla="*/ 38849 w 132750"/>
                    <a:gd name="connsiteY4" fmla="*/ 135344 h 170779"/>
                    <a:gd name="connsiteX5" fmla="*/ 23856 w 132750"/>
                    <a:gd name="connsiteY5" fmla="*/ 85461 h 170779"/>
                    <a:gd name="connsiteX6" fmla="*/ 38849 w 132750"/>
                    <a:gd name="connsiteY6" fmla="*/ 35684 h 170779"/>
                    <a:gd name="connsiteX7" fmla="*/ 82065 w 132750"/>
                    <a:gd name="connsiteY7" fmla="*/ 18433 h 170779"/>
                    <a:gd name="connsiteX8" fmla="*/ 109122 w 132750"/>
                    <a:gd name="connsiteY8" fmla="*/ 23619 h 170779"/>
                    <a:gd name="connsiteX9" fmla="*/ 133111 w 132750"/>
                    <a:gd name="connsiteY9" fmla="*/ 39282 h 170779"/>
                    <a:gd name="connsiteX10" fmla="*/ 133111 w 132750"/>
                    <a:gd name="connsiteY10" fmla="*/ 15999 h 170779"/>
                    <a:gd name="connsiteX11" fmla="*/ 108346 w 132750"/>
                    <a:gd name="connsiteY11" fmla="*/ 4075 h 170779"/>
                    <a:gd name="connsiteX12" fmla="*/ 80759 w 132750"/>
                    <a:gd name="connsiteY12" fmla="*/ 124 h 170779"/>
                    <a:gd name="connsiteX13" fmla="*/ 21845 w 132750"/>
                    <a:gd name="connsiteY13" fmla="*/ 22984 h 170779"/>
                    <a:gd name="connsiteX14" fmla="*/ 361 w 132750"/>
                    <a:gd name="connsiteY14" fmla="*/ 85461 h 170779"/>
                    <a:gd name="connsiteX15" fmla="*/ 21845 w 132750"/>
                    <a:gd name="connsiteY15" fmla="*/ 148008 h 170779"/>
                    <a:gd name="connsiteX16" fmla="*/ 80759 w 132750"/>
                    <a:gd name="connsiteY16" fmla="*/ 170904 h 170779"/>
                    <a:gd name="connsiteX17" fmla="*/ 108558 w 132750"/>
                    <a:gd name="connsiteY17" fmla="*/ 166988 h 170779"/>
                    <a:gd name="connsiteX18" fmla="*/ 133111 w 132750"/>
                    <a:gd name="connsiteY18" fmla="*/ 155240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750" h="170779">
                      <a:moveTo>
                        <a:pt x="133111" y="155240"/>
                      </a:moveTo>
                      <a:lnTo>
                        <a:pt x="133111" y="131780"/>
                      </a:lnTo>
                      <a:cubicBezTo>
                        <a:pt x="125609" y="138765"/>
                        <a:pt x="117613" y="143975"/>
                        <a:pt x="109122" y="147408"/>
                      </a:cubicBezTo>
                      <a:cubicBezTo>
                        <a:pt x="100632" y="150866"/>
                        <a:pt x="91613" y="152594"/>
                        <a:pt x="82065" y="152594"/>
                      </a:cubicBezTo>
                      <a:cubicBezTo>
                        <a:pt x="63250" y="152594"/>
                        <a:pt x="48845" y="146844"/>
                        <a:pt x="38849" y="135344"/>
                      </a:cubicBezTo>
                      <a:cubicBezTo>
                        <a:pt x="28854" y="123843"/>
                        <a:pt x="23856" y="107215"/>
                        <a:pt x="23856" y="85461"/>
                      </a:cubicBezTo>
                      <a:cubicBezTo>
                        <a:pt x="23856" y="63776"/>
                        <a:pt x="28854" y="47184"/>
                        <a:pt x="38849" y="35684"/>
                      </a:cubicBezTo>
                      <a:cubicBezTo>
                        <a:pt x="48845" y="24183"/>
                        <a:pt x="63250" y="18433"/>
                        <a:pt x="82065" y="18433"/>
                      </a:cubicBezTo>
                      <a:cubicBezTo>
                        <a:pt x="91613" y="18433"/>
                        <a:pt x="100632" y="20161"/>
                        <a:pt x="109122" y="23619"/>
                      </a:cubicBezTo>
                      <a:cubicBezTo>
                        <a:pt x="117613" y="27076"/>
                        <a:pt x="125609" y="32297"/>
                        <a:pt x="133111" y="39282"/>
                      </a:cubicBezTo>
                      <a:lnTo>
                        <a:pt x="133111" y="15999"/>
                      </a:lnTo>
                      <a:cubicBezTo>
                        <a:pt x="125327" y="10707"/>
                        <a:pt x="117072" y="6732"/>
                        <a:pt x="108346" y="4075"/>
                      </a:cubicBezTo>
                      <a:cubicBezTo>
                        <a:pt x="99645" y="1441"/>
                        <a:pt x="90449" y="124"/>
                        <a:pt x="80759" y="124"/>
                      </a:cubicBezTo>
                      <a:cubicBezTo>
                        <a:pt x="55830" y="124"/>
                        <a:pt x="36192" y="7744"/>
                        <a:pt x="21845" y="22984"/>
                      </a:cubicBezTo>
                      <a:cubicBezTo>
                        <a:pt x="7523" y="38247"/>
                        <a:pt x="361" y="59073"/>
                        <a:pt x="361" y="85461"/>
                      </a:cubicBezTo>
                      <a:cubicBezTo>
                        <a:pt x="361" y="111919"/>
                        <a:pt x="7523" y="132768"/>
                        <a:pt x="21845" y="148008"/>
                      </a:cubicBezTo>
                      <a:cubicBezTo>
                        <a:pt x="36192" y="163272"/>
                        <a:pt x="55830" y="170904"/>
                        <a:pt x="80759" y="170904"/>
                      </a:cubicBezTo>
                      <a:cubicBezTo>
                        <a:pt x="90590" y="170904"/>
                        <a:pt x="99856" y="169598"/>
                        <a:pt x="108558" y="166988"/>
                      </a:cubicBezTo>
                      <a:cubicBezTo>
                        <a:pt x="117283" y="164377"/>
                        <a:pt x="125468" y="160461"/>
                        <a:pt x="133111" y="155240"/>
                      </a:cubicBezTo>
                      <a:close/>
                    </a:path>
                  </a:pathLst>
                </a:custGeom>
                <a:solidFill>
                  <a:srgbClr val="000000"/>
                </a:solidFill>
                <a:ln w="2258" cap="flat">
                  <a:noFill/>
                  <a:prstDash val="solid"/>
                  <a:round/>
                </a:ln>
              </p:spPr>
              <p:txBody>
                <a:bodyPr rtlCol="0" anchor="ctr"/>
                <a:lstStyle/>
                <a:p>
                  <a:endParaRPr lang="en-US"/>
                </a:p>
              </p:txBody>
            </p:sp>
            <p:sp>
              <p:nvSpPr>
                <p:cNvPr id="133" name="Freeform: Shape 443">
                  <a:extLst>
                    <a:ext uri="{FF2B5EF4-FFF2-40B4-BE49-F238E27FC236}">
                      <a16:creationId xmlns:a16="http://schemas.microsoft.com/office/drawing/2014/main" id="{162A3563-A8F6-CE9F-161D-496C78D98135}"/>
                    </a:ext>
                  </a:extLst>
                </p:cNvPr>
                <p:cNvSpPr/>
                <p:nvPr/>
              </p:nvSpPr>
              <p:spPr>
                <a:xfrm flipV="1">
                  <a:off x="11283245" y="4435334"/>
                  <a:ext cx="94579" cy="164605"/>
                </a:xfrm>
                <a:custGeom>
                  <a:avLst/>
                  <a:gdLst>
                    <a:gd name="connsiteX0" fmla="*/ 371 w 94579"/>
                    <a:gd name="connsiteY0" fmla="*/ 164730 h 164605"/>
                    <a:gd name="connsiteX1" fmla="*/ 94950 w 94579"/>
                    <a:gd name="connsiteY1" fmla="*/ 164730 h 164605"/>
                    <a:gd name="connsiteX2" fmla="*/ 94950 w 94579"/>
                    <a:gd name="connsiteY2" fmla="*/ 145962 h 164605"/>
                    <a:gd name="connsiteX3" fmla="*/ 22631 w 94579"/>
                    <a:gd name="connsiteY3" fmla="*/ 145962 h 164605"/>
                    <a:gd name="connsiteX4" fmla="*/ 22631 w 94579"/>
                    <a:gd name="connsiteY4" fmla="*/ 97455 h 164605"/>
                    <a:gd name="connsiteX5" fmla="*/ 87895 w 94579"/>
                    <a:gd name="connsiteY5" fmla="*/ 97455 h 164605"/>
                    <a:gd name="connsiteX6" fmla="*/ 87895 w 94579"/>
                    <a:gd name="connsiteY6" fmla="*/ 78723 h 164605"/>
                    <a:gd name="connsiteX7" fmla="*/ 22631 w 94579"/>
                    <a:gd name="connsiteY7" fmla="*/ 78723 h 164605"/>
                    <a:gd name="connsiteX8" fmla="*/ 22631 w 94579"/>
                    <a:gd name="connsiteY8" fmla="*/ 124 h 164605"/>
                    <a:gd name="connsiteX9" fmla="*/ 371 w 94579"/>
                    <a:gd name="connsiteY9" fmla="*/ 124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79" h="164605">
                      <a:moveTo>
                        <a:pt x="371" y="164730"/>
                      </a:moveTo>
                      <a:lnTo>
                        <a:pt x="94950" y="164730"/>
                      </a:lnTo>
                      <a:lnTo>
                        <a:pt x="94950" y="145962"/>
                      </a:lnTo>
                      <a:lnTo>
                        <a:pt x="22631" y="145962"/>
                      </a:lnTo>
                      <a:lnTo>
                        <a:pt x="22631" y="97455"/>
                      </a:lnTo>
                      <a:lnTo>
                        <a:pt x="87895" y="97455"/>
                      </a:lnTo>
                      <a:lnTo>
                        <a:pt x="87895" y="78723"/>
                      </a:lnTo>
                      <a:lnTo>
                        <a:pt x="22631" y="78723"/>
                      </a:lnTo>
                      <a:lnTo>
                        <a:pt x="22631" y="124"/>
                      </a:lnTo>
                      <a:lnTo>
                        <a:pt x="371" y="124"/>
                      </a:lnTo>
                      <a:close/>
                    </a:path>
                  </a:pathLst>
                </a:custGeom>
                <a:solidFill>
                  <a:srgbClr val="000000"/>
                </a:solidFill>
                <a:ln w="2258" cap="flat">
                  <a:noFill/>
                  <a:prstDash val="solid"/>
                  <a:round/>
                </a:ln>
              </p:spPr>
              <p:txBody>
                <a:bodyPr rtlCol="0" anchor="ctr"/>
                <a:lstStyle/>
                <a:p>
                  <a:endParaRPr lang="en-US"/>
                </a:p>
              </p:txBody>
            </p:sp>
          </p:grpSp>
          <p:grpSp>
            <p:nvGrpSpPr>
              <p:cNvPr id="69" name="Graphic 4">
                <a:extLst>
                  <a:ext uri="{FF2B5EF4-FFF2-40B4-BE49-F238E27FC236}">
                    <a16:creationId xmlns:a16="http://schemas.microsoft.com/office/drawing/2014/main" id="{9A5F3E12-137E-E223-2790-85DDEA042396}"/>
                  </a:ext>
                </a:extLst>
              </p:cNvPr>
              <p:cNvGrpSpPr/>
              <p:nvPr/>
            </p:nvGrpSpPr>
            <p:grpSpPr>
              <a:xfrm>
                <a:off x="9634114" y="4681198"/>
                <a:ext cx="1851636" cy="199778"/>
                <a:chOff x="9634114" y="4681198"/>
                <a:chExt cx="1851636" cy="199778"/>
              </a:xfrm>
              <a:solidFill>
                <a:srgbClr val="000000"/>
              </a:solidFill>
            </p:grpSpPr>
            <p:sp>
              <p:nvSpPr>
                <p:cNvPr id="106" name="Freeform: Shape 445">
                  <a:extLst>
                    <a:ext uri="{FF2B5EF4-FFF2-40B4-BE49-F238E27FC236}">
                      <a16:creationId xmlns:a16="http://schemas.microsoft.com/office/drawing/2014/main" id="{640FCFA6-2F31-97A5-0792-944592CD48C7}"/>
                    </a:ext>
                  </a:extLst>
                </p:cNvPr>
                <p:cNvSpPr/>
                <p:nvPr/>
              </p:nvSpPr>
              <p:spPr>
                <a:xfrm flipV="1">
                  <a:off x="9634114" y="4726319"/>
                  <a:ext cx="180269" cy="126435"/>
                </a:xfrm>
                <a:custGeom>
                  <a:avLst/>
                  <a:gdLst>
                    <a:gd name="connsiteX0" fmla="*/ 97204 w 180269"/>
                    <a:gd name="connsiteY0" fmla="*/ 99907 h 126435"/>
                    <a:gd name="connsiteX1" fmla="*/ 115407 w 180269"/>
                    <a:gd name="connsiteY1" fmla="*/ 120086 h 126435"/>
                    <a:gd name="connsiteX2" fmla="*/ 140313 w 180269"/>
                    <a:gd name="connsiteY2" fmla="*/ 126577 h 126435"/>
                    <a:gd name="connsiteX3" fmla="*/ 170087 w 180269"/>
                    <a:gd name="connsiteY3" fmla="*/ 113066 h 126435"/>
                    <a:gd name="connsiteX4" fmla="*/ 180565 w 180269"/>
                    <a:gd name="connsiteY4" fmla="*/ 74684 h 126435"/>
                    <a:gd name="connsiteX5" fmla="*/ 180565 w 180269"/>
                    <a:gd name="connsiteY5" fmla="*/ 142 h 126435"/>
                    <a:gd name="connsiteX6" fmla="*/ 160174 w 180269"/>
                    <a:gd name="connsiteY6" fmla="*/ 142 h 126435"/>
                    <a:gd name="connsiteX7" fmla="*/ 160174 w 180269"/>
                    <a:gd name="connsiteY7" fmla="*/ 74013 h 126435"/>
                    <a:gd name="connsiteX8" fmla="*/ 153860 w 180269"/>
                    <a:gd name="connsiteY8" fmla="*/ 100331 h 126435"/>
                    <a:gd name="connsiteX9" fmla="*/ 134704 w 180269"/>
                    <a:gd name="connsiteY9" fmla="*/ 108938 h 126435"/>
                    <a:gd name="connsiteX10" fmla="*/ 109763 w 180269"/>
                    <a:gd name="connsiteY10" fmla="*/ 98461 h 126435"/>
                    <a:gd name="connsiteX11" fmla="*/ 100626 w 180269"/>
                    <a:gd name="connsiteY11" fmla="*/ 69921 h 126435"/>
                    <a:gd name="connsiteX12" fmla="*/ 100626 w 180269"/>
                    <a:gd name="connsiteY12" fmla="*/ 142 h 126435"/>
                    <a:gd name="connsiteX13" fmla="*/ 80235 w 180269"/>
                    <a:gd name="connsiteY13" fmla="*/ 142 h 126435"/>
                    <a:gd name="connsiteX14" fmla="*/ 80235 w 180269"/>
                    <a:gd name="connsiteY14" fmla="*/ 74013 h 126435"/>
                    <a:gd name="connsiteX15" fmla="*/ 73956 w 180269"/>
                    <a:gd name="connsiteY15" fmla="*/ 100401 h 126435"/>
                    <a:gd name="connsiteX16" fmla="*/ 54553 w 180269"/>
                    <a:gd name="connsiteY16" fmla="*/ 108938 h 126435"/>
                    <a:gd name="connsiteX17" fmla="*/ 29823 w 180269"/>
                    <a:gd name="connsiteY17" fmla="*/ 98425 h 126435"/>
                    <a:gd name="connsiteX18" fmla="*/ 20686 w 180269"/>
                    <a:gd name="connsiteY18" fmla="*/ 69921 h 126435"/>
                    <a:gd name="connsiteX19" fmla="*/ 20686 w 180269"/>
                    <a:gd name="connsiteY19" fmla="*/ 142 h 126435"/>
                    <a:gd name="connsiteX20" fmla="*/ 296 w 180269"/>
                    <a:gd name="connsiteY20" fmla="*/ 142 h 126435"/>
                    <a:gd name="connsiteX21" fmla="*/ 296 w 180269"/>
                    <a:gd name="connsiteY21" fmla="*/ 123614 h 126435"/>
                    <a:gd name="connsiteX22" fmla="*/ 20686 w 180269"/>
                    <a:gd name="connsiteY22" fmla="*/ 123614 h 126435"/>
                    <a:gd name="connsiteX23" fmla="*/ 20686 w 180269"/>
                    <a:gd name="connsiteY23" fmla="*/ 104423 h 126435"/>
                    <a:gd name="connsiteX24" fmla="*/ 37337 w 180269"/>
                    <a:gd name="connsiteY24" fmla="*/ 121180 h 126435"/>
                    <a:gd name="connsiteX25" fmla="*/ 60374 w 180269"/>
                    <a:gd name="connsiteY25" fmla="*/ 126577 h 126435"/>
                    <a:gd name="connsiteX26" fmla="*/ 83269 w 180269"/>
                    <a:gd name="connsiteY26" fmla="*/ 119733 h 126435"/>
                    <a:gd name="connsiteX27" fmla="*/ 97204 w 180269"/>
                    <a:gd name="connsiteY27" fmla="*/ 99907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269" h="126435">
                      <a:moveTo>
                        <a:pt x="97204" y="99907"/>
                      </a:moveTo>
                      <a:cubicBezTo>
                        <a:pt x="102284" y="109033"/>
                        <a:pt x="108351" y="115759"/>
                        <a:pt x="115407" y="120086"/>
                      </a:cubicBezTo>
                      <a:cubicBezTo>
                        <a:pt x="122463" y="124414"/>
                        <a:pt x="130765" y="126577"/>
                        <a:pt x="140313" y="126577"/>
                      </a:cubicBezTo>
                      <a:cubicBezTo>
                        <a:pt x="153178" y="126577"/>
                        <a:pt x="163103" y="122073"/>
                        <a:pt x="170087" y="113066"/>
                      </a:cubicBezTo>
                      <a:cubicBezTo>
                        <a:pt x="177073" y="104082"/>
                        <a:pt x="180565" y="91288"/>
                        <a:pt x="180565" y="74684"/>
                      </a:cubicBezTo>
                      <a:lnTo>
                        <a:pt x="180565" y="142"/>
                      </a:lnTo>
                      <a:lnTo>
                        <a:pt x="160174" y="142"/>
                      </a:lnTo>
                      <a:lnTo>
                        <a:pt x="160174" y="74013"/>
                      </a:lnTo>
                      <a:cubicBezTo>
                        <a:pt x="160174" y="85843"/>
                        <a:pt x="158069" y="94616"/>
                        <a:pt x="153860" y="100331"/>
                      </a:cubicBezTo>
                      <a:cubicBezTo>
                        <a:pt x="149673" y="106069"/>
                        <a:pt x="143288" y="108938"/>
                        <a:pt x="134704" y="108938"/>
                      </a:cubicBezTo>
                      <a:cubicBezTo>
                        <a:pt x="124191" y="108938"/>
                        <a:pt x="115877" y="105446"/>
                        <a:pt x="109763" y="98461"/>
                      </a:cubicBezTo>
                      <a:cubicBezTo>
                        <a:pt x="103671" y="91499"/>
                        <a:pt x="100626" y="81986"/>
                        <a:pt x="100626" y="69921"/>
                      </a:cubicBezTo>
                      <a:lnTo>
                        <a:pt x="100626" y="142"/>
                      </a:lnTo>
                      <a:lnTo>
                        <a:pt x="80235" y="142"/>
                      </a:lnTo>
                      <a:lnTo>
                        <a:pt x="80235" y="74013"/>
                      </a:lnTo>
                      <a:cubicBezTo>
                        <a:pt x="80235" y="85914"/>
                        <a:pt x="78142" y="94710"/>
                        <a:pt x="73956" y="100401"/>
                      </a:cubicBezTo>
                      <a:cubicBezTo>
                        <a:pt x="69769" y="106093"/>
                        <a:pt x="63302" y="108938"/>
                        <a:pt x="54553" y="108938"/>
                      </a:cubicBezTo>
                      <a:cubicBezTo>
                        <a:pt x="44181" y="108938"/>
                        <a:pt x="35938" y="105434"/>
                        <a:pt x="29823" y="98425"/>
                      </a:cubicBezTo>
                      <a:cubicBezTo>
                        <a:pt x="23732" y="91417"/>
                        <a:pt x="20686" y="81916"/>
                        <a:pt x="20686" y="69921"/>
                      </a:cubicBezTo>
                      <a:lnTo>
                        <a:pt x="20686" y="142"/>
                      </a:lnTo>
                      <a:lnTo>
                        <a:pt x="296" y="142"/>
                      </a:lnTo>
                      <a:lnTo>
                        <a:pt x="296" y="123614"/>
                      </a:lnTo>
                      <a:lnTo>
                        <a:pt x="20686" y="123614"/>
                      </a:lnTo>
                      <a:lnTo>
                        <a:pt x="20686" y="104423"/>
                      </a:lnTo>
                      <a:cubicBezTo>
                        <a:pt x="25319" y="111996"/>
                        <a:pt x="30870" y="117581"/>
                        <a:pt x="37337" y="121180"/>
                      </a:cubicBezTo>
                      <a:cubicBezTo>
                        <a:pt x="43805" y="124778"/>
                        <a:pt x="51484" y="126577"/>
                        <a:pt x="60374" y="126577"/>
                      </a:cubicBezTo>
                      <a:cubicBezTo>
                        <a:pt x="69358" y="126577"/>
                        <a:pt x="76990" y="124296"/>
                        <a:pt x="83269" y="119733"/>
                      </a:cubicBezTo>
                      <a:cubicBezTo>
                        <a:pt x="89548" y="115194"/>
                        <a:pt x="94193" y="108585"/>
                        <a:pt x="97204" y="99907"/>
                      </a:cubicBezTo>
                      <a:close/>
                    </a:path>
                  </a:pathLst>
                </a:custGeom>
                <a:solidFill>
                  <a:srgbClr val="000000"/>
                </a:solidFill>
                <a:ln w="2258" cap="flat">
                  <a:noFill/>
                  <a:prstDash val="solid"/>
                  <a:round/>
                </a:ln>
              </p:spPr>
              <p:txBody>
                <a:bodyPr rtlCol="0" anchor="ctr"/>
                <a:lstStyle/>
                <a:p>
                  <a:endParaRPr lang="en-US"/>
                </a:p>
              </p:txBody>
            </p:sp>
            <p:sp>
              <p:nvSpPr>
                <p:cNvPr id="107" name="Freeform: Shape 446">
                  <a:extLst>
                    <a:ext uri="{FF2B5EF4-FFF2-40B4-BE49-F238E27FC236}">
                      <a16:creationId xmlns:a16="http://schemas.microsoft.com/office/drawing/2014/main" id="{EFD8AC03-F54A-2BD6-4AD3-051D08395BEB}"/>
                    </a:ext>
                  </a:extLst>
                </p:cNvPr>
                <p:cNvSpPr/>
                <p:nvPr/>
              </p:nvSpPr>
              <p:spPr>
                <a:xfrm flipV="1">
                  <a:off x="9846005" y="4726319"/>
                  <a:ext cx="113347" cy="129645"/>
                </a:xfrm>
                <a:custGeom>
                  <a:avLst/>
                  <a:gdLst>
                    <a:gd name="connsiteX0" fmla="*/ 56976 w 113347"/>
                    <a:gd name="connsiteY0" fmla="*/ 112608 h 129645"/>
                    <a:gd name="connsiteX1" fmla="*/ 31188 w 113347"/>
                    <a:gd name="connsiteY1" fmla="*/ 99873 h 129645"/>
                    <a:gd name="connsiteX2" fmla="*/ 21699 w 113347"/>
                    <a:gd name="connsiteY2" fmla="*/ 64983 h 129645"/>
                    <a:gd name="connsiteX3" fmla="*/ 31118 w 113347"/>
                    <a:gd name="connsiteY3" fmla="*/ 30093 h 129645"/>
                    <a:gd name="connsiteX4" fmla="*/ 56976 w 113347"/>
                    <a:gd name="connsiteY4" fmla="*/ 17358 h 129645"/>
                    <a:gd name="connsiteX5" fmla="*/ 82659 w 113347"/>
                    <a:gd name="connsiteY5" fmla="*/ 30129 h 129645"/>
                    <a:gd name="connsiteX6" fmla="*/ 92148 w 113347"/>
                    <a:gd name="connsiteY6" fmla="*/ 64983 h 129645"/>
                    <a:gd name="connsiteX7" fmla="*/ 82659 w 113347"/>
                    <a:gd name="connsiteY7" fmla="*/ 99767 h 129645"/>
                    <a:gd name="connsiteX8" fmla="*/ 56976 w 113347"/>
                    <a:gd name="connsiteY8" fmla="*/ 112608 h 129645"/>
                    <a:gd name="connsiteX9" fmla="*/ 56976 w 113347"/>
                    <a:gd name="connsiteY9" fmla="*/ 129788 h 129645"/>
                    <a:gd name="connsiteX10" fmla="*/ 98534 w 113347"/>
                    <a:gd name="connsiteY10" fmla="*/ 112573 h 129645"/>
                    <a:gd name="connsiteX11" fmla="*/ 113668 w 113347"/>
                    <a:gd name="connsiteY11" fmla="*/ 64983 h 129645"/>
                    <a:gd name="connsiteX12" fmla="*/ 98534 w 113347"/>
                    <a:gd name="connsiteY12" fmla="*/ 17393 h 129645"/>
                    <a:gd name="connsiteX13" fmla="*/ 56976 w 113347"/>
                    <a:gd name="connsiteY13" fmla="*/ 142 h 129645"/>
                    <a:gd name="connsiteX14" fmla="*/ 15349 w 113347"/>
                    <a:gd name="connsiteY14" fmla="*/ 17393 h 129645"/>
                    <a:gd name="connsiteX15" fmla="*/ 320 w 113347"/>
                    <a:gd name="connsiteY15" fmla="*/ 64983 h 129645"/>
                    <a:gd name="connsiteX16" fmla="*/ 15349 w 113347"/>
                    <a:gd name="connsiteY16" fmla="*/ 112573 h 129645"/>
                    <a:gd name="connsiteX17" fmla="*/ 56976 w 113347"/>
                    <a:gd name="connsiteY17" fmla="*/ 129788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76" y="112608"/>
                      </a:moveTo>
                      <a:cubicBezTo>
                        <a:pt x="46111" y="112608"/>
                        <a:pt x="37515" y="108363"/>
                        <a:pt x="31188" y="99873"/>
                      </a:cubicBezTo>
                      <a:cubicBezTo>
                        <a:pt x="24862" y="91383"/>
                        <a:pt x="21699" y="79753"/>
                        <a:pt x="21699" y="64983"/>
                      </a:cubicBezTo>
                      <a:cubicBezTo>
                        <a:pt x="21699" y="50213"/>
                        <a:pt x="24838" y="38584"/>
                        <a:pt x="31118" y="30093"/>
                      </a:cubicBezTo>
                      <a:cubicBezTo>
                        <a:pt x="37421" y="21603"/>
                        <a:pt x="46040" y="17358"/>
                        <a:pt x="56976" y="17358"/>
                      </a:cubicBezTo>
                      <a:cubicBezTo>
                        <a:pt x="67795" y="17358"/>
                        <a:pt x="76356" y="21615"/>
                        <a:pt x="82659" y="30129"/>
                      </a:cubicBezTo>
                      <a:cubicBezTo>
                        <a:pt x="88985" y="38666"/>
                        <a:pt x="92148" y="50284"/>
                        <a:pt x="92148" y="64983"/>
                      </a:cubicBezTo>
                      <a:cubicBezTo>
                        <a:pt x="92148" y="79611"/>
                        <a:pt x="88985" y="91206"/>
                        <a:pt x="82659" y="99767"/>
                      </a:cubicBezTo>
                      <a:cubicBezTo>
                        <a:pt x="76356" y="108328"/>
                        <a:pt x="67795" y="112608"/>
                        <a:pt x="56976" y="112608"/>
                      </a:cubicBezTo>
                      <a:close/>
                      <a:moveTo>
                        <a:pt x="56976" y="129788"/>
                      </a:moveTo>
                      <a:cubicBezTo>
                        <a:pt x="74615" y="129788"/>
                        <a:pt x="88468" y="124050"/>
                        <a:pt x="98534" y="112573"/>
                      </a:cubicBezTo>
                      <a:cubicBezTo>
                        <a:pt x="108623" y="101119"/>
                        <a:pt x="113668" y="85256"/>
                        <a:pt x="113668" y="64983"/>
                      </a:cubicBezTo>
                      <a:cubicBezTo>
                        <a:pt x="113668" y="44781"/>
                        <a:pt x="108623" y="28917"/>
                        <a:pt x="98534" y="17393"/>
                      </a:cubicBezTo>
                      <a:cubicBezTo>
                        <a:pt x="88468" y="5893"/>
                        <a:pt x="74615" y="142"/>
                        <a:pt x="56976" y="142"/>
                      </a:cubicBezTo>
                      <a:cubicBezTo>
                        <a:pt x="39267" y="142"/>
                        <a:pt x="25391" y="5893"/>
                        <a:pt x="15349" y="17393"/>
                      </a:cubicBezTo>
                      <a:cubicBezTo>
                        <a:pt x="5330" y="28917"/>
                        <a:pt x="320" y="44781"/>
                        <a:pt x="320" y="64983"/>
                      </a:cubicBezTo>
                      <a:cubicBezTo>
                        <a:pt x="320" y="85256"/>
                        <a:pt x="5330" y="101119"/>
                        <a:pt x="15349" y="112573"/>
                      </a:cubicBezTo>
                      <a:cubicBezTo>
                        <a:pt x="25391" y="124050"/>
                        <a:pt x="39267" y="129788"/>
                        <a:pt x="56976" y="129788"/>
                      </a:cubicBezTo>
                      <a:close/>
                    </a:path>
                  </a:pathLst>
                </a:custGeom>
                <a:solidFill>
                  <a:srgbClr val="000000"/>
                </a:solidFill>
                <a:ln w="2258" cap="flat">
                  <a:noFill/>
                  <a:prstDash val="solid"/>
                  <a:round/>
                </a:ln>
              </p:spPr>
              <p:txBody>
                <a:bodyPr rtlCol="0" anchor="ctr"/>
                <a:lstStyle/>
                <a:p>
                  <a:endParaRPr lang="en-US"/>
                </a:p>
              </p:txBody>
            </p:sp>
            <p:sp>
              <p:nvSpPr>
                <p:cNvPr id="108" name="Freeform: Shape 447">
                  <a:extLst>
                    <a:ext uri="{FF2B5EF4-FFF2-40B4-BE49-F238E27FC236}">
                      <a16:creationId xmlns:a16="http://schemas.microsoft.com/office/drawing/2014/main" id="{DBE4E704-1451-6AC6-2E20-7113241FBA93}"/>
                    </a:ext>
                  </a:extLst>
                </p:cNvPr>
                <p:cNvSpPr/>
                <p:nvPr/>
              </p:nvSpPr>
              <p:spPr>
                <a:xfrm flipV="1">
                  <a:off x="9984140" y="4681198"/>
                  <a:ext cx="110348" cy="174766"/>
                </a:xfrm>
                <a:custGeom>
                  <a:avLst/>
                  <a:gdLst>
                    <a:gd name="connsiteX0" fmla="*/ 90390 w 110348"/>
                    <a:gd name="connsiteY0" fmla="*/ 108082 h 174766"/>
                    <a:gd name="connsiteX1" fmla="*/ 90390 w 110348"/>
                    <a:gd name="connsiteY1" fmla="*/ 174898 h 174766"/>
                    <a:gd name="connsiteX2" fmla="*/ 110675 w 110348"/>
                    <a:gd name="connsiteY2" fmla="*/ 174898 h 174766"/>
                    <a:gd name="connsiteX3" fmla="*/ 110675 w 110348"/>
                    <a:gd name="connsiteY3" fmla="*/ 3342 h 174766"/>
                    <a:gd name="connsiteX4" fmla="*/ 90390 w 110348"/>
                    <a:gd name="connsiteY4" fmla="*/ 3342 h 174766"/>
                    <a:gd name="connsiteX5" fmla="*/ 90390 w 110348"/>
                    <a:gd name="connsiteY5" fmla="*/ 21863 h 174766"/>
                    <a:gd name="connsiteX6" fmla="*/ 74233 w 110348"/>
                    <a:gd name="connsiteY6" fmla="*/ 5494 h 174766"/>
                    <a:gd name="connsiteX7" fmla="*/ 50808 w 110348"/>
                    <a:gd name="connsiteY7" fmla="*/ 132 h 174766"/>
                    <a:gd name="connsiteX8" fmla="*/ 14366 w 110348"/>
                    <a:gd name="connsiteY8" fmla="*/ 17982 h 174766"/>
                    <a:gd name="connsiteX9" fmla="*/ 326 w 110348"/>
                    <a:gd name="connsiteY9" fmla="*/ 64972 h 174766"/>
                    <a:gd name="connsiteX10" fmla="*/ 14366 w 110348"/>
                    <a:gd name="connsiteY10" fmla="*/ 111927 h 174766"/>
                    <a:gd name="connsiteX11" fmla="*/ 50808 w 110348"/>
                    <a:gd name="connsiteY11" fmla="*/ 129778 h 174766"/>
                    <a:gd name="connsiteX12" fmla="*/ 74233 w 110348"/>
                    <a:gd name="connsiteY12" fmla="*/ 124415 h 174766"/>
                    <a:gd name="connsiteX13" fmla="*/ 90390 w 110348"/>
                    <a:gd name="connsiteY13" fmla="*/ 108082 h 174766"/>
                    <a:gd name="connsiteX14" fmla="*/ 21281 w 110348"/>
                    <a:gd name="connsiteY14" fmla="*/ 64972 h 174766"/>
                    <a:gd name="connsiteX15" fmla="*/ 30488 w 110348"/>
                    <a:gd name="connsiteY15" fmla="*/ 29871 h 174766"/>
                    <a:gd name="connsiteX16" fmla="*/ 55782 w 110348"/>
                    <a:gd name="connsiteY16" fmla="*/ 17136 h 174766"/>
                    <a:gd name="connsiteX17" fmla="*/ 81112 w 110348"/>
                    <a:gd name="connsiteY17" fmla="*/ 29871 h 174766"/>
                    <a:gd name="connsiteX18" fmla="*/ 90390 w 110348"/>
                    <a:gd name="connsiteY18" fmla="*/ 64972 h 174766"/>
                    <a:gd name="connsiteX19" fmla="*/ 81112 w 110348"/>
                    <a:gd name="connsiteY19" fmla="*/ 100074 h 174766"/>
                    <a:gd name="connsiteX20" fmla="*/ 55782 w 110348"/>
                    <a:gd name="connsiteY20" fmla="*/ 112809 h 174766"/>
                    <a:gd name="connsiteX21" fmla="*/ 30488 w 110348"/>
                    <a:gd name="connsiteY21" fmla="*/ 100074 h 174766"/>
                    <a:gd name="connsiteX22" fmla="*/ 21281 w 110348"/>
                    <a:gd name="connsiteY22" fmla="*/ 64972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390" y="108082"/>
                      </a:moveTo>
                      <a:lnTo>
                        <a:pt x="90390" y="174898"/>
                      </a:lnTo>
                      <a:lnTo>
                        <a:pt x="110675" y="174898"/>
                      </a:lnTo>
                      <a:lnTo>
                        <a:pt x="110675" y="3342"/>
                      </a:lnTo>
                      <a:lnTo>
                        <a:pt x="90390" y="3342"/>
                      </a:lnTo>
                      <a:lnTo>
                        <a:pt x="90390" y="21863"/>
                      </a:lnTo>
                      <a:cubicBezTo>
                        <a:pt x="86133" y="14525"/>
                        <a:pt x="80747" y="9069"/>
                        <a:pt x="74233" y="5494"/>
                      </a:cubicBezTo>
                      <a:cubicBezTo>
                        <a:pt x="67742" y="1919"/>
                        <a:pt x="59934" y="132"/>
                        <a:pt x="50808" y="132"/>
                      </a:cubicBezTo>
                      <a:cubicBezTo>
                        <a:pt x="35897" y="132"/>
                        <a:pt x="23750" y="6082"/>
                        <a:pt x="14366" y="17982"/>
                      </a:cubicBezTo>
                      <a:cubicBezTo>
                        <a:pt x="5006" y="29906"/>
                        <a:pt x="326" y="45569"/>
                        <a:pt x="326" y="64972"/>
                      </a:cubicBezTo>
                      <a:cubicBezTo>
                        <a:pt x="326" y="84375"/>
                        <a:pt x="5006" y="100027"/>
                        <a:pt x="14366" y="111927"/>
                      </a:cubicBezTo>
                      <a:cubicBezTo>
                        <a:pt x="23750" y="123827"/>
                        <a:pt x="35897" y="129778"/>
                        <a:pt x="50808" y="129778"/>
                      </a:cubicBezTo>
                      <a:cubicBezTo>
                        <a:pt x="59934" y="129778"/>
                        <a:pt x="67742" y="127990"/>
                        <a:pt x="74233" y="124415"/>
                      </a:cubicBezTo>
                      <a:cubicBezTo>
                        <a:pt x="80747" y="120864"/>
                        <a:pt x="86133" y="115419"/>
                        <a:pt x="90390" y="108082"/>
                      </a:cubicBezTo>
                      <a:close/>
                      <a:moveTo>
                        <a:pt x="21281" y="64972"/>
                      </a:moveTo>
                      <a:cubicBezTo>
                        <a:pt x="21281" y="50061"/>
                        <a:pt x="24350" y="38361"/>
                        <a:pt x="30488" y="29871"/>
                      </a:cubicBezTo>
                      <a:cubicBezTo>
                        <a:pt x="36627" y="21381"/>
                        <a:pt x="45058" y="17136"/>
                        <a:pt x="55782" y="17136"/>
                      </a:cubicBezTo>
                      <a:cubicBezTo>
                        <a:pt x="66507" y="17136"/>
                        <a:pt x="74950" y="21381"/>
                        <a:pt x="81112" y="29871"/>
                      </a:cubicBezTo>
                      <a:cubicBezTo>
                        <a:pt x="87297" y="38361"/>
                        <a:pt x="90390" y="50061"/>
                        <a:pt x="90390" y="64972"/>
                      </a:cubicBezTo>
                      <a:cubicBezTo>
                        <a:pt x="90390" y="79883"/>
                        <a:pt x="87297" y="91583"/>
                        <a:pt x="81112" y="100074"/>
                      </a:cubicBezTo>
                      <a:cubicBezTo>
                        <a:pt x="74950" y="108564"/>
                        <a:pt x="66507" y="112809"/>
                        <a:pt x="55782" y="112809"/>
                      </a:cubicBezTo>
                      <a:cubicBezTo>
                        <a:pt x="45058" y="112809"/>
                        <a:pt x="36627" y="108564"/>
                        <a:pt x="30488" y="100074"/>
                      </a:cubicBezTo>
                      <a:cubicBezTo>
                        <a:pt x="24350" y="91583"/>
                        <a:pt x="21281" y="79883"/>
                        <a:pt x="21281" y="64972"/>
                      </a:cubicBezTo>
                      <a:close/>
                    </a:path>
                  </a:pathLst>
                </a:custGeom>
                <a:solidFill>
                  <a:srgbClr val="000000"/>
                </a:solidFill>
                <a:ln w="2258" cap="flat">
                  <a:noFill/>
                  <a:prstDash val="solid"/>
                  <a:round/>
                </a:ln>
              </p:spPr>
              <p:txBody>
                <a:bodyPr rtlCol="0" anchor="ctr"/>
                <a:lstStyle/>
                <a:p>
                  <a:endParaRPr lang="en-US"/>
                </a:p>
              </p:txBody>
            </p:sp>
            <p:sp>
              <p:nvSpPr>
                <p:cNvPr id="109" name="Freeform: Shape 448">
                  <a:extLst>
                    <a:ext uri="{FF2B5EF4-FFF2-40B4-BE49-F238E27FC236}">
                      <a16:creationId xmlns:a16="http://schemas.microsoft.com/office/drawing/2014/main" id="{46C08972-6F77-1291-7F91-9741B5185EBC}"/>
                    </a:ext>
                  </a:extLst>
                </p:cNvPr>
                <p:cNvSpPr/>
                <p:nvPr/>
              </p:nvSpPr>
              <p:spPr>
                <a:xfrm flipV="1">
                  <a:off x="10127455" y="4726319"/>
                  <a:ext cx="114441" cy="129645"/>
                </a:xfrm>
                <a:custGeom>
                  <a:avLst/>
                  <a:gdLst>
                    <a:gd name="connsiteX0" fmla="*/ 114771 w 114441"/>
                    <a:gd name="connsiteY0" fmla="*/ 70169 h 129645"/>
                    <a:gd name="connsiteX1" fmla="*/ 114771 w 114441"/>
                    <a:gd name="connsiteY1" fmla="*/ 60256 h 129645"/>
                    <a:gd name="connsiteX2" fmla="*/ 21497 w 114441"/>
                    <a:gd name="connsiteY2" fmla="*/ 60256 h 129645"/>
                    <a:gd name="connsiteX3" fmla="*/ 34126 w 114441"/>
                    <a:gd name="connsiteY3" fmla="*/ 28329 h 129645"/>
                    <a:gd name="connsiteX4" fmla="*/ 65594 w 114441"/>
                    <a:gd name="connsiteY4" fmla="*/ 17358 h 129645"/>
                    <a:gd name="connsiteX5" fmla="*/ 88242 w 114441"/>
                    <a:gd name="connsiteY5" fmla="*/ 20216 h 129645"/>
                    <a:gd name="connsiteX6" fmla="*/ 110044 w 114441"/>
                    <a:gd name="connsiteY6" fmla="*/ 28823 h 129645"/>
                    <a:gd name="connsiteX7" fmla="*/ 110044 w 114441"/>
                    <a:gd name="connsiteY7" fmla="*/ 9632 h 129645"/>
                    <a:gd name="connsiteX8" fmla="*/ 87643 w 114441"/>
                    <a:gd name="connsiteY8" fmla="*/ 2577 h 129645"/>
                    <a:gd name="connsiteX9" fmla="*/ 64394 w 114441"/>
                    <a:gd name="connsiteY9" fmla="*/ 142 h 129645"/>
                    <a:gd name="connsiteX10" fmla="*/ 17581 w 114441"/>
                    <a:gd name="connsiteY10" fmla="*/ 17323 h 129645"/>
                    <a:gd name="connsiteX11" fmla="*/ 330 w 114441"/>
                    <a:gd name="connsiteY11" fmla="*/ 63889 h 129645"/>
                    <a:gd name="connsiteX12" fmla="*/ 16699 w 114441"/>
                    <a:gd name="connsiteY12" fmla="*/ 111973 h 129645"/>
                    <a:gd name="connsiteX13" fmla="*/ 60867 w 114441"/>
                    <a:gd name="connsiteY13" fmla="*/ 129788 h 129645"/>
                    <a:gd name="connsiteX14" fmla="*/ 100272 w 114441"/>
                    <a:gd name="connsiteY14" fmla="*/ 113737 h 129645"/>
                    <a:gd name="connsiteX15" fmla="*/ 114771 w 114441"/>
                    <a:gd name="connsiteY15" fmla="*/ 70169 h 129645"/>
                    <a:gd name="connsiteX16" fmla="*/ 94487 w 114441"/>
                    <a:gd name="connsiteY16" fmla="*/ 76131 h 129645"/>
                    <a:gd name="connsiteX17" fmla="*/ 85173 w 114441"/>
                    <a:gd name="connsiteY17" fmla="*/ 102660 h 129645"/>
                    <a:gd name="connsiteX18" fmla="*/ 61078 w 114441"/>
                    <a:gd name="connsiteY18" fmla="*/ 112608 h 129645"/>
                    <a:gd name="connsiteX19" fmla="*/ 33914 w 114441"/>
                    <a:gd name="connsiteY19" fmla="*/ 103012 h 129645"/>
                    <a:gd name="connsiteX20" fmla="*/ 22167 w 114441"/>
                    <a:gd name="connsiteY20" fmla="*/ 7599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71" y="70169"/>
                      </a:moveTo>
                      <a:lnTo>
                        <a:pt x="114771" y="60256"/>
                      </a:lnTo>
                      <a:lnTo>
                        <a:pt x="21497" y="60256"/>
                      </a:lnTo>
                      <a:cubicBezTo>
                        <a:pt x="22390" y="46286"/>
                        <a:pt x="26600" y="35644"/>
                        <a:pt x="34126" y="28329"/>
                      </a:cubicBezTo>
                      <a:cubicBezTo>
                        <a:pt x="41652" y="21015"/>
                        <a:pt x="52141" y="17358"/>
                        <a:pt x="65594" y="17358"/>
                      </a:cubicBezTo>
                      <a:cubicBezTo>
                        <a:pt x="73379" y="17358"/>
                        <a:pt x="80928" y="18311"/>
                        <a:pt x="88242" y="20216"/>
                      </a:cubicBezTo>
                      <a:cubicBezTo>
                        <a:pt x="95556" y="22121"/>
                        <a:pt x="102824" y="24990"/>
                        <a:pt x="110044" y="28823"/>
                      </a:cubicBezTo>
                      <a:lnTo>
                        <a:pt x="110044" y="9632"/>
                      </a:lnTo>
                      <a:cubicBezTo>
                        <a:pt x="102753" y="6551"/>
                        <a:pt x="95286" y="4199"/>
                        <a:pt x="87643" y="2577"/>
                      </a:cubicBezTo>
                      <a:cubicBezTo>
                        <a:pt x="79999" y="954"/>
                        <a:pt x="72250" y="142"/>
                        <a:pt x="64394" y="142"/>
                      </a:cubicBezTo>
                      <a:cubicBezTo>
                        <a:pt x="44686" y="142"/>
                        <a:pt x="29081" y="5869"/>
                        <a:pt x="17581" y="17323"/>
                      </a:cubicBezTo>
                      <a:cubicBezTo>
                        <a:pt x="6080" y="28800"/>
                        <a:pt x="330" y="44322"/>
                        <a:pt x="330" y="63889"/>
                      </a:cubicBezTo>
                      <a:cubicBezTo>
                        <a:pt x="330" y="84092"/>
                        <a:pt x="5786" y="100120"/>
                        <a:pt x="16699" y="111973"/>
                      </a:cubicBezTo>
                      <a:cubicBezTo>
                        <a:pt x="27612" y="123850"/>
                        <a:pt x="42334" y="129788"/>
                        <a:pt x="60867" y="129788"/>
                      </a:cubicBezTo>
                      <a:cubicBezTo>
                        <a:pt x="77471" y="129788"/>
                        <a:pt x="90606" y="124438"/>
                        <a:pt x="100272" y="113737"/>
                      </a:cubicBezTo>
                      <a:cubicBezTo>
                        <a:pt x="109938" y="103060"/>
                        <a:pt x="114771" y="88537"/>
                        <a:pt x="114771" y="70169"/>
                      </a:cubicBezTo>
                      <a:close/>
                      <a:moveTo>
                        <a:pt x="94487" y="76131"/>
                      </a:moveTo>
                      <a:cubicBezTo>
                        <a:pt x="94345" y="87208"/>
                        <a:pt x="91241" y="96051"/>
                        <a:pt x="85173" y="102660"/>
                      </a:cubicBezTo>
                      <a:cubicBezTo>
                        <a:pt x="79105" y="109292"/>
                        <a:pt x="71074" y="112608"/>
                        <a:pt x="61078" y="112608"/>
                      </a:cubicBezTo>
                      <a:cubicBezTo>
                        <a:pt x="49766" y="112608"/>
                        <a:pt x="40711" y="109410"/>
                        <a:pt x="33914" y="103012"/>
                      </a:cubicBezTo>
                      <a:cubicBezTo>
                        <a:pt x="27118" y="96615"/>
                        <a:pt x="23202" y="87608"/>
                        <a:pt x="22167" y="75990"/>
                      </a:cubicBezTo>
                      <a:close/>
                    </a:path>
                  </a:pathLst>
                </a:custGeom>
                <a:solidFill>
                  <a:srgbClr val="000000"/>
                </a:solidFill>
                <a:ln w="2258" cap="flat">
                  <a:noFill/>
                  <a:prstDash val="solid"/>
                  <a:round/>
                </a:ln>
              </p:spPr>
              <p:txBody>
                <a:bodyPr rtlCol="0" anchor="ctr"/>
                <a:lstStyle/>
                <a:p>
                  <a:endParaRPr lang="en-US"/>
                </a:p>
              </p:txBody>
            </p:sp>
            <p:sp>
              <p:nvSpPr>
                <p:cNvPr id="110" name="Freeform: Shape 449">
                  <a:extLst>
                    <a:ext uri="{FF2B5EF4-FFF2-40B4-BE49-F238E27FC236}">
                      <a16:creationId xmlns:a16="http://schemas.microsoft.com/office/drawing/2014/main" id="{E3B8A7A8-ADBC-4F9A-7941-46A411530556}"/>
                    </a:ext>
                  </a:extLst>
                </p:cNvPr>
                <p:cNvSpPr/>
                <p:nvPr/>
              </p:nvSpPr>
              <p:spPr>
                <a:xfrm flipV="1">
                  <a:off x="10275182" y="4681198"/>
                  <a:ext cx="20284" cy="171555"/>
                </a:xfrm>
                <a:custGeom>
                  <a:avLst/>
                  <a:gdLst>
                    <a:gd name="connsiteX0" fmla="*/ 351 w 20284"/>
                    <a:gd name="connsiteY0" fmla="*/ 171687 h 171555"/>
                    <a:gd name="connsiteX1" fmla="*/ 20635 w 20284"/>
                    <a:gd name="connsiteY1" fmla="*/ 171687 h 171555"/>
                    <a:gd name="connsiteX2" fmla="*/ 20635 w 20284"/>
                    <a:gd name="connsiteY2" fmla="*/ 131 h 171555"/>
                    <a:gd name="connsiteX3" fmla="*/ 351 w 20284"/>
                    <a:gd name="connsiteY3" fmla="*/ 131 h 171555"/>
                  </a:gdLst>
                  <a:ahLst/>
                  <a:cxnLst>
                    <a:cxn ang="0">
                      <a:pos x="connsiteX0" y="connsiteY0"/>
                    </a:cxn>
                    <a:cxn ang="0">
                      <a:pos x="connsiteX1" y="connsiteY1"/>
                    </a:cxn>
                    <a:cxn ang="0">
                      <a:pos x="connsiteX2" y="connsiteY2"/>
                    </a:cxn>
                    <a:cxn ang="0">
                      <a:pos x="connsiteX3" y="connsiteY3"/>
                    </a:cxn>
                  </a:cxnLst>
                  <a:rect l="l" t="t" r="r" b="b"/>
                  <a:pathLst>
                    <a:path w="20284" h="171555">
                      <a:moveTo>
                        <a:pt x="351" y="171687"/>
                      </a:moveTo>
                      <a:lnTo>
                        <a:pt x="20635" y="171687"/>
                      </a:lnTo>
                      <a:lnTo>
                        <a:pt x="20635" y="131"/>
                      </a:lnTo>
                      <a:lnTo>
                        <a:pt x="351" y="131"/>
                      </a:lnTo>
                      <a:close/>
                    </a:path>
                  </a:pathLst>
                </a:custGeom>
                <a:solidFill>
                  <a:srgbClr val="000000"/>
                </a:solidFill>
                <a:ln w="2258" cap="flat">
                  <a:noFill/>
                  <a:prstDash val="solid"/>
                  <a:round/>
                </a:ln>
              </p:spPr>
              <p:txBody>
                <a:bodyPr rtlCol="0" anchor="ctr"/>
                <a:lstStyle/>
                <a:p>
                  <a:endParaRPr lang="en-US"/>
                </a:p>
              </p:txBody>
            </p:sp>
            <p:sp>
              <p:nvSpPr>
                <p:cNvPr id="111" name="Freeform: Shape 450">
                  <a:extLst>
                    <a:ext uri="{FF2B5EF4-FFF2-40B4-BE49-F238E27FC236}">
                      <a16:creationId xmlns:a16="http://schemas.microsoft.com/office/drawing/2014/main" id="{DF4A077A-4F44-2B39-A5B1-C14D9DF9B13F}"/>
                    </a:ext>
                  </a:extLst>
                </p:cNvPr>
                <p:cNvSpPr/>
                <p:nvPr/>
              </p:nvSpPr>
              <p:spPr>
                <a:xfrm flipV="1">
                  <a:off x="10334065" y="4824744"/>
                  <a:ext cx="32279" cy="54257"/>
                </a:xfrm>
                <a:custGeom>
                  <a:avLst/>
                  <a:gdLst>
                    <a:gd name="connsiteX0" fmla="*/ 9383 w 32279"/>
                    <a:gd name="connsiteY0" fmla="*/ 54429 h 54257"/>
                    <a:gd name="connsiteX1" fmla="*/ 32631 w 32279"/>
                    <a:gd name="connsiteY1" fmla="*/ 54429 h 54257"/>
                    <a:gd name="connsiteX2" fmla="*/ 32631 w 32279"/>
                    <a:gd name="connsiteY2" fmla="*/ 35449 h 54257"/>
                    <a:gd name="connsiteX3" fmla="*/ 14569 w 32279"/>
                    <a:gd name="connsiteY3" fmla="*/ 172 h 54257"/>
                    <a:gd name="connsiteX4" fmla="*/ 352 w 32279"/>
                    <a:gd name="connsiteY4" fmla="*/ 172 h 54257"/>
                    <a:gd name="connsiteX5" fmla="*/ 9383 w 32279"/>
                    <a:gd name="connsiteY5" fmla="*/ 35449 h 5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9" h="54257">
                      <a:moveTo>
                        <a:pt x="9383" y="54429"/>
                      </a:moveTo>
                      <a:lnTo>
                        <a:pt x="32631" y="54429"/>
                      </a:lnTo>
                      <a:lnTo>
                        <a:pt x="32631" y="35449"/>
                      </a:lnTo>
                      <a:lnTo>
                        <a:pt x="14569" y="172"/>
                      </a:lnTo>
                      <a:lnTo>
                        <a:pt x="352" y="172"/>
                      </a:lnTo>
                      <a:lnTo>
                        <a:pt x="9383" y="35449"/>
                      </a:lnTo>
                      <a:close/>
                    </a:path>
                  </a:pathLst>
                </a:custGeom>
                <a:solidFill>
                  <a:srgbClr val="000000"/>
                </a:solidFill>
                <a:ln w="2258" cap="flat">
                  <a:noFill/>
                  <a:prstDash val="solid"/>
                  <a:round/>
                </a:ln>
              </p:spPr>
              <p:txBody>
                <a:bodyPr rtlCol="0" anchor="ctr"/>
                <a:lstStyle/>
                <a:p>
                  <a:endParaRPr lang="en-US"/>
                </a:p>
              </p:txBody>
            </p:sp>
            <p:sp>
              <p:nvSpPr>
                <p:cNvPr id="112" name="Freeform: Shape 451">
                  <a:extLst>
                    <a:ext uri="{FF2B5EF4-FFF2-40B4-BE49-F238E27FC236}">
                      <a16:creationId xmlns:a16="http://schemas.microsoft.com/office/drawing/2014/main" id="{BD0838AE-3C48-CE4A-97F6-C930BEDDEDEB}"/>
                    </a:ext>
                  </a:extLst>
                </p:cNvPr>
                <p:cNvSpPr/>
                <p:nvPr/>
              </p:nvSpPr>
              <p:spPr>
                <a:xfrm flipV="1">
                  <a:off x="10388405" y="4852754"/>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13" name="Freeform: Shape 452">
                  <a:extLst>
                    <a:ext uri="{FF2B5EF4-FFF2-40B4-BE49-F238E27FC236}">
                      <a16:creationId xmlns:a16="http://schemas.microsoft.com/office/drawing/2014/main" id="{80E5FB3C-5E38-B9F4-31E5-B837E0AEF9AC}"/>
                    </a:ext>
                  </a:extLst>
                </p:cNvPr>
                <p:cNvSpPr/>
                <p:nvPr/>
              </p:nvSpPr>
              <p:spPr>
                <a:xfrm flipV="1">
                  <a:off x="10459503" y="4688148"/>
                  <a:ext cx="139241" cy="164605"/>
                </a:xfrm>
                <a:custGeom>
                  <a:avLst/>
                  <a:gdLst>
                    <a:gd name="connsiteX0" fmla="*/ 343 w 139241"/>
                    <a:gd name="connsiteY0" fmla="*/ 164739 h 164605"/>
                    <a:gd name="connsiteX1" fmla="*/ 139584 w 139241"/>
                    <a:gd name="connsiteY1" fmla="*/ 164739 h 164605"/>
                    <a:gd name="connsiteX2" fmla="*/ 139584 w 139241"/>
                    <a:gd name="connsiteY2" fmla="*/ 145971 h 164605"/>
                    <a:gd name="connsiteX3" fmla="*/ 81164 w 139241"/>
                    <a:gd name="connsiteY3" fmla="*/ 145971 h 164605"/>
                    <a:gd name="connsiteX4" fmla="*/ 81164 w 139241"/>
                    <a:gd name="connsiteY4" fmla="*/ 133 h 164605"/>
                    <a:gd name="connsiteX5" fmla="*/ 58798 w 139241"/>
                    <a:gd name="connsiteY5" fmla="*/ 133 h 164605"/>
                    <a:gd name="connsiteX6" fmla="*/ 58798 w 139241"/>
                    <a:gd name="connsiteY6" fmla="*/ 145971 h 164605"/>
                    <a:gd name="connsiteX7" fmla="*/ 343 w 139241"/>
                    <a:gd name="connsiteY7" fmla="*/ 145971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241" h="164605">
                      <a:moveTo>
                        <a:pt x="343" y="164739"/>
                      </a:moveTo>
                      <a:lnTo>
                        <a:pt x="139584" y="164739"/>
                      </a:lnTo>
                      <a:lnTo>
                        <a:pt x="139584" y="145971"/>
                      </a:lnTo>
                      <a:lnTo>
                        <a:pt x="81164" y="145971"/>
                      </a:lnTo>
                      <a:lnTo>
                        <a:pt x="81164" y="133"/>
                      </a:lnTo>
                      <a:lnTo>
                        <a:pt x="58798" y="133"/>
                      </a:lnTo>
                      <a:lnTo>
                        <a:pt x="58798" y="145971"/>
                      </a:lnTo>
                      <a:lnTo>
                        <a:pt x="343" y="145971"/>
                      </a:lnTo>
                      <a:close/>
                    </a:path>
                  </a:pathLst>
                </a:custGeom>
                <a:solidFill>
                  <a:srgbClr val="000000"/>
                </a:solidFill>
                <a:ln w="2258" cap="flat">
                  <a:noFill/>
                  <a:prstDash val="solid"/>
                  <a:round/>
                </a:ln>
              </p:spPr>
              <p:txBody>
                <a:bodyPr rtlCol="0" anchor="ctr"/>
                <a:lstStyle/>
                <a:p>
                  <a:endParaRPr lang="en-US"/>
                </a:p>
              </p:txBody>
            </p:sp>
            <p:sp>
              <p:nvSpPr>
                <p:cNvPr id="114" name="Freeform: Shape 453">
                  <a:extLst>
                    <a:ext uri="{FF2B5EF4-FFF2-40B4-BE49-F238E27FC236}">
                      <a16:creationId xmlns:a16="http://schemas.microsoft.com/office/drawing/2014/main" id="{6A04495A-A815-91C0-DBC7-D9EA5751E937}"/>
                    </a:ext>
                  </a:extLst>
                </p:cNvPr>
                <p:cNvSpPr/>
                <p:nvPr/>
              </p:nvSpPr>
              <p:spPr>
                <a:xfrm flipV="1">
                  <a:off x="10620242" y="4688148"/>
                  <a:ext cx="128234" cy="164605"/>
                </a:xfrm>
                <a:custGeom>
                  <a:avLst/>
                  <a:gdLst>
                    <a:gd name="connsiteX0" fmla="*/ 78410 w 128234"/>
                    <a:gd name="connsiteY0" fmla="*/ 77320 h 164605"/>
                    <a:gd name="connsiteX1" fmla="*/ 92345 w 128234"/>
                    <a:gd name="connsiteY1" fmla="*/ 66949 h 164605"/>
                    <a:gd name="connsiteX2" fmla="*/ 105962 w 128234"/>
                    <a:gd name="connsiteY2" fmla="*/ 45112 h 164605"/>
                    <a:gd name="connsiteX3" fmla="*/ 128575 w 128234"/>
                    <a:gd name="connsiteY3" fmla="*/ 133 h 164605"/>
                    <a:gd name="connsiteX4" fmla="*/ 104621 w 128234"/>
                    <a:gd name="connsiteY4" fmla="*/ 133 h 164605"/>
                    <a:gd name="connsiteX5" fmla="*/ 83596 w 128234"/>
                    <a:gd name="connsiteY5" fmla="*/ 42360 h 164605"/>
                    <a:gd name="connsiteX6" fmla="*/ 67756 w 128234"/>
                    <a:gd name="connsiteY6" fmla="*/ 64303 h 164605"/>
                    <a:gd name="connsiteX7" fmla="*/ 46872 w 128234"/>
                    <a:gd name="connsiteY7" fmla="*/ 69700 h 164605"/>
                    <a:gd name="connsiteX8" fmla="*/ 22601 w 128234"/>
                    <a:gd name="connsiteY8" fmla="*/ 69700 h 164605"/>
                    <a:gd name="connsiteX9" fmla="*/ 22601 w 128234"/>
                    <a:gd name="connsiteY9" fmla="*/ 133 h 164605"/>
                    <a:gd name="connsiteX10" fmla="*/ 340 w 128234"/>
                    <a:gd name="connsiteY10" fmla="*/ 133 h 164605"/>
                    <a:gd name="connsiteX11" fmla="*/ 340 w 128234"/>
                    <a:gd name="connsiteY11" fmla="*/ 164739 h 164605"/>
                    <a:gd name="connsiteX12" fmla="*/ 50611 w 128234"/>
                    <a:gd name="connsiteY12" fmla="*/ 164739 h 164605"/>
                    <a:gd name="connsiteX13" fmla="*/ 92733 w 128234"/>
                    <a:gd name="connsiteY13" fmla="*/ 152921 h 164605"/>
                    <a:gd name="connsiteX14" fmla="*/ 106632 w 128234"/>
                    <a:gd name="connsiteY14" fmla="*/ 117325 h 164605"/>
                    <a:gd name="connsiteX15" fmla="*/ 99400 w 128234"/>
                    <a:gd name="connsiteY15" fmla="*/ 91502 h 164605"/>
                    <a:gd name="connsiteX16" fmla="*/ 78410 w 128234"/>
                    <a:gd name="connsiteY16" fmla="*/ 77320 h 164605"/>
                    <a:gd name="connsiteX17" fmla="*/ 22601 w 128234"/>
                    <a:gd name="connsiteY17" fmla="*/ 146430 h 164605"/>
                    <a:gd name="connsiteX18" fmla="*/ 22601 w 128234"/>
                    <a:gd name="connsiteY18" fmla="*/ 88010 h 164605"/>
                    <a:gd name="connsiteX19" fmla="*/ 50611 w 128234"/>
                    <a:gd name="connsiteY19" fmla="*/ 88010 h 164605"/>
                    <a:gd name="connsiteX20" fmla="*/ 74918 w 128234"/>
                    <a:gd name="connsiteY20" fmla="*/ 95453 h 164605"/>
                    <a:gd name="connsiteX21" fmla="*/ 83137 w 128234"/>
                    <a:gd name="connsiteY21" fmla="*/ 117325 h 164605"/>
                    <a:gd name="connsiteX22" fmla="*/ 74918 w 128234"/>
                    <a:gd name="connsiteY22" fmla="*/ 139092 h 164605"/>
                    <a:gd name="connsiteX23" fmla="*/ 50611 w 128234"/>
                    <a:gd name="connsiteY23" fmla="*/ 146430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234" h="164605">
                      <a:moveTo>
                        <a:pt x="78410" y="77320"/>
                      </a:moveTo>
                      <a:cubicBezTo>
                        <a:pt x="83184" y="75698"/>
                        <a:pt x="87829" y="72240"/>
                        <a:pt x="92345" y="66949"/>
                      </a:cubicBezTo>
                      <a:cubicBezTo>
                        <a:pt x="96860" y="61657"/>
                        <a:pt x="101399" y="54378"/>
                        <a:pt x="105962" y="45112"/>
                      </a:cubicBezTo>
                      <a:lnTo>
                        <a:pt x="128575" y="133"/>
                      </a:lnTo>
                      <a:lnTo>
                        <a:pt x="104621" y="133"/>
                      </a:lnTo>
                      <a:lnTo>
                        <a:pt x="83596" y="42360"/>
                      </a:lnTo>
                      <a:cubicBezTo>
                        <a:pt x="78140" y="53390"/>
                        <a:pt x="72860" y="60704"/>
                        <a:pt x="67756" y="64303"/>
                      </a:cubicBezTo>
                      <a:cubicBezTo>
                        <a:pt x="62653" y="67901"/>
                        <a:pt x="55691" y="69700"/>
                        <a:pt x="46872" y="69700"/>
                      </a:cubicBezTo>
                      <a:lnTo>
                        <a:pt x="22601" y="69700"/>
                      </a:lnTo>
                      <a:lnTo>
                        <a:pt x="22601" y="133"/>
                      </a:lnTo>
                      <a:lnTo>
                        <a:pt x="340" y="133"/>
                      </a:lnTo>
                      <a:lnTo>
                        <a:pt x="340" y="164739"/>
                      </a:lnTo>
                      <a:lnTo>
                        <a:pt x="50611" y="164739"/>
                      </a:lnTo>
                      <a:cubicBezTo>
                        <a:pt x="69426" y="164739"/>
                        <a:pt x="83467" y="160799"/>
                        <a:pt x="92733" y="152921"/>
                      </a:cubicBezTo>
                      <a:cubicBezTo>
                        <a:pt x="101999" y="145065"/>
                        <a:pt x="106632" y="133200"/>
                        <a:pt x="106632" y="117325"/>
                      </a:cubicBezTo>
                      <a:cubicBezTo>
                        <a:pt x="106632" y="106954"/>
                        <a:pt x="104222" y="98346"/>
                        <a:pt x="99400" y="91502"/>
                      </a:cubicBezTo>
                      <a:cubicBezTo>
                        <a:pt x="94579" y="84682"/>
                        <a:pt x="87582" y="79955"/>
                        <a:pt x="78410" y="77320"/>
                      </a:cubicBezTo>
                      <a:close/>
                      <a:moveTo>
                        <a:pt x="22601" y="146430"/>
                      </a:moveTo>
                      <a:lnTo>
                        <a:pt x="22601" y="88010"/>
                      </a:lnTo>
                      <a:lnTo>
                        <a:pt x="50611" y="88010"/>
                      </a:lnTo>
                      <a:cubicBezTo>
                        <a:pt x="61336" y="88010"/>
                        <a:pt x="69438" y="90491"/>
                        <a:pt x="74918" y="95453"/>
                      </a:cubicBezTo>
                      <a:cubicBezTo>
                        <a:pt x="80397" y="100416"/>
                        <a:pt x="83137" y="107706"/>
                        <a:pt x="83137" y="117325"/>
                      </a:cubicBezTo>
                      <a:cubicBezTo>
                        <a:pt x="83137" y="126945"/>
                        <a:pt x="80397" y="134200"/>
                        <a:pt x="74918" y="139092"/>
                      </a:cubicBezTo>
                      <a:cubicBezTo>
                        <a:pt x="69438" y="143984"/>
                        <a:pt x="61336" y="146430"/>
                        <a:pt x="50611" y="146430"/>
                      </a:cubicBezTo>
                      <a:close/>
                    </a:path>
                  </a:pathLst>
                </a:custGeom>
                <a:solidFill>
                  <a:srgbClr val="000000"/>
                </a:solidFill>
                <a:ln w="2258" cap="flat">
                  <a:noFill/>
                  <a:prstDash val="solid"/>
                  <a:round/>
                </a:ln>
              </p:spPr>
              <p:txBody>
                <a:bodyPr rtlCol="0" anchor="ctr"/>
                <a:lstStyle/>
                <a:p>
                  <a:endParaRPr lang="en-US"/>
                </a:p>
              </p:txBody>
            </p:sp>
            <p:sp>
              <p:nvSpPr>
                <p:cNvPr id="115" name="Freeform: Shape 454">
                  <a:extLst>
                    <a:ext uri="{FF2B5EF4-FFF2-40B4-BE49-F238E27FC236}">
                      <a16:creationId xmlns:a16="http://schemas.microsoft.com/office/drawing/2014/main" id="{F0C78EF2-910A-F673-2075-837968E92143}"/>
                    </a:ext>
                  </a:extLst>
                </p:cNvPr>
                <p:cNvSpPr/>
                <p:nvPr/>
              </p:nvSpPr>
              <p:spPr>
                <a:xfrm flipV="1">
                  <a:off x="10767629" y="4685185"/>
                  <a:ext cx="152364" cy="170779"/>
                </a:xfrm>
                <a:custGeom>
                  <a:avLst/>
                  <a:gdLst>
                    <a:gd name="connsiteX0" fmla="*/ 76651 w 152364"/>
                    <a:gd name="connsiteY0" fmla="*/ 152850 h 170779"/>
                    <a:gd name="connsiteX1" fmla="*/ 38092 w 152364"/>
                    <a:gd name="connsiteY1" fmla="*/ 134753 h 170779"/>
                    <a:gd name="connsiteX2" fmla="*/ 23840 w 152364"/>
                    <a:gd name="connsiteY2" fmla="*/ 85470 h 170779"/>
                    <a:gd name="connsiteX3" fmla="*/ 38092 w 152364"/>
                    <a:gd name="connsiteY3" fmla="*/ 36292 h 170779"/>
                    <a:gd name="connsiteX4" fmla="*/ 76651 w 152364"/>
                    <a:gd name="connsiteY4" fmla="*/ 18230 h 170779"/>
                    <a:gd name="connsiteX5" fmla="*/ 115068 w 152364"/>
                    <a:gd name="connsiteY5" fmla="*/ 36292 h 170779"/>
                    <a:gd name="connsiteX6" fmla="*/ 129250 w 152364"/>
                    <a:gd name="connsiteY6" fmla="*/ 85470 h 170779"/>
                    <a:gd name="connsiteX7" fmla="*/ 115068 w 152364"/>
                    <a:gd name="connsiteY7" fmla="*/ 134753 h 170779"/>
                    <a:gd name="connsiteX8" fmla="*/ 76651 w 152364"/>
                    <a:gd name="connsiteY8" fmla="*/ 152850 h 170779"/>
                    <a:gd name="connsiteX9" fmla="*/ 76651 w 152364"/>
                    <a:gd name="connsiteY9" fmla="*/ 170912 h 170779"/>
                    <a:gd name="connsiteX10" fmla="*/ 131966 w 152364"/>
                    <a:gd name="connsiteY10" fmla="*/ 147700 h 170779"/>
                    <a:gd name="connsiteX11" fmla="*/ 152710 w 152364"/>
                    <a:gd name="connsiteY11" fmla="*/ 85470 h 170779"/>
                    <a:gd name="connsiteX12" fmla="*/ 131966 w 152364"/>
                    <a:gd name="connsiteY12" fmla="*/ 23345 h 170779"/>
                    <a:gd name="connsiteX13" fmla="*/ 76651 w 152364"/>
                    <a:gd name="connsiteY13" fmla="*/ 133 h 170779"/>
                    <a:gd name="connsiteX14" fmla="*/ 21123 w 152364"/>
                    <a:gd name="connsiteY14" fmla="*/ 23275 h 170779"/>
                    <a:gd name="connsiteX15" fmla="*/ 345 w 152364"/>
                    <a:gd name="connsiteY15" fmla="*/ 85470 h 170779"/>
                    <a:gd name="connsiteX16" fmla="*/ 21123 w 152364"/>
                    <a:gd name="connsiteY16" fmla="*/ 147700 h 170779"/>
                    <a:gd name="connsiteX17" fmla="*/ 76651 w 152364"/>
                    <a:gd name="connsiteY17" fmla="*/ 170912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364" h="170779">
                      <a:moveTo>
                        <a:pt x="76651" y="152850"/>
                      </a:moveTo>
                      <a:cubicBezTo>
                        <a:pt x="60470" y="152850"/>
                        <a:pt x="47617" y="146818"/>
                        <a:pt x="38092" y="134753"/>
                      </a:cubicBezTo>
                      <a:cubicBezTo>
                        <a:pt x="28591" y="122711"/>
                        <a:pt x="23840" y="106284"/>
                        <a:pt x="23840" y="85470"/>
                      </a:cubicBezTo>
                      <a:cubicBezTo>
                        <a:pt x="23840" y="64750"/>
                        <a:pt x="28591" y="48357"/>
                        <a:pt x="38092" y="36292"/>
                      </a:cubicBezTo>
                      <a:cubicBezTo>
                        <a:pt x="47617" y="24251"/>
                        <a:pt x="60470" y="18230"/>
                        <a:pt x="76651" y="18230"/>
                      </a:cubicBezTo>
                      <a:cubicBezTo>
                        <a:pt x="92808" y="18230"/>
                        <a:pt x="105614" y="24251"/>
                        <a:pt x="115068" y="36292"/>
                      </a:cubicBezTo>
                      <a:cubicBezTo>
                        <a:pt x="124523" y="48357"/>
                        <a:pt x="129250" y="64750"/>
                        <a:pt x="129250" y="85470"/>
                      </a:cubicBezTo>
                      <a:cubicBezTo>
                        <a:pt x="129250" y="106284"/>
                        <a:pt x="124523" y="122711"/>
                        <a:pt x="115068" y="134753"/>
                      </a:cubicBezTo>
                      <a:cubicBezTo>
                        <a:pt x="105614" y="146818"/>
                        <a:pt x="92808" y="152850"/>
                        <a:pt x="76651" y="152850"/>
                      </a:cubicBezTo>
                      <a:close/>
                      <a:moveTo>
                        <a:pt x="76651" y="170912"/>
                      </a:moveTo>
                      <a:cubicBezTo>
                        <a:pt x="99722" y="170912"/>
                        <a:pt x="118161" y="163175"/>
                        <a:pt x="131966" y="147700"/>
                      </a:cubicBezTo>
                      <a:cubicBezTo>
                        <a:pt x="145795" y="132224"/>
                        <a:pt x="152710" y="111481"/>
                        <a:pt x="152710" y="85470"/>
                      </a:cubicBezTo>
                      <a:cubicBezTo>
                        <a:pt x="152710" y="59529"/>
                        <a:pt x="145795" y="38821"/>
                        <a:pt x="131966" y="23345"/>
                      </a:cubicBezTo>
                      <a:cubicBezTo>
                        <a:pt x="118161" y="7870"/>
                        <a:pt x="99722" y="133"/>
                        <a:pt x="76651" y="133"/>
                      </a:cubicBezTo>
                      <a:cubicBezTo>
                        <a:pt x="53508" y="133"/>
                        <a:pt x="34999" y="7847"/>
                        <a:pt x="21123" y="23275"/>
                      </a:cubicBezTo>
                      <a:cubicBezTo>
                        <a:pt x="7271" y="38727"/>
                        <a:pt x="345" y="59458"/>
                        <a:pt x="345" y="85470"/>
                      </a:cubicBezTo>
                      <a:cubicBezTo>
                        <a:pt x="345" y="111481"/>
                        <a:pt x="7271" y="132224"/>
                        <a:pt x="21123" y="147700"/>
                      </a:cubicBezTo>
                      <a:cubicBezTo>
                        <a:pt x="34999" y="163175"/>
                        <a:pt x="53508" y="170912"/>
                        <a:pt x="76651" y="170912"/>
                      </a:cubicBezTo>
                      <a:close/>
                    </a:path>
                  </a:pathLst>
                </a:custGeom>
                <a:solidFill>
                  <a:srgbClr val="000000"/>
                </a:solidFill>
                <a:ln w="2258" cap="flat">
                  <a:noFill/>
                  <a:prstDash val="solid"/>
                  <a:round/>
                </a:ln>
              </p:spPr>
              <p:txBody>
                <a:bodyPr rtlCol="0" anchor="ctr"/>
                <a:lstStyle/>
                <a:p>
                  <a:endParaRPr lang="en-US"/>
                </a:p>
              </p:txBody>
            </p:sp>
            <p:sp>
              <p:nvSpPr>
                <p:cNvPr id="116" name="Freeform: Shape 455">
                  <a:extLst>
                    <a:ext uri="{FF2B5EF4-FFF2-40B4-BE49-F238E27FC236}">
                      <a16:creationId xmlns:a16="http://schemas.microsoft.com/office/drawing/2014/main" id="{96B4F280-3D7E-2E28-DB51-87D375D48115}"/>
                    </a:ext>
                  </a:extLst>
                </p:cNvPr>
                <p:cNvSpPr/>
                <p:nvPr/>
              </p:nvSpPr>
              <p:spPr>
                <a:xfrm flipV="1">
                  <a:off x="10954831" y="4688148"/>
                  <a:ext cx="106291" cy="164605"/>
                </a:xfrm>
                <a:custGeom>
                  <a:avLst/>
                  <a:gdLst>
                    <a:gd name="connsiteX0" fmla="*/ 22617 w 106291"/>
                    <a:gd name="connsiteY0" fmla="*/ 146430 h 164605"/>
                    <a:gd name="connsiteX1" fmla="*/ 22617 w 106291"/>
                    <a:gd name="connsiteY1" fmla="*/ 84587 h 164605"/>
                    <a:gd name="connsiteX2" fmla="*/ 50627 w 106291"/>
                    <a:gd name="connsiteY2" fmla="*/ 84587 h 164605"/>
                    <a:gd name="connsiteX3" fmla="*/ 74652 w 106291"/>
                    <a:gd name="connsiteY3" fmla="*/ 92631 h 164605"/>
                    <a:gd name="connsiteX4" fmla="*/ 83154 w 106291"/>
                    <a:gd name="connsiteY4" fmla="*/ 115561 h 164605"/>
                    <a:gd name="connsiteX5" fmla="*/ 74652 w 106291"/>
                    <a:gd name="connsiteY5" fmla="*/ 138386 h 164605"/>
                    <a:gd name="connsiteX6" fmla="*/ 50627 w 106291"/>
                    <a:gd name="connsiteY6" fmla="*/ 146430 h 164605"/>
                    <a:gd name="connsiteX7" fmla="*/ 357 w 106291"/>
                    <a:gd name="connsiteY7" fmla="*/ 164739 h 164605"/>
                    <a:gd name="connsiteX8" fmla="*/ 50627 w 106291"/>
                    <a:gd name="connsiteY8" fmla="*/ 164739 h 164605"/>
                    <a:gd name="connsiteX9" fmla="*/ 92467 w 106291"/>
                    <a:gd name="connsiteY9" fmla="*/ 152215 h 164605"/>
                    <a:gd name="connsiteX10" fmla="*/ 106649 w 106291"/>
                    <a:gd name="connsiteY10" fmla="*/ 115561 h 164605"/>
                    <a:gd name="connsiteX11" fmla="*/ 92467 w 106291"/>
                    <a:gd name="connsiteY11" fmla="*/ 78731 h 164605"/>
                    <a:gd name="connsiteX12" fmla="*/ 50627 w 106291"/>
                    <a:gd name="connsiteY12" fmla="*/ 66278 h 164605"/>
                    <a:gd name="connsiteX13" fmla="*/ 22617 w 106291"/>
                    <a:gd name="connsiteY13" fmla="*/ 66278 h 164605"/>
                    <a:gd name="connsiteX14" fmla="*/ 22617 w 106291"/>
                    <a:gd name="connsiteY14" fmla="*/ 133 h 164605"/>
                    <a:gd name="connsiteX15" fmla="*/ 357 w 106291"/>
                    <a:gd name="connsiteY15" fmla="*/ 133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91" h="164605">
                      <a:moveTo>
                        <a:pt x="22617" y="146430"/>
                      </a:moveTo>
                      <a:lnTo>
                        <a:pt x="22617" y="84587"/>
                      </a:lnTo>
                      <a:lnTo>
                        <a:pt x="50627" y="84587"/>
                      </a:lnTo>
                      <a:cubicBezTo>
                        <a:pt x="60999" y="84587"/>
                        <a:pt x="69007" y="87269"/>
                        <a:pt x="74652" y="92631"/>
                      </a:cubicBezTo>
                      <a:cubicBezTo>
                        <a:pt x="80320" y="97993"/>
                        <a:pt x="83154" y="105637"/>
                        <a:pt x="83154" y="115561"/>
                      </a:cubicBezTo>
                      <a:cubicBezTo>
                        <a:pt x="83154" y="125416"/>
                        <a:pt x="80320" y="133024"/>
                        <a:pt x="74652" y="138386"/>
                      </a:cubicBezTo>
                      <a:cubicBezTo>
                        <a:pt x="69007" y="143748"/>
                        <a:pt x="60999" y="146430"/>
                        <a:pt x="50627" y="146430"/>
                      </a:cubicBezTo>
                      <a:close/>
                      <a:moveTo>
                        <a:pt x="357" y="164739"/>
                      </a:moveTo>
                      <a:lnTo>
                        <a:pt x="50627" y="164739"/>
                      </a:lnTo>
                      <a:cubicBezTo>
                        <a:pt x="69090" y="164739"/>
                        <a:pt x="83036" y="160564"/>
                        <a:pt x="92467" y="152215"/>
                      </a:cubicBezTo>
                      <a:cubicBezTo>
                        <a:pt x="101921" y="143866"/>
                        <a:pt x="106649" y="131648"/>
                        <a:pt x="106649" y="115561"/>
                      </a:cubicBezTo>
                      <a:cubicBezTo>
                        <a:pt x="106649" y="99310"/>
                        <a:pt x="101921" y="87034"/>
                        <a:pt x="92467" y="78731"/>
                      </a:cubicBezTo>
                      <a:cubicBezTo>
                        <a:pt x="83036" y="70429"/>
                        <a:pt x="69090" y="66278"/>
                        <a:pt x="50627" y="66278"/>
                      </a:cubicBezTo>
                      <a:lnTo>
                        <a:pt x="22617" y="66278"/>
                      </a:lnTo>
                      <a:lnTo>
                        <a:pt x="22617" y="133"/>
                      </a:lnTo>
                      <a:lnTo>
                        <a:pt x="357" y="133"/>
                      </a:lnTo>
                      <a:close/>
                    </a:path>
                  </a:pathLst>
                </a:custGeom>
                <a:solidFill>
                  <a:srgbClr val="000000"/>
                </a:solidFill>
                <a:ln w="2258" cap="flat">
                  <a:noFill/>
                  <a:prstDash val="solid"/>
                  <a:round/>
                </a:ln>
              </p:spPr>
              <p:txBody>
                <a:bodyPr rtlCol="0" anchor="ctr"/>
                <a:lstStyle/>
                <a:p>
                  <a:endParaRPr lang="en-US"/>
                </a:p>
              </p:txBody>
            </p:sp>
            <p:sp>
              <p:nvSpPr>
                <p:cNvPr id="117" name="Freeform: Shape 456">
                  <a:extLst>
                    <a:ext uri="{FF2B5EF4-FFF2-40B4-BE49-F238E27FC236}">
                      <a16:creationId xmlns:a16="http://schemas.microsoft.com/office/drawing/2014/main" id="{FDCB5804-F023-4140-954F-1D42B0ECBC5F}"/>
                    </a:ext>
                  </a:extLst>
                </p:cNvPr>
                <p:cNvSpPr/>
                <p:nvPr/>
              </p:nvSpPr>
              <p:spPr>
                <a:xfrm flipV="1">
                  <a:off x="11081490" y="4685185"/>
                  <a:ext cx="152364" cy="170779"/>
                </a:xfrm>
                <a:custGeom>
                  <a:avLst/>
                  <a:gdLst>
                    <a:gd name="connsiteX0" fmla="*/ 76662 w 152364"/>
                    <a:gd name="connsiteY0" fmla="*/ 152850 h 170779"/>
                    <a:gd name="connsiteX1" fmla="*/ 38103 w 152364"/>
                    <a:gd name="connsiteY1" fmla="*/ 134753 h 170779"/>
                    <a:gd name="connsiteX2" fmla="*/ 23851 w 152364"/>
                    <a:gd name="connsiteY2" fmla="*/ 85470 h 170779"/>
                    <a:gd name="connsiteX3" fmla="*/ 38103 w 152364"/>
                    <a:gd name="connsiteY3" fmla="*/ 36292 h 170779"/>
                    <a:gd name="connsiteX4" fmla="*/ 76662 w 152364"/>
                    <a:gd name="connsiteY4" fmla="*/ 18230 h 170779"/>
                    <a:gd name="connsiteX5" fmla="*/ 115079 w 152364"/>
                    <a:gd name="connsiteY5" fmla="*/ 36292 h 170779"/>
                    <a:gd name="connsiteX6" fmla="*/ 129261 w 152364"/>
                    <a:gd name="connsiteY6" fmla="*/ 85470 h 170779"/>
                    <a:gd name="connsiteX7" fmla="*/ 115079 w 152364"/>
                    <a:gd name="connsiteY7" fmla="*/ 134753 h 170779"/>
                    <a:gd name="connsiteX8" fmla="*/ 76662 w 152364"/>
                    <a:gd name="connsiteY8" fmla="*/ 152850 h 170779"/>
                    <a:gd name="connsiteX9" fmla="*/ 76662 w 152364"/>
                    <a:gd name="connsiteY9" fmla="*/ 170912 h 170779"/>
                    <a:gd name="connsiteX10" fmla="*/ 131977 w 152364"/>
                    <a:gd name="connsiteY10" fmla="*/ 147700 h 170779"/>
                    <a:gd name="connsiteX11" fmla="*/ 152721 w 152364"/>
                    <a:gd name="connsiteY11" fmla="*/ 85470 h 170779"/>
                    <a:gd name="connsiteX12" fmla="*/ 131977 w 152364"/>
                    <a:gd name="connsiteY12" fmla="*/ 23345 h 170779"/>
                    <a:gd name="connsiteX13" fmla="*/ 76662 w 152364"/>
                    <a:gd name="connsiteY13" fmla="*/ 133 h 170779"/>
                    <a:gd name="connsiteX14" fmla="*/ 21135 w 152364"/>
                    <a:gd name="connsiteY14" fmla="*/ 23275 h 170779"/>
                    <a:gd name="connsiteX15" fmla="*/ 356 w 152364"/>
                    <a:gd name="connsiteY15" fmla="*/ 85470 h 170779"/>
                    <a:gd name="connsiteX16" fmla="*/ 21135 w 152364"/>
                    <a:gd name="connsiteY16" fmla="*/ 147700 h 170779"/>
                    <a:gd name="connsiteX17" fmla="*/ 76662 w 152364"/>
                    <a:gd name="connsiteY17" fmla="*/ 170912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364" h="170779">
                      <a:moveTo>
                        <a:pt x="76662" y="152850"/>
                      </a:moveTo>
                      <a:cubicBezTo>
                        <a:pt x="60481" y="152850"/>
                        <a:pt x="47628" y="146818"/>
                        <a:pt x="38103" y="134753"/>
                      </a:cubicBezTo>
                      <a:cubicBezTo>
                        <a:pt x="28602" y="122711"/>
                        <a:pt x="23851" y="106284"/>
                        <a:pt x="23851" y="85470"/>
                      </a:cubicBezTo>
                      <a:cubicBezTo>
                        <a:pt x="23851" y="64750"/>
                        <a:pt x="28602" y="48357"/>
                        <a:pt x="38103" y="36292"/>
                      </a:cubicBezTo>
                      <a:cubicBezTo>
                        <a:pt x="47628" y="24251"/>
                        <a:pt x="60481" y="18230"/>
                        <a:pt x="76662" y="18230"/>
                      </a:cubicBezTo>
                      <a:cubicBezTo>
                        <a:pt x="92819" y="18230"/>
                        <a:pt x="105625" y="24251"/>
                        <a:pt x="115079" y="36292"/>
                      </a:cubicBezTo>
                      <a:cubicBezTo>
                        <a:pt x="124534" y="48357"/>
                        <a:pt x="129261" y="64750"/>
                        <a:pt x="129261" y="85470"/>
                      </a:cubicBezTo>
                      <a:cubicBezTo>
                        <a:pt x="129261" y="106284"/>
                        <a:pt x="124534" y="122711"/>
                        <a:pt x="115079" y="134753"/>
                      </a:cubicBezTo>
                      <a:cubicBezTo>
                        <a:pt x="105625" y="146818"/>
                        <a:pt x="92819" y="152850"/>
                        <a:pt x="76662" y="152850"/>
                      </a:cubicBezTo>
                      <a:close/>
                      <a:moveTo>
                        <a:pt x="76662" y="170912"/>
                      </a:moveTo>
                      <a:cubicBezTo>
                        <a:pt x="99733" y="170912"/>
                        <a:pt x="118172" y="163175"/>
                        <a:pt x="131977" y="147700"/>
                      </a:cubicBezTo>
                      <a:cubicBezTo>
                        <a:pt x="145806" y="132224"/>
                        <a:pt x="152721" y="111481"/>
                        <a:pt x="152721" y="85470"/>
                      </a:cubicBezTo>
                      <a:cubicBezTo>
                        <a:pt x="152721" y="59529"/>
                        <a:pt x="145806" y="38821"/>
                        <a:pt x="131977" y="23345"/>
                      </a:cubicBezTo>
                      <a:cubicBezTo>
                        <a:pt x="118172" y="7870"/>
                        <a:pt x="99733" y="133"/>
                        <a:pt x="76662" y="133"/>
                      </a:cubicBezTo>
                      <a:cubicBezTo>
                        <a:pt x="53519" y="133"/>
                        <a:pt x="35010" y="7847"/>
                        <a:pt x="21135" y="23275"/>
                      </a:cubicBezTo>
                      <a:cubicBezTo>
                        <a:pt x="7282" y="38727"/>
                        <a:pt x="356" y="59458"/>
                        <a:pt x="356" y="85470"/>
                      </a:cubicBezTo>
                      <a:cubicBezTo>
                        <a:pt x="356" y="111481"/>
                        <a:pt x="7282" y="132224"/>
                        <a:pt x="21135" y="147700"/>
                      </a:cubicBezTo>
                      <a:cubicBezTo>
                        <a:pt x="35010" y="163175"/>
                        <a:pt x="53519" y="170912"/>
                        <a:pt x="76662" y="170912"/>
                      </a:cubicBezTo>
                      <a:close/>
                    </a:path>
                  </a:pathLst>
                </a:custGeom>
                <a:solidFill>
                  <a:srgbClr val="000000"/>
                </a:solidFill>
                <a:ln w="2258" cap="flat">
                  <a:noFill/>
                  <a:prstDash val="solid"/>
                  <a:round/>
                </a:ln>
              </p:spPr>
              <p:txBody>
                <a:bodyPr rtlCol="0" anchor="ctr"/>
                <a:lstStyle/>
                <a:p>
                  <a:endParaRPr lang="en-US"/>
                </a:p>
              </p:txBody>
            </p:sp>
            <p:sp>
              <p:nvSpPr>
                <p:cNvPr id="118" name="Freeform: Shape 457">
                  <a:extLst>
                    <a:ext uri="{FF2B5EF4-FFF2-40B4-BE49-F238E27FC236}">
                      <a16:creationId xmlns:a16="http://schemas.microsoft.com/office/drawing/2014/main" id="{272F24AB-CFA5-93C6-2D2E-176C3D2FCD0D}"/>
                    </a:ext>
                  </a:extLst>
                </p:cNvPr>
                <p:cNvSpPr/>
                <p:nvPr/>
              </p:nvSpPr>
              <p:spPr>
                <a:xfrm flipV="1">
                  <a:off x="11268691" y="4688148"/>
                  <a:ext cx="150600" cy="164605"/>
                </a:xfrm>
                <a:custGeom>
                  <a:avLst/>
                  <a:gdLst>
                    <a:gd name="connsiteX0" fmla="*/ 359 w 150600"/>
                    <a:gd name="connsiteY0" fmla="*/ 164739 h 164605"/>
                    <a:gd name="connsiteX1" fmla="*/ 33555 w 150600"/>
                    <a:gd name="connsiteY1" fmla="*/ 164739 h 164605"/>
                    <a:gd name="connsiteX2" fmla="*/ 75536 w 150600"/>
                    <a:gd name="connsiteY2" fmla="*/ 52732 h 164605"/>
                    <a:gd name="connsiteX3" fmla="*/ 117763 w 150600"/>
                    <a:gd name="connsiteY3" fmla="*/ 164739 h 164605"/>
                    <a:gd name="connsiteX4" fmla="*/ 150960 w 150600"/>
                    <a:gd name="connsiteY4" fmla="*/ 164739 h 164605"/>
                    <a:gd name="connsiteX5" fmla="*/ 150960 w 150600"/>
                    <a:gd name="connsiteY5" fmla="*/ 133 h 164605"/>
                    <a:gd name="connsiteX6" fmla="*/ 129228 w 150600"/>
                    <a:gd name="connsiteY6" fmla="*/ 133 h 164605"/>
                    <a:gd name="connsiteX7" fmla="*/ 129228 w 150600"/>
                    <a:gd name="connsiteY7" fmla="*/ 144666 h 164605"/>
                    <a:gd name="connsiteX8" fmla="*/ 86789 w 150600"/>
                    <a:gd name="connsiteY8" fmla="*/ 31777 h 164605"/>
                    <a:gd name="connsiteX9" fmla="*/ 64423 w 150600"/>
                    <a:gd name="connsiteY9" fmla="*/ 31777 h 164605"/>
                    <a:gd name="connsiteX10" fmla="*/ 21984 w 150600"/>
                    <a:gd name="connsiteY10" fmla="*/ 144666 h 164605"/>
                    <a:gd name="connsiteX11" fmla="*/ 21984 w 150600"/>
                    <a:gd name="connsiteY11" fmla="*/ 133 h 164605"/>
                    <a:gd name="connsiteX12" fmla="*/ 359 w 150600"/>
                    <a:gd name="connsiteY12" fmla="*/ 133 h 1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0" h="164605">
                      <a:moveTo>
                        <a:pt x="359" y="164739"/>
                      </a:moveTo>
                      <a:lnTo>
                        <a:pt x="33555" y="164739"/>
                      </a:lnTo>
                      <a:lnTo>
                        <a:pt x="75536" y="52732"/>
                      </a:lnTo>
                      <a:lnTo>
                        <a:pt x="117763" y="164739"/>
                      </a:lnTo>
                      <a:lnTo>
                        <a:pt x="150960" y="164739"/>
                      </a:lnTo>
                      <a:lnTo>
                        <a:pt x="150960" y="133"/>
                      </a:lnTo>
                      <a:lnTo>
                        <a:pt x="129228" y="133"/>
                      </a:lnTo>
                      <a:lnTo>
                        <a:pt x="129228" y="144666"/>
                      </a:lnTo>
                      <a:lnTo>
                        <a:pt x="86789" y="31777"/>
                      </a:lnTo>
                      <a:lnTo>
                        <a:pt x="64423" y="31777"/>
                      </a:lnTo>
                      <a:lnTo>
                        <a:pt x="21984" y="144666"/>
                      </a:lnTo>
                      <a:lnTo>
                        <a:pt x="21984" y="133"/>
                      </a:lnTo>
                      <a:lnTo>
                        <a:pt x="359" y="133"/>
                      </a:lnTo>
                      <a:close/>
                    </a:path>
                  </a:pathLst>
                </a:custGeom>
                <a:solidFill>
                  <a:srgbClr val="000000"/>
                </a:solidFill>
                <a:ln w="2258" cap="flat">
                  <a:noFill/>
                  <a:prstDash val="solid"/>
                  <a:round/>
                </a:ln>
              </p:spPr>
              <p:txBody>
                <a:bodyPr rtlCol="0" anchor="ctr"/>
                <a:lstStyle/>
                <a:p>
                  <a:endParaRPr lang="en-US"/>
                </a:p>
              </p:txBody>
            </p:sp>
            <p:sp>
              <p:nvSpPr>
                <p:cNvPr id="119" name="Freeform: Shape 458">
                  <a:extLst>
                    <a:ext uri="{FF2B5EF4-FFF2-40B4-BE49-F238E27FC236}">
                      <a16:creationId xmlns:a16="http://schemas.microsoft.com/office/drawing/2014/main" id="{D409AB29-BBF4-D947-C719-A4820C64E113}"/>
                    </a:ext>
                  </a:extLst>
                </p:cNvPr>
                <p:cNvSpPr/>
                <p:nvPr/>
              </p:nvSpPr>
              <p:spPr>
                <a:xfrm flipV="1">
                  <a:off x="11463490" y="4688148"/>
                  <a:ext cx="22260" cy="164605"/>
                </a:xfrm>
                <a:custGeom>
                  <a:avLst/>
                  <a:gdLst>
                    <a:gd name="connsiteX0" fmla="*/ 392 w 22260"/>
                    <a:gd name="connsiteY0" fmla="*/ 164739 h 164605"/>
                    <a:gd name="connsiteX1" fmla="*/ 22652 w 22260"/>
                    <a:gd name="connsiteY1" fmla="*/ 164739 h 164605"/>
                    <a:gd name="connsiteX2" fmla="*/ 22652 w 22260"/>
                    <a:gd name="connsiteY2" fmla="*/ 133 h 164605"/>
                    <a:gd name="connsiteX3" fmla="*/ 392 w 22260"/>
                    <a:gd name="connsiteY3" fmla="*/ 133 h 164605"/>
                  </a:gdLst>
                  <a:ahLst/>
                  <a:cxnLst>
                    <a:cxn ang="0">
                      <a:pos x="connsiteX0" y="connsiteY0"/>
                    </a:cxn>
                    <a:cxn ang="0">
                      <a:pos x="connsiteX1" y="connsiteY1"/>
                    </a:cxn>
                    <a:cxn ang="0">
                      <a:pos x="connsiteX2" y="connsiteY2"/>
                    </a:cxn>
                    <a:cxn ang="0">
                      <a:pos x="connsiteX3" y="connsiteY3"/>
                    </a:cxn>
                  </a:cxnLst>
                  <a:rect l="l" t="t" r="r" b="b"/>
                  <a:pathLst>
                    <a:path w="22260" h="164605">
                      <a:moveTo>
                        <a:pt x="392" y="164739"/>
                      </a:moveTo>
                      <a:lnTo>
                        <a:pt x="22652" y="164739"/>
                      </a:lnTo>
                      <a:lnTo>
                        <a:pt x="22652" y="133"/>
                      </a:lnTo>
                      <a:lnTo>
                        <a:pt x="392" y="133"/>
                      </a:lnTo>
                      <a:close/>
                    </a:path>
                  </a:pathLst>
                </a:custGeom>
                <a:solidFill>
                  <a:srgbClr val="000000"/>
                </a:solidFill>
                <a:ln w="2258" cap="flat">
                  <a:noFill/>
                  <a:prstDash val="solid"/>
                  <a:round/>
                </a:ln>
              </p:spPr>
              <p:txBody>
                <a:bodyPr rtlCol="0" anchor="ctr"/>
                <a:lstStyle/>
                <a:p>
                  <a:endParaRPr lang="en-US"/>
                </a:p>
              </p:txBody>
            </p:sp>
          </p:grpSp>
          <p:grpSp>
            <p:nvGrpSpPr>
              <p:cNvPr id="70" name="Graphic 4">
                <a:extLst>
                  <a:ext uri="{FF2B5EF4-FFF2-40B4-BE49-F238E27FC236}">
                    <a16:creationId xmlns:a16="http://schemas.microsoft.com/office/drawing/2014/main" id="{E0186332-3306-24BD-85CF-87D1890CEA03}"/>
                  </a:ext>
                </a:extLst>
              </p:cNvPr>
              <p:cNvGrpSpPr/>
              <p:nvPr/>
            </p:nvGrpSpPr>
            <p:grpSpPr>
              <a:xfrm>
                <a:off x="9625859" y="4934041"/>
                <a:ext cx="1434579" cy="199778"/>
                <a:chOff x="9625859" y="4934041"/>
                <a:chExt cx="1434579" cy="199778"/>
              </a:xfrm>
              <a:solidFill>
                <a:srgbClr val="000000"/>
              </a:solidFill>
            </p:grpSpPr>
            <p:sp>
              <p:nvSpPr>
                <p:cNvPr id="92" name="Freeform: Shape 460">
                  <a:extLst>
                    <a:ext uri="{FF2B5EF4-FFF2-40B4-BE49-F238E27FC236}">
                      <a16:creationId xmlns:a16="http://schemas.microsoft.com/office/drawing/2014/main" id="{8DD8A325-69AF-4CDA-25FA-00162246C603}"/>
                    </a:ext>
                  </a:extLst>
                </p:cNvPr>
                <p:cNvSpPr/>
                <p:nvPr/>
              </p:nvSpPr>
              <p:spPr>
                <a:xfrm flipV="1">
                  <a:off x="9625859" y="4979162"/>
                  <a:ext cx="94368" cy="129645"/>
                </a:xfrm>
                <a:custGeom>
                  <a:avLst/>
                  <a:gdLst>
                    <a:gd name="connsiteX0" fmla="*/ 88052 w 94368"/>
                    <a:gd name="connsiteY0" fmla="*/ 123200 h 129645"/>
                    <a:gd name="connsiteX1" fmla="*/ 88052 w 94368"/>
                    <a:gd name="connsiteY1" fmla="*/ 104009 h 129645"/>
                    <a:gd name="connsiteX2" fmla="*/ 70202 w 94368"/>
                    <a:gd name="connsiteY2" fmla="*/ 110606 h 129645"/>
                    <a:gd name="connsiteX3" fmla="*/ 51011 w 94368"/>
                    <a:gd name="connsiteY3" fmla="*/ 112829 h 129645"/>
                    <a:gd name="connsiteX4" fmla="*/ 28362 w 94368"/>
                    <a:gd name="connsiteY4" fmla="*/ 108207 h 129645"/>
                    <a:gd name="connsiteX5" fmla="*/ 20813 w 94368"/>
                    <a:gd name="connsiteY5" fmla="*/ 94308 h 129645"/>
                    <a:gd name="connsiteX6" fmla="*/ 26210 w 94368"/>
                    <a:gd name="connsiteY6" fmla="*/ 83231 h 129645"/>
                    <a:gd name="connsiteX7" fmla="*/ 47941 w 94368"/>
                    <a:gd name="connsiteY7" fmla="*/ 75575 h 129645"/>
                    <a:gd name="connsiteX8" fmla="*/ 54891 w 94368"/>
                    <a:gd name="connsiteY8" fmla="*/ 74023 h 129645"/>
                    <a:gd name="connsiteX9" fmla="*/ 85583 w 94368"/>
                    <a:gd name="connsiteY9" fmla="*/ 60970 h 129645"/>
                    <a:gd name="connsiteX10" fmla="*/ 94685 w 94368"/>
                    <a:gd name="connsiteY10" fmla="*/ 37440 h 129645"/>
                    <a:gd name="connsiteX11" fmla="*/ 81067 w 94368"/>
                    <a:gd name="connsiteY11" fmla="*/ 10170 h 129645"/>
                    <a:gd name="connsiteX12" fmla="*/ 43638 w 94368"/>
                    <a:gd name="connsiteY12" fmla="*/ 151 h 129645"/>
                    <a:gd name="connsiteX13" fmla="*/ 22965 w 94368"/>
                    <a:gd name="connsiteY13" fmla="*/ 2092 h 129645"/>
                    <a:gd name="connsiteX14" fmla="*/ 316 w 94368"/>
                    <a:gd name="connsiteY14" fmla="*/ 7877 h 129645"/>
                    <a:gd name="connsiteX15" fmla="*/ 316 w 94368"/>
                    <a:gd name="connsiteY15" fmla="*/ 28832 h 129645"/>
                    <a:gd name="connsiteX16" fmla="*/ 22471 w 94368"/>
                    <a:gd name="connsiteY16" fmla="*/ 20048 h 129645"/>
                    <a:gd name="connsiteX17" fmla="*/ 44096 w 94368"/>
                    <a:gd name="connsiteY17" fmla="*/ 17155 h 129645"/>
                    <a:gd name="connsiteX18" fmla="*/ 66109 w 94368"/>
                    <a:gd name="connsiteY18" fmla="*/ 22059 h 129645"/>
                    <a:gd name="connsiteX19" fmla="*/ 73835 w 94368"/>
                    <a:gd name="connsiteY19" fmla="*/ 35888 h 129645"/>
                    <a:gd name="connsiteX20" fmla="*/ 68261 w 94368"/>
                    <a:gd name="connsiteY20" fmla="*/ 48553 h 129645"/>
                    <a:gd name="connsiteX21" fmla="*/ 43849 w 94368"/>
                    <a:gd name="connsiteY21" fmla="*/ 57054 h 129645"/>
                    <a:gd name="connsiteX22" fmla="*/ 36794 w 94368"/>
                    <a:gd name="connsiteY22" fmla="*/ 58713 h 129645"/>
                    <a:gd name="connsiteX23" fmla="*/ 9559 w 94368"/>
                    <a:gd name="connsiteY23" fmla="*/ 70883 h 129645"/>
                    <a:gd name="connsiteX24" fmla="*/ 1198 w 94368"/>
                    <a:gd name="connsiteY24" fmla="*/ 93426 h 129645"/>
                    <a:gd name="connsiteX25" fmla="*/ 13545 w 94368"/>
                    <a:gd name="connsiteY25" fmla="*/ 120308 h 129645"/>
                    <a:gd name="connsiteX26" fmla="*/ 48612 w 94368"/>
                    <a:gd name="connsiteY26" fmla="*/ 129797 h 129645"/>
                    <a:gd name="connsiteX27" fmla="*/ 69743 w 94368"/>
                    <a:gd name="connsiteY27" fmla="*/ 128139 h 129645"/>
                    <a:gd name="connsiteX28" fmla="*/ 88052 w 94368"/>
                    <a:gd name="connsiteY28" fmla="*/ 12320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052" y="123200"/>
                      </a:moveTo>
                      <a:lnTo>
                        <a:pt x="88052" y="104009"/>
                      </a:lnTo>
                      <a:cubicBezTo>
                        <a:pt x="82337" y="106949"/>
                        <a:pt x="76387" y="109148"/>
                        <a:pt x="70202" y="110606"/>
                      </a:cubicBezTo>
                      <a:cubicBezTo>
                        <a:pt x="64040" y="112088"/>
                        <a:pt x="57643" y="112829"/>
                        <a:pt x="51011" y="112829"/>
                      </a:cubicBezTo>
                      <a:cubicBezTo>
                        <a:pt x="40945" y="112829"/>
                        <a:pt x="33395" y="111288"/>
                        <a:pt x="28362" y="108207"/>
                      </a:cubicBezTo>
                      <a:cubicBezTo>
                        <a:pt x="23329" y="105126"/>
                        <a:pt x="20813" y="100493"/>
                        <a:pt x="20813" y="94308"/>
                      </a:cubicBezTo>
                      <a:cubicBezTo>
                        <a:pt x="20813" y="89604"/>
                        <a:pt x="22612" y="85912"/>
                        <a:pt x="26210" y="83231"/>
                      </a:cubicBezTo>
                      <a:cubicBezTo>
                        <a:pt x="29809" y="80550"/>
                        <a:pt x="37052" y="77998"/>
                        <a:pt x="47941" y="75575"/>
                      </a:cubicBezTo>
                      <a:lnTo>
                        <a:pt x="54891" y="74023"/>
                      </a:lnTo>
                      <a:cubicBezTo>
                        <a:pt x="69285" y="70942"/>
                        <a:pt x="79515" y="66591"/>
                        <a:pt x="85583" y="60970"/>
                      </a:cubicBezTo>
                      <a:cubicBezTo>
                        <a:pt x="91651" y="55349"/>
                        <a:pt x="94685" y="47506"/>
                        <a:pt x="94685" y="37440"/>
                      </a:cubicBezTo>
                      <a:cubicBezTo>
                        <a:pt x="94685" y="25963"/>
                        <a:pt x="90145" y="16873"/>
                        <a:pt x="81067" y="10170"/>
                      </a:cubicBezTo>
                      <a:cubicBezTo>
                        <a:pt x="71989" y="3491"/>
                        <a:pt x="59512" y="151"/>
                        <a:pt x="43638" y="151"/>
                      </a:cubicBezTo>
                      <a:cubicBezTo>
                        <a:pt x="37029" y="151"/>
                        <a:pt x="30138" y="798"/>
                        <a:pt x="22965" y="2092"/>
                      </a:cubicBezTo>
                      <a:cubicBezTo>
                        <a:pt x="15792" y="3385"/>
                        <a:pt x="8242" y="5314"/>
                        <a:pt x="316" y="7877"/>
                      </a:cubicBezTo>
                      <a:lnTo>
                        <a:pt x="316" y="28832"/>
                      </a:lnTo>
                      <a:cubicBezTo>
                        <a:pt x="7819" y="24928"/>
                        <a:pt x="15204" y="22000"/>
                        <a:pt x="22471" y="20048"/>
                      </a:cubicBezTo>
                      <a:cubicBezTo>
                        <a:pt x="29738" y="18120"/>
                        <a:pt x="36946" y="17155"/>
                        <a:pt x="44096" y="17155"/>
                      </a:cubicBezTo>
                      <a:cubicBezTo>
                        <a:pt x="53645" y="17155"/>
                        <a:pt x="60983" y="18790"/>
                        <a:pt x="66109" y="22059"/>
                      </a:cubicBezTo>
                      <a:cubicBezTo>
                        <a:pt x="71260" y="25328"/>
                        <a:pt x="73835" y="29938"/>
                        <a:pt x="73835" y="35888"/>
                      </a:cubicBezTo>
                      <a:cubicBezTo>
                        <a:pt x="73835" y="41391"/>
                        <a:pt x="71977" y="45613"/>
                        <a:pt x="68261" y="48553"/>
                      </a:cubicBezTo>
                      <a:cubicBezTo>
                        <a:pt x="64569" y="51492"/>
                        <a:pt x="56432" y="54326"/>
                        <a:pt x="43849" y="57054"/>
                      </a:cubicBezTo>
                      <a:lnTo>
                        <a:pt x="36794" y="58713"/>
                      </a:lnTo>
                      <a:cubicBezTo>
                        <a:pt x="24235" y="61347"/>
                        <a:pt x="15157" y="65404"/>
                        <a:pt x="9559" y="70883"/>
                      </a:cubicBezTo>
                      <a:cubicBezTo>
                        <a:pt x="3985" y="76363"/>
                        <a:pt x="1198" y="83877"/>
                        <a:pt x="1198" y="93426"/>
                      </a:cubicBezTo>
                      <a:cubicBezTo>
                        <a:pt x="1198" y="105044"/>
                        <a:pt x="5314" y="114005"/>
                        <a:pt x="13545" y="120308"/>
                      </a:cubicBezTo>
                      <a:cubicBezTo>
                        <a:pt x="21777" y="126634"/>
                        <a:pt x="33466" y="129797"/>
                        <a:pt x="48612" y="129797"/>
                      </a:cubicBezTo>
                      <a:cubicBezTo>
                        <a:pt x="56091" y="129797"/>
                        <a:pt x="63134" y="129245"/>
                        <a:pt x="69743" y="128139"/>
                      </a:cubicBezTo>
                      <a:cubicBezTo>
                        <a:pt x="76375" y="127057"/>
                        <a:pt x="82478" y="125411"/>
                        <a:pt x="88052" y="123200"/>
                      </a:cubicBezTo>
                      <a:close/>
                    </a:path>
                  </a:pathLst>
                </a:custGeom>
                <a:solidFill>
                  <a:srgbClr val="000000"/>
                </a:solidFill>
                <a:ln w="2258" cap="flat">
                  <a:noFill/>
                  <a:prstDash val="solid"/>
                  <a:round/>
                </a:ln>
              </p:spPr>
              <p:txBody>
                <a:bodyPr rtlCol="0" anchor="ctr"/>
                <a:lstStyle/>
                <a:p>
                  <a:endParaRPr lang="en-US"/>
                </a:p>
              </p:txBody>
            </p:sp>
            <p:sp>
              <p:nvSpPr>
                <p:cNvPr id="93" name="Freeform: Shape 461">
                  <a:extLst>
                    <a:ext uri="{FF2B5EF4-FFF2-40B4-BE49-F238E27FC236}">
                      <a16:creationId xmlns:a16="http://schemas.microsoft.com/office/drawing/2014/main" id="{0E8A2A24-00F3-C881-3252-842761FC0CC8}"/>
                    </a:ext>
                  </a:extLst>
                </p:cNvPr>
                <p:cNvSpPr/>
                <p:nvPr/>
              </p:nvSpPr>
              <p:spPr>
                <a:xfrm flipV="1">
                  <a:off x="9744793" y="4979162"/>
                  <a:ext cx="104316" cy="129645"/>
                </a:xfrm>
                <a:custGeom>
                  <a:avLst/>
                  <a:gdLst>
                    <a:gd name="connsiteX0" fmla="*/ 64171 w 104316"/>
                    <a:gd name="connsiteY0" fmla="*/ 65415 h 129645"/>
                    <a:gd name="connsiteX1" fmla="*/ 30092 w 104316"/>
                    <a:gd name="connsiteY1" fmla="*/ 59806 h 129645"/>
                    <a:gd name="connsiteX2" fmla="*/ 20603 w 104316"/>
                    <a:gd name="connsiteY2" fmla="*/ 40615 h 129645"/>
                    <a:gd name="connsiteX3" fmla="*/ 27729 w 104316"/>
                    <a:gd name="connsiteY3" fmla="*/ 23470 h 129645"/>
                    <a:gd name="connsiteX4" fmla="*/ 47061 w 104316"/>
                    <a:gd name="connsiteY4" fmla="*/ 17155 h 129645"/>
                    <a:gd name="connsiteX5" fmla="*/ 74154 w 104316"/>
                    <a:gd name="connsiteY5" fmla="*/ 29114 h 129645"/>
                    <a:gd name="connsiteX6" fmla="*/ 84350 w 104316"/>
                    <a:gd name="connsiteY6" fmla="*/ 60900 h 129645"/>
                    <a:gd name="connsiteX7" fmla="*/ 84350 w 104316"/>
                    <a:gd name="connsiteY7" fmla="*/ 65415 h 129645"/>
                    <a:gd name="connsiteX8" fmla="*/ 104634 w 104316"/>
                    <a:gd name="connsiteY8" fmla="*/ 73811 h 129645"/>
                    <a:gd name="connsiteX9" fmla="*/ 104634 w 104316"/>
                    <a:gd name="connsiteY9" fmla="*/ 3362 h 129645"/>
                    <a:gd name="connsiteX10" fmla="*/ 84350 w 104316"/>
                    <a:gd name="connsiteY10" fmla="*/ 3362 h 129645"/>
                    <a:gd name="connsiteX11" fmla="*/ 84350 w 104316"/>
                    <a:gd name="connsiteY11" fmla="*/ 22094 h 129645"/>
                    <a:gd name="connsiteX12" fmla="*/ 67028 w 104316"/>
                    <a:gd name="connsiteY12" fmla="*/ 5514 h 129645"/>
                    <a:gd name="connsiteX13" fmla="*/ 41664 w 104316"/>
                    <a:gd name="connsiteY13" fmla="*/ 151 h 129645"/>
                    <a:gd name="connsiteX14" fmla="*/ 11501 w 104316"/>
                    <a:gd name="connsiteY14" fmla="*/ 10805 h 129645"/>
                    <a:gd name="connsiteX15" fmla="*/ 318 w 104316"/>
                    <a:gd name="connsiteY15" fmla="*/ 39310 h 129645"/>
                    <a:gd name="connsiteX16" fmla="*/ 14253 w 104316"/>
                    <a:gd name="connsiteY16" fmla="*/ 70707 h 129645"/>
                    <a:gd name="connsiteX17" fmla="*/ 55881 w 104316"/>
                    <a:gd name="connsiteY17" fmla="*/ 81290 h 129645"/>
                    <a:gd name="connsiteX18" fmla="*/ 84350 w 104316"/>
                    <a:gd name="connsiteY18" fmla="*/ 81290 h 129645"/>
                    <a:gd name="connsiteX19" fmla="*/ 84350 w 104316"/>
                    <a:gd name="connsiteY19" fmla="*/ 83301 h 129645"/>
                    <a:gd name="connsiteX20" fmla="*/ 75142 w 104316"/>
                    <a:gd name="connsiteY20" fmla="*/ 104962 h 129645"/>
                    <a:gd name="connsiteX21" fmla="*/ 49284 w 104316"/>
                    <a:gd name="connsiteY21" fmla="*/ 112617 h 129645"/>
                    <a:gd name="connsiteX22" fmla="*/ 28646 w 104316"/>
                    <a:gd name="connsiteY22" fmla="*/ 110077 h 129645"/>
                    <a:gd name="connsiteX23" fmla="*/ 9384 w 104316"/>
                    <a:gd name="connsiteY23" fmla="*/ 102457 h 129645"/>
                    <a:gd name="connsiteX24" fmla="*/ 9384 w 104316"/>
                    <a:gd name="connsiteY24" fmla="*/ 121225 h 129645"/>
                    <a:gd name="connsiteX25" fmla="*/ 30974 w 104316"/>
                    <a:gd name="connsiteY25" fmla="*/ 127645 h 129645"/>
                    <a:gd name="connsiteX26" fmla="*/ 51365 w 104316"/>
                    <a:gd name="connsiteY26" fmla="*/ 129797 h 129645"/>
                    <a:gd name="connsiteX27" fmla="*/ 91405 w 104316"/>
                    <a:gd name="connsiteY27" fmla="*/ 115898 h 129645"/>
                    <a:gd name="connsiteX28" fmla="*/ 104634 w 104316"/>
                    <a:gd name="connsiteY28" fmla="*/ 73811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171" y="65415"/>
                      </a:moveTo>
                      <a:cubicBezTo>
                        <a:pt x="47778" y="65415"/>
                        <a:pt x="36419" y="63546"/>
                        <a:pt x="30092" y="59806"/>
                      </a:cubicBezTo>
                      <a:cubicBezTo>
                        <a:pt x="23766" y="56067"/>
                        <a:pt x="20603" y="49670"/>
                        <a:pt x="20603" y="40615"/>
                      </a:cubicBezTo>
                      <a:cubicBezTo>
                        <a:pt x="20603" y="33418"/>
                        <a:pt x="22978" y="27703"/>
                        <a:pt x="27729" y="23470"/>
                      </a:cubicBezTo>
                      <a:cubicBezTo>
                        <a:pt x="32480" y="19260"/>
                        <a:pt x="38924" y="17155"/>
                        <a:pt x="47061" y="17155"/>
                      </a:cubicBezTo>
                      <a:cubicBezTo>
                        <a:pt x="58326" y="17155"/>
                        <a:pt x="67358" y="21142"/>
                        <a:pt x="74154" y="29114"/>
                      </a:cubicBezTo>
                      <a:cubicBezTo>
                        <a:pt x="80951" y="37087"/>
                        <a:pt x="84350" y="47682"/>
                        <a:pt x="84350" y="60900"/>
                      </a:cubicBezTo>
                      <a:lnTo>
                        <a:pt x="84350" y="65415"/>
                      </a:lnTo>
                      <a:close/>
                      <a:moveTo>
                        <a:pt x="104634" y="73811"/>
                      </a:moveTo>
                      <a:lnTo>
                        <a:pt x="104634" y="3362"/>
                      </a:lnTo>
                      <a:lnTo>
                        <a:pt x="84350" y="3362"/>
                      </a:lnTo>
                      <a:lnTo>
                        <a:pt x="84350" y="22094"/>
                      </a:lnTo>
                      <a:cubicBezTo>
                        <a:pt x="79717" y="14615"/>
                        <a:pt x="73943" y="9088"/>
                        <a:pt x="67028" y="5514"/>
                      </a:cubicBezTo>
                      <a:cubicBezTo>
                        <a:pt x="60114" y="1939"/>
                        <a:pt x="51659" y="151"/>
                        <a:pt x="41664" y="151"/>
                      </a:cubicBezTo>
                      <a:cubicBezTo>
                        <a:pt x="29034" y="151"/>
                        <a:pt x="18980" y="3703"/>
                        <a:pt x="11501" y="10805"/>
                      </a:cubicBezTo>
                      <a:cubicBezTo>
                        <a:pt x="4046" y="17908"/>
                        <a:pt x="318" y="27409"/>
                        <a:pt x="318" y="39310"/>
                      </a:cubicBezTo>
                      <a:cubicBezTo>
                        <a:pt x="318" y="53186"/>
                        <a:pt x="4963" y="63651"/>
                        <a:pt x="14253" y="70707"/>
                      </a:cubicBezTo>
                      <a:cubicBezTo>
                        <a:pt x="23566" y="77763"/>
                        <a:pt x="37442" y="81290"/>
                        <a:pt x="55881" y="81290"/>
                      </a:cubicBezTo>
                      <a:lnTo>
                        <a:pt x="84350" y="81290"/>
                      </a:lnTo>
                      <a:lnTo>
                        <a:pt x="84350" y="83301"/>
                      </a:lnTo>
                      <a:cubicBezTo>
                        <a:pt x="84350" y="92638"/>
                        <a:pt x="81281" y="99858"/>
                        <a:pt x="75142" y="104962"/>
                      </a:cubicBezTo>
                      <a:cubicBezTo>
                        <a:pt x="69004" y="110065"/>
                        <a:pt x="60384" y="112617"/>
                        <a:pt x="49284" y="112617"/>
                      </a:cubicBezTo>
                      <a:cubicBezTo>
                        <a:pt x="42228" y="112617"/>
                        <a:pt x="35349" y="111770"/>
                        <a:pt x="28646" y="110077"/>
                      </a:cubicBezTo>
                      <a:cubicBezTo>
                        <a:pt x="21967" y="108384"/>
                        <a:pt x="15546" y="105844"/>
                        <a:pt x="9384" y="102457"/>
                      </a:cubicBezTo>
                      <a:lnTo>
                        <a:pt x="9384" y="121225"/>
                      </a:lnTo>
                      <a:cubicBezTo>
                        <a:pt x="16793" y="124094"/>
                        <a:pt x="23989" y="126234"/>
                        <a:pt x="30974" y="127645"/>
                      </a:cubicBezTo>
                      <a:cubicBezTo>
                        <a:pt x="37959" y="129080"/>
                        <a:pt x="44756" y="129797"/>
                        <a:pt x="51365" y="129797"/>
                      </a:cubicBezTo>
                      <a:cubicBezTo>
                        <a:pt x="69239" y="129797"/>
                        <a:pt x="82586" y="125164"/>
                        <a:pt x="91405" y="115898"/>
                      </a:cubicBezTo>
                      <a:cubicBezTo>
                        <a:pt x="100225" y="106655"/>
                        <a:pt x="104634" y="92626"/>
                        <a:pt x="104634" y="73811"/>
                      </a:cubicBezTo>
                      <a:close/>
                    </a:path>
                  </a:pathLst>
                </a:custGeom>
                <a:solidFill>
                  <a:srgbClr val="000000"/>
                </a:solidFill>
                <a:ln w="2258" cap="flat">
                  <a:noFill/>
                  <a:prstDash val="solid"/>
                  <a:round/>
                </a:ln>
              </p:spPr>
              <p:txBody>
                <a:bodyPr rtlCol="0" anchor="ctr"/>
                <a:lstStyle/>
                <a:p>
                  <a:endParaRPr lang="en-US"/>
                </a:p>
              </p:txBody>
            </p:sp>
            <p:sp>
              <p:nvSpPr>
                <p:cNvPr id="94" name="Freeform: Shape 462">
                  <a:extLst>
                    <a:ext uri="{FF2B5EF4-FFF2-40B4-BE49-F238E27FC236}">
                      <a16:creationId xmlns:a16="http://schemas.microsoft.com/office/drawing/2014/main" id="{11FBC81B-5400-E357-6211-DE47E4EB16EE}"/>
                    </a:ext>
                  </a:extLst>
                </p:cNvPr>
                <p:cNvSpPr/>
                <p:nvPr/>
              </p:nvSpPr>
              <p:spPr>
                <a:xfrm flipV="1">
                  <a:off x="9875670" y="4947059"/>
                  <a:ext cx="77046" cy="158538"/>
                </a:xfrm>
                <a:custGeom>
                  <a:avLst/>
                  <a:gdLst>
                    <a:gd name="connsiteX0" fmla="*/ 35609 w 77046"/>
                    <a:gd name="connsiteY0" fmla="*/ 158681 h 158538"/>
                    <a:gd name="connsiteX1" fmla="*/ 35609 w 77046"/>
                    <a:gd name="connsiteY1" fmla="*/ 123615 h 158538"/>
                    <a:gd name="connsiteX2" fmla="*/ 77378 w 77046"/>
                    <a:gd name="connsiteY2" fmla="*/ 123615 h 158538"/>
                    <a:gd name="connsiteX3" fmla="*/ 77378 w 77046"/>
                    <a:gd name="connsiteY3" fmla="*/ 107846 h 158538"/>
                    <a:gd name="connsiteX4" fmla="*/ 35609 w 77046"/>
                    <a:gd name="connsiteY4" fmla="*/ 107846 h 158538"/>
                    <a:gd name="connsiteX5" fmla="*/ 35609 w 77046"/>
                    <a:gd name="connsiteY5" fmla="*/ 40818 h 158538"/>
                    <a:gd name="connsiteX6" fmla="*/ 39737 w 77046"/>
                    <a:gd name="connsiteY6" fmla="*/ 21416 h 158538"/>
                    <a:gd name="connsiteX7" fmla="*/ 56564 w 77046"/>
                    <a:gd name="connsiteY7" fmla="*/ 17112 h 158538"/>
                    <a:gd name="connsiteX8" fmla="*/ 77378 w 77046"/>
                    <a:gd name="connsiteY8" fmla="*/ 17112 h 158538"/>
                    <a:gd name="connsiteX9" fmla="*/ 77378 w 77046"/>
                    <a:gd name="connsiteY9" fmla="*/ 143 h 158538"/>
                    <a:gd name="connsiteX10" fmla="*/ 56564 w 77046"/>
                    <a:gd name="connsiteY10" fmla="*/ 143 h 158538"/>
                    <a:gd name="connsiteX11" fmla="*/ 24144 w 77046"/>
                    <a:gd name="connsiteY11" fmla="*/ 8892 h 158538"/>
                    <a:gd name="connsiteX12" fmla="*/ 15219 w 77046"/>
                    <a:gd name="connsiteY12" fmla="*/ 40818 h 158538"/>
                    <a:gd name="connsiteX13" fmla="*/ 15219 w 77046"/>
                    <a:gd name="connsiteY13" fmla="*/ 107846 h 158538"/>
                    <a:gd name="connsiteX14" fmla="*/ 332 w 77046"/>
                    <a:gd name="connsiteY14" fmla="*/ 107846 h 158538"/>
                    <a:gd name="connsiteX15" fmla="*/ 332 w 77046"/>
                    <a:gd name="connsiteY15" fmla="*/ 123615 h 158538"/>
                    <a:gd name="connsiteX16" fmla="*/ 15219 w 77046"/>
                    <a:gd name="connsiteY16" fmla="*/ 123615 h 158538"/>
                    <a:gd name="connsiteX17" fmla="*/ 15219 w 77046"/>
                    <a:gd name="connsiteY17" fmla="*/ 158681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09" y="158681"/>
                      </a:moveTo>
                      <a:lnTo>
                        <a:pt x="35609" y="123615"/>
                      </a:lnTo>
                      <a:lnTo>
                        <a:pt x="77378" y="123615"/>
                      </a:lnTo>
                      <a:lnTo>
                        <a:pt x="77378" y="107846"/>
                      </a:lnTo>
                      <a:lnTo>
                        <a:pt x="35609" y="107846"/>
                      </a:lnTo>
                      <a:lnTo>
                        <a:pt x="35609" y="40818"/>
                      </a:lnTo>
                      <a:cubicBezTo>
                        <a:pt x="35609" y="30752"/>
                        <a:pt x="36985" y="24285"/>
                        <a:pt x="39737" y="21416"/>
                      </a:cubicBezTo>
                      <a:cubicBezTo>
                        <a:pt x="42489" y="18546"/>
                        <a:pt x="48098" y="17112"/>
                        <a:pt x="56564" y="17112"/>
                      </a:cubicBezTo>
                      <a:lnTo>
                        <a:pt x="77378" y="17112"/>
                      </a:lnTo>
                      <a:lnTo>
                        <a:pt x="77378" y="143"/>
                      </a:lnTo>
                      <a:lnTo>
                        <a:pt x="56564" y="143"/>
                      </a:lnTo>
                      <a:cubicBezTo>
                        <a:pt x="40901" y="143"/>
                        <a:pt x="30094" y="3059"/>
                        <a:pt x="24144" y="8892"/>
                      </a:cubicBezTo>
                      <a:cubicBezTo>
                        <a:pt x="18194" y="14748"/>
                        <a:pt x="15219" y="25390"/>
                        <a:pt x="15219" y="40818"/>
                      </a:cubicBezTo>
                      <a:lnTo>
                        <a:pt x="15219" y="107846"/>
                      </a:lnTo>
                      <a:lnTo>
                        <a:pt x="332" y="107846"/>
                      </a:lnTo>
                      <a:lnTo>
                        <a:pt x="332" y="123615"/>
                      </a:lnTo>
                      <a:lnTo>
                        <a:pt x="15219" y="123615"/>
                      </a:lnTo>
                      <a:lnTo>
                        <a:pt x="15219" y="158681"/>
                      </a:lnTo>
                      <a:close/>
                    </a:path>
                  </a:pathLst>
                </a:custGeom>
                <a:solidFill>
                  <a:srgbClr val="000000"/>
                </a:solidFill>
                <a:ln w="2258" cap="flat">
                  <a:noFill/>
                  <a:prstDash val="solid"/>
                  <a:round/>
                </a:ln>
              </p:spPr>
              <p:txBody>
                <a:bodyPr rtlCol="0" anchor="ctr"/>
                <a:lstStyle/>
                <a:p>
                  <a:endParaRPr lang="en-US"/>
                </a:p>
              </p:txBody>
            </p:sp>
            <p:sp>
              <p:nvSpPr>
                <p:cNvPr id="95" name="Freeform: Shape 463">
                  <a:extLst>
                    <a:ext uri="{FF2B5EF4-FFF2-40B4-BE49-F238E27FC236}">
                      <a16:creationId xmlns:a16="http://schemas.microsoft.com/office/drawing/2014/main" id="{B305B510-D548-61D7-BCD2-834F3FD32E42}"/>
                    </a:ext>
                  </a:extLst>
                </p:cNvPr>
                <p:cNvSpPr/>
                <p:nvPr/>
              </p:nvSpPr>
              <p:spPr>
                <a:xfrm flipV="1">
                  <a:off x="9970580" y="4979162"/>
                  <a:ext cx="114441" cy="129645"/>
                </a:xfrm>
                <a:custGeom>
                  <a:avLst/>
                  <a:gdLst>
                    <a:gd name="connsiteX0" fmla="*/ 114766 w 114441"/>
                    <a:gd name="connsiteY0" fmla="*/ 70178 h 129645"/>
                    <a:gd name="connsiteX1" fmla="*/ 114766 w 114441"/>
                    <a:gd name="connsiteY1" fmla="*/ 60265 h 129645"/>
                    <a:gd name="connsiteX2" fmla="*/ 21491 w 114441"/>
                    <a:gd name="connsiteY2" fmla="*/ 60265 h 129645"/>
                    <a:gd name="connsiteX3" fmla="*/ 34121 w 114441"/>
                    <a:gd name="connsiteY3" fmla="*/ 28338 h 129645"/>
                    <a:gd name="connsiteX4" fmla="*/ 65588 w 114441"/>
                    <a:gd name="connsiteY4" fmla="*/ 17367 h 129645"/>
                    <a:gd name="connsiteX5" fmla="*/ 88237 w 114441"/>
                    <a:gd name="connsiteY5" fmla="*/ 20225 h 129645"/>
                    <a:gd name="connsiteX6" fmla="*/ 110038 w 114441"/>
                    <a:gd name="connsiteY6" fmla="*/ 28832 h 129645"/>
                    <a:gd name="connsiteX7" fmla="*/ 110038 w 114441"/>
                    <a:gd name="connsiteY7" fmla="*/ 9641 h 129645"/>
                    <a:gd name="connsiteX8" fmla="*/ 87637 w 114441"/>
                    <a:gd name="connsiteY8" fmla="*/ 2586 h 129645"/>
                    <a:gd name="connsiteX9" fmla="*/ 64389 w 114441"/>
                    <a:gd name="connsiteY9" fmla="*/ 151 h 129645"/>
                    <a:gd name="connsiteX10" fmla="*/ 17575 w 114441"/>
                    <a:gd name="connsiteY10" fmla="*/ 17332 h 129645"/>
                    <a:gd name="connsiteX11" fmla="*/ 324 w 114441"/>
                    <a:gd name="connsiteY11" fmla="*/ 63898 h 129645"/>
                    <a:gd name="connsiteX12" fmla="*/ 16693 w 114441"/>
                    <a:gd name="connsiteY12" fmla="*/ 111982 h 129645"/>
                    <a:gd name="connsiteX13" fmla="*/ 60861 w 114441"/>
                    <a:gd name="connsiteY13" fmla="*/ 129797 h 129645"/>
                    <a:gd name="connsiteX14" fmla="*/ 100266 w 114441"/>
                    <a:gd name="connsiteY14" fmla="*/ 113746 h 129645"/>
                    <a:gd name="connsiteX15" fmla="*/ 114766 w 114441"/>
                    <a:gd name="connsiteY15" fmla="*/ 70178 h 129645"/>
                    <a:gd name="connsiteX16" fmla="*/ 94481 w 114441"/>
                    <a:gd name="connsiteY16" fmla="*/ 76140 h 129645"/>
                    <a:gd name="connsiteX17" fmla="*/ 85168 w 114441"/>
                    <a:gd name="connsiteY17" fmla="*/ 102669 h 129645"/>
                    <a:gd name="connsiteX18" fmla="*/ 61073 w 114441"/>
                    <a:gd name="connsiteY18" fmla="*/ 112617 h 129645"/>
                    <a:gd name="connsiteX19" fmla="*/ 33909 w 114441"/>
                    <a:gd name="connsiteY19" fmla="*/ 103021 h 129645"/>
                    <a:gd name="connsiteX20" fmla="*/ 22161 w 114441"/>
                    <a:gd name="connsiteY20" fmla="*/ 75999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66" y="70178"/>
                      </a:moveTo>
                      <a:lnTo>
                        <a:pt x="114766" y="60265"/>
                      </a:lnTo>
                      <a:lnTo>
                        <a:pt x="21491" y="60265"/>
                      </a:lnTo>
                      <a:cubicBezTo>
                        <a:pt x="22385" y="46295"/>
                        <a:pt x="26595" y="35653"/>
                        <a:pt x="34121" y="28338"/>
                      </a:cubicBezTo>
                      <a:cubicBezTo>
                        <a:pt x="41646" y="21024"/>
                        <a:pt x="52136" y="17367"/>
                        <a:pt x="65588" y="17367"/>
                      </a:cubicBezTo>
                      <a:cubicBezTo>
                        <a:pt x="73373" y="17367"/>
                        <a:pt x="80922" y="18320"/>
                        <a:pt x="88237" y="20225"/>
                      </a:cubicBezTo>
                      <a:cubicBezTo>
                        <a:pt x="95551" y="22130"/>
                        <a:pt x="102818" y="24999"/>
                        <a:pt x="110038" y="28832"/>
                      </a:cubicBezTo>
                      <a:lnTo>
                        <a:pt x="110038" y="9641"/>
                      </a:lnTo>
                      <a:cubicBezTo>
                        <a:pt x="102748" y="6560"/>
                        <a:pt x="95280" y="4208"/>
                        <a:pt x="87637" y="2586"/>
                      </a:cubicBezTo>
                      <a:cubicBezTo>
                        <a:pt x="79993" y="963"/>
                        <a:pt x="72244" y="151"/>
                        <a:pt x="64389" y="151"/>
                      </a:cubicBezTo>
                      <a:cubicBezTo>
                        <a:pt x="44680" y="151"/>
                        <a:pt x="29076" y="5878"/>
                        <a:pt x="17575" y="17332"/>
                      </a:cubicBezTo>
                      <a:cubicBezTo>
                        <a:pt x="6075" y="28809"/>
                        <a:pt x="324" y="44331"/>
                        <a:pt x="324" y="63898"/>
                      </a:cubicBezTo>
                      <a:cubicBezTo>
                        <a:pt x="324" y="84101"/>
                        <a:pt x="5781" y="100129"/>
                        <a:pt x="16693" y="111982"/>
                      </a:cubicBezTo>
                      <a:cubicBezTo>
                        <a:pt x="27606" y="123859"/>
                        <a:pt x="42329" y="129797"/>
                        <a:pt x="60861" y="129797"/>
                      </a:cubicBezTo>
                      <a:cubicBezTo>
                        <a:pt x="77465" y="129797"/>
                        <a:pt x="90600" y="124447"/>
                        <a:pt x="100266" y="113746"/>
                      </a:cubicBezTo>
                      <a:cubicBezTo>
                        <a:pt x="109933" y="103069"/>
                        <a:pt x="114766" y="88546"/>
                        <a:pt x="114766" y="70178"/>
                      </a:cubicBezTo>
                      <a:close/>
                      <a:moveTo>
                        <a:pt x="94481" y="76140"/>
                      </a:moveTo>
                      <a:cubicBezTo>
                        <a:pt x="94340" y="87217"/>
                        <a:pt x="91235" y="96060"/>
                        <a:pt x="85168" y="102669"/>
                      </a:cubicBezTo>
                      <a:cubicBezTo>
                        <a:pt x="79100" y="109301"/>
                        <a:pt x="71068" y="112617"/>
                        <a:pt x="61073" y="112617"/>
                      </a:cubicBezTo>
                      <a:cubicBezTo>
                        <a:pt x="49760" y="112617"/>
                        <a:pt x="40706" y="109419"/>
                        <a:pt x="33909" y="103021"/>
                      </a:cubicBezTo>
                      <a:cubicBezTo>
                        <a:pt x="27112" y="96624"/>
                        <a:pt x="23196" y="87617"/>
                        <a:pt x="22161" y="75999"/>
                      </a:cubicBezTo>
                      <a:close/>
                    </a:path>
                  </a:pathLst>
                </a:custGeom>
                <a:solidFill>
                  <a:srgbClr val="000000"/>
                </a:solidFill>
                <a:ln w="2258" cap="flat">
                  <a:noFill/>
                  <a:prstDash val="solid"/>
                  <a:round/>
                </a:ln>
              </p:spPr>
              <p:txBody>
                <a:bodyPr rtlCol="0" anchor="ctr"/>
                <a:lstStyle/>
                <a:p>
                  <a:endParaRPr lang="en-US"/>
                </a:p>
              </p:txBody>
            </p:sp>
            <p:sp>
              <p:nvSpPr>
                <p:cNvPr id="96" name="Freeform: Shape 464">
                  <a:extLst>
                    <a:ext uri="{FF2B5EF4-FFF2-40B4-BE49-F238E27FC236}">
                      <a16:creationId xmlns:a16="http://schemas.microsoft.com/office/drawing/2014/main" id="{C4F80EC9-B7D8-42BE-6313-B9671962D018}"/>
                    </a:ext>
                  </a:extLst>
                </p:cNvPr>
                <p:cNvSpPr/>
                <p:nvPr/>
              </p:nvSpPr>
              <p:spPr>
                <a:xfrm flipV="1">
                  <a:off x="10118305" y="4934041"/>
                  <a:ext cx="20284" cy="171555"/>
                </a:xfrm>
                <a:custGeom>
                  <a:avLst/>
                  <a:gdLst>
                    <a:gd name="connsiteX0" fmla="*/ 345 w 20284"/>
                    <a:gd name="connsiteY0" fmla="*/ 171696 h 171555"/>
                    <a:gd name="connsiteX1" fmla="*/ 20630 w 20284"/>
                    <a:gd name="connsiteY1" fmla="*/ 171696 h 171555"/>
                    <a:gd name="connsiteX2" fmla="*/ 20630 w 20284"/>
                    <a:gd name="connsiteY2" fmla="*/ 140 h 171555"/>
                    <a:gd name="connsiteX3" fmla="*/ 345 w 20284"/>
                    <a:gd name="connsiteY3" fmla="*/ 140 h 171555"/>
                  </a:gdLst>
                  <a:ahLst/>
                  <a:cxnLst>
                    <a:cxn ang="0">
                      <a:pos x="connsiteX0" y="connsiteY0"/>
                    </a:cxn>
                    <a:cxn ang="0">
                      <a:pos x="connsiteX1" y="connsiteY1"/>
                    </a:cxn>
                    <a:cxn ang="0">
                      <a:pos x="connsiteX2" y="connsiteY2"/>
                    </a:cxn>
                    <a:cxn ang="0">
                      <a:pos x="connsiteX3" y="connsiteY3"/>
                    </a:cxn>
                  </a:cxnLst>
                  <a:rect l="l" t="t" r="r" b="b"/>
                  <a:pathLst>
                    <a:path w="20284" h="171555">
                      <a:moveTo>
                        <a:pt x="345" y="171696"/>
                      </a:moveTo>
                      <a:lnTo>
                        <a:pt x="20630" y="171696"/>
                      </a:lnTo>
                      <a:lnTo>
                        <a:pt x="20630" y="140"/>
                      </a:lnTo>
                      <a:lnTo>
                        <a:pt x="345" y="140"/>
                      </a:lnTo>
                      <a:close/>
                    </a:path>
                  </a:pathLst>
                </a:custGeom>
                <a:solidFill>
                  <a:srgbClr val="000000"/>
                </a:solidFill>
                <a:ln w="2258" cap="flat">
                  <a:noFill/>
                  <a:prstDash val="solid"/>
                  <a:round/>
                </a:ln>
              </p:spPr>
              <p:txBody>
                <a:bodyPr rtlCol="0" anchor="ctr"/>
                <a:lstStyle/>
                <a:p>
                  <a:endParaRPr lang="en-US"/>
                </a:p>
              </p:txBody>
            </p:sp>
            <p:sp>
              <p:nvSpPr>
                <p:cNvPr id="97" name="Freeform: Shape 465">
                  <a:extLst>
                    <a:ext uri="{FF2B5EF4-FFF2-40B4-BE49-F238E27FC236}">
                      <a16:creationId xmlns:a16="http://schemas.microsoft.com/office/drawing/2014/main" id="{83BA28D7-DAA1-D1DC-BED0-F590F88F28F5}"/>
                    </a:ext>
                  </a:extLst>
                </p:cNvPr>
                <p:cNvSpPr/>
                <p:nvPr/>
              </p:nvSpPr>
              <p:spPr>
                <a:xfrm flipV="1">
                  <a:off x="10181035" y="4934041"/>
                  <a:ext cx="20284" cy="171555"/>
                </a:xfrm>
                <a:custGeom>
                  <a:avLst/>
                  <a:gdLst>
                    <a:gd name="connsiteX0" fmla="*/ 347 w 20284"/>
                    <a:gd name="connsiteY0" fmla="*/ 171696 h 171555"/>
                    <a:gd name="connsiteX1" fmla="*/ 20632 w 20284"/>
                    <a:gd name="connsiteY1" fmla="*/ 171696 h 171555"/>
                    <a:gd name="connsiteX2" fmla="*/ 20632 w 20284"/>
                    <a:gd name="connsiteY2" fmla="*/ 140 h 171555"/>
                    <a:gd name="connsiteX3" fmla="*/ 347 w 20284"/>
                    <a:gd name="connsiteY3" fmla="*/ 140 h 171555"/>
                  </a:gdLst>
                  <a:ahLst/>
                  <a:cxnLst>
                    <a:cxn ang="0">
                      <a:pos x="connsiteX0" y="connsiteY0"/>
                    </a:cxn>
                    <a:cxn ang="0">
                      <a:pos x="connsiteX1" y="connsiteY1"/>
                    </a:cxn>
                    <a:cxn ang="0">
                      <a:pos x="connsiteX2" y="connsiteY2"/>
                    </a:cxn>
                    <a:cxn ang="0">
                      <a:pos x="connsiteX3" y="connsiteY3"/>
                    </a:cxn>
                  </a:cxnLst>
                  <a:rect l="l" t="t" r="r" b="b"/>
                  <a:pathLst>
                    <a:path w="20284" h="171555">
                      <a:moveTo>
                        <a:pt x="347" y="171696"/>
                      </a:moveTo>
                      <a:lnTo>
                        <a:pt x="20632" y="171696"/>
                      </a:lnTo>
                      <a:lnTo>
                        <a:pt x="20632" y="140"/>
                      </a:lnTo>
                      <a:lnTo>
                        <a:pt x="347" y="140"/>
                      </a:lnTo>
                      <a:close/>
                    </a:path>
                  </a:pathLst>
                </a:custGeom>
                <a:solidFill>
                  <a:srgbClr val="000000"/>
                </a:solidFill>
                <a:ln w="2258" cap="flat">
                  <a:noFill/>
                  <a:prstDash val="solid"/>
                  <a:round/>
                </a:ln>
              </p:spPr>
              <p:txBody>
                <a:bodyPr rtlCol="0" anchor="ctr"/>
                <a:lstStyle/>
                <a:p>
                  <a:endParaRPr lang="en-US"/>
                </a:p>
              </p:txBody>
            </p:sp>
            <p:sp>
              <p:nvSpPr>
                <p:cNvPr id="98" name="Freeform: Shape 466">
                  <a:extLst>
                    <a:ext uri="{FF2B5EF4-FFF2-40B4-BE49-F238E27FC236}">
                      <a16:creationId xmlns:a16="http://schemas.microsoft.com/office/drawing/2014/main" id="{E42DC6BD-7A49-589A-A712-C78B33F1F9CA}"/>
                    </a:ext>
                  </a:extLst>
                </p:cNvPr>
                <p:cNvSpPr/>
                <p:nvPr/>
              </p:nvSpPr>
              <p:spPr>
                <a:xfrm flipV="1">
                  <a:off x="10243763" y="4934041"/>
                  <a:ext cx="20284" cy="171555"/>
                </a:xfrm>
                <a:custGeom>
                  <a:avLst/>
                  <a:gdLst>
                    <a:gd name="connsiteX0" fmla="*/ 349 w 20284"/>
                    <a:gd name="connsiteY0" fmla="*/ 123612 h 171555"/>
                    <a:gd name="connsiteX1" fmla="*/ 20634 w 20284"/>
                    <a:gd name="connsiteY1" fmla="*/ 123612 h 171555"/>
                    <a:gd name="connsiteX2" fmla="*/ 20634 w 20284"/>
                    <a:gd name="connsiteY2" fmla="*/ 140 h 171555"/>
                    <a:gd name="connsiteX3" fmla="*/ 349 w 20284"/>
                    <a:gd name="connsiteY3" fmla="*/ 140 h 171555"/>
                    <a:gd name="connsiteX4" fmla="*/ 349 w 20284"/>
                    <a:gd name="connsiteY4" fmla="*/ 171696 h 171555"/>
                    <a:gd name="connsiteX5" fmla="*/ 20634 w 20284"/>
                    <a:gd name="connsiteY5" fmla="*/ 171696 h 171555"/>
                    <a:gd name="connsiteX6" fmla="*/ 20634 w 20284"/>
                    <a:gd name="connsiteY6" fmla="*/ 145978 h 171555"/>
                    <a:gd name="connsiteX7" fmla="*/ 349 w 20284"/>
                    <a:gd name="connsiteY7" fmla="*/ 145978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49" y="123612"/>
                      </a:moveTo>
                      <a:lnTo>
                        <a:pt x="20634" y="123612"/>
                      </a:lnTo>
                      <a:lnTo>
                        <a:pt x="20634" y="140"/>
                      </a:lnTo>
                      <a:lnTo>
                        <a:pt x="349" y="140"/>
                      </a:lnTo>
                      <a:close/>
                      <a:moveTo>
                        <a:pt x="349" y="171696"/>
                      </a:moveTo>
                      <a:lnTo>
                        <a:pt x="20634" y="171696"/>
                      </a:lnTo>
                      <a:lnTo>
                        <a:pt x="20634" y="145978"/>
                      </a:lnTo>
                      <a:lnTo>
                        <a:pt x="349" y="145978"/>
                      </a:lnTo>
                      <a:close/>
                    </a:path>
                  </a:pathLst>
                </a:custGeom>
                <a:solidFill>
                  <a:srgbClr val="000000"/>
                </a:solidFill>
                <a:ln w="2258" cap="flat">
                  <a:noFill/>
                  <a:prstDash val="solid"/>
                  <a:round/>
                </a:ln>
              </p:spPr>
              <p:txBody>
                <a:bodyPr rtlCol="0" anchor="ctr"/>
                <a:lstStyle/>
                <a:p>
                  <a:endParaRPr lang="en-US"/>
                </a:p>
              </p:txBody>
            </p:sp>
            <p:sp>
              <p:nvSpPr>
                <p:cNvPr id="99" name="Freeform: Shape 467">
                  <a:extLst>
                    <a:ext uri="{FF2B5EF4-FFF2-40B4-BE49-F238E27FC236}">
                      <a16:creationId xmlns:a16="http://schemas.microsoft.com/office/drawing/2014/main" id="{9DF41AC9-7A69-E4EA-C3DB-70E7F2B5F96B}"/>
                    </a:ext>
                  </a:extLst>
                </p:cNvPr>
                <p:cNvSpPr/>
                <p:nvPr/>
              </p:nvSpPr>
              <p:spPr>
                <a:xfrm flipV="1">
                  <a:off x="10291286" y="4947059"/>
                  <a:ext cx="77046" cy="158538"/>
                </a:xfrm>
                <a:custGeom>
                  <a:avLst/>
                  <a:gdLst>
                    <a:gd name="connsiteX0" fmla="*/ 35624 w 77046"/>
                    <a:gd name="connsiteY0" fmla="*/ 158681 h 158538"/>
                    <a:gd name="connsiteX1" fmla="*/ 35624 w 77046"/>
                    <a:gd name="connsiteY1" fmla="*/ 123615 h 158538"/>
                    <a:gd name="connsiteX2" fmla="*/ 77393 w 77046"/>
                    <a:gd name="connsiteY2" fmla="*/ 123615 h 158538"/>
                    <a:gd name="connsiteX3" fmla="*/ 77393 w 77046"/>
                    <a:gd name="connsiteY3" fmla="*/ 107846 h 158538"/>
                    <a:gd name="connsiteX4" fmla="*/ 35624 w 77046"/>
                    <a:gd name="connsiteY4" fmla="*/ 107846 h 158538"/>
                    <a:gd name="connsiteX5" fmla="*/ 35624 w 77046"/>
                    <a:gd name="connsiteY5" fmla="*/ 40818 h 158538"/>
                    <a:gd name="connsiteX6" fmla="*/ 39751 w 77046"/>
                    <a:gd name="connsiteY6" fmla="*/ 21416 h 158538"/>
                    <a:gd name="connsiteX7" fmla="*/ 56579 w 77046"/>
                    <a:gd name="connsiteY7" fmla="*/ 17112 h 158538"/>
                    <a:gd name="connsiteX8" fmla="*/ 77393 w 77046"/>
                    <a:gd name="connsiteY8" fmla="*/ 17112 h 158538"/>
                    <a:gd name="connsiteX9" fmla="*/ 77393 w 77046"/>
                    <a:gd name="connsiteY9" fmla="*/ 143 h 158538"/>
                    <a:gd name="connsiteX10" fmla="*/ 56579 w 77046"/>
                    <a:gd name="connsiteY10" fmla="*/ 143 h 158538"/>
                    <a:gd name="connsiteX11" fmla="*/ 24159 w 77046"/>
                    <a:gd name="connsiteY11" fmla="*/ 8892 h 158538"/>
                    <a:gd name="connsiteX12" fmla="*/ 15233 w 77046"/>
                    <a:gd name="connsiteY12" fmla="*/ 40818 h 158538"/>
                    <a:gd name="connsiteX13" fmla="*/ 15233 w 77046"/>
                    <a:gd name="connsiteY13" fmla="*/ 107846 h 158538"/>
                    <a:gd name="connsiteX14" fmla="*/ 346 w 77046"/>
                    <a:gd name="connsiteY14" fmla="*/ 107846 h 158538"/>
                    <a:gd name="connsiteX15" fmla="*/ 346 w 77046"/>
                    <a:gd name="connsiteY15" fmla="*/ 123615 h 158538"/>
                    <a:gd name="connsiteX16" fmla="*/ 15233 w 77046"/>
                    <a:gd name="connsiteY16" fmla="*/ 123615 h 158538"/>
                    <a:gd name="connsiteX17" fmla="*/ 15233 w 77046"/>
                    <a:gd name="connsiteY17" fmla="*/ 158681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24" y="158681"/>
                      </a:moveTo>
                      <a:lnTo>
                        <a:pt x="35624" y="123615"/>
                      </a:lnTo>
                      <a:lnTo>
                        <a:pt x="77393" y="123615"/>
                      </a:lnTo>
                      <a:lnTo>
                        <a:pt x="77393" y="107846"/>
                      </a:lnTo>
                      <a:lnTo>
                        <a:pt x="35624" y="107846"/>
                      </a:lnTo>
                      <a:lnTo>
                        <a:pt x="35624" y="40818"/>
                      </a:lnTo>
                      <a:cubicBezTo>
                        <a:pt x="35624" y="30752"/>
                        <a:pt x="37000" y="24285"/>
                        <a:pt x="39751" y="21416"/>
                      </a:cubicBezTo>
                      <a:cubicBezTo>
                        <a:pt x="42503" y="18546"/>
                        <a:pt x="48112" y="17112"/>
                        <a:pt x="56579" y="17112"/>
                      </a:cubicBezTo>
                      <a:lnTo>
                        <a:pt x="77393" y="17112"/>
                      </a:lnTo>
                      <a:lnTo>
                        <a:pt x="77393" y="143"/>
                      </a:lnTo>
                      <a:lnTo>
                        <a:pt x="56579" y="143"/>
                      </a:lnTo>
                      <a:cubicBezTo>
                        <a:pt x="40916" y="143"/>
                        <a:pt x="30109" y="3059"/>
                        <a:pt x="24159" y="8892"/>
                      </a:cubicBezTo>
                      <a:cubicBezTo>
                        <a:pt x="18209" y="14748"/>
                        <a:pt x="15233" y="25390"/>
                        <a:pt x="15233" y="40818"/>
                      </a:cubicBezTo>
                      <a:lnTo>
                        <a:pt x="15233" y="107846"/>
                      </a:lnTo>
                      <a:lnTo>
                        <a:pt x="346" y="107846"/>
                      </a:lnTo>
                      <a:lnTo>
                        <a:pt x="346" y="123615"/>
                      </a:lnTo>
                      <a:lnTo>
                        <a:pt x="15233" y="123615"/>
                      </a:lnTo>
                      <a:lnTo>
                        <a:pt x="15233" y="158681"/>
                      </a:lnTo>
                      <a:close/>
                    </a:path>
                  </a:pathLst>
                </a:custGeom>
                <a:solidFill>
                  <a:srgbClr val="000000"/>
                </a:solidFill>
                <a:ln w="2258" cap="flat">
                  <a:noFill/>
                  <a:prstDash val="solid"/>
                  <a:round/>
                </a:ln>
              </p:spPr>
              <p:txBody>
                <a:bodyPr rtlCol="0" anchor="ctr"/>
                <a:lstStyle/>
                <a:p>
                  <a:endParaRPr lang="en-US"/>
                </a:p>
              </p:txBody>
            </p:sp>
            <p:sp>
              <p:nvSpPr>
                <p:cNvPr id="100" name="Freeform: Shape 468">
                  <a:extLst>
                    <a:ext uri="{FF2B5EF4-FFF2-40B4-BE49-F238E27FC236}">
                      <a16:creationId xmlns:a16="http://schemas.microsoft.com/office/drawing/2014/main" id="{9C37C3E5-07E5-FFFE-6773-08C959735A45}"/>
                    </a:ext>
                  </a:extLst>
                </p:cNvPr>
                <p:cNvSpPr/>
                <p:nvPr/>
              </p:nvSpPr>
              <p:spPr>
                <a:xfrm flipV="1">
                  <a:off x="10386196" y="4979162"/>
                  <a:ext cx="114441" cy="129645"/>
                </a:xfrm>
                <a:custGeom>
                  <a:avLst/>
                  <a:gdLst>
                    <a:gd name="connsiteX0" fmla="*/ 114780 w 114441"/>
                    <a:gd name="connsiteY0" fmla="*/ 70178 h 129645"/>
                    <a:gd name="connsiteX1" fmla="*/ 114780 w 114441"/>
                    <a:gd name="connsiteY1" fmla="*/ 60265 h 129645"/>
                    <a:gd name="connsiteX2" fmla="*/ 21506 w 114441"/>
                    <a:gd name="connsiteY2" fmla="*/ 60265 h 129645"/>
                    <a:gd name="connsiteX3" fmla="*/ 34135 w 114441"/>
                    <a:gd name="connsiteY3" fmla="*/ 28338 h 129645"/>
                    <a:gd name="connsiteX4" fmla="*/ 65603 w 114441"/>
                    <a:gd name="connsiteY4" fmla="*/ 17367 h 129645"/>
                    <a:gd name="connsiteX5" fmla="*/ 88251 w 114441"/>
                    <a:gd name="connsiteY5" fmla="*/ 20225 h 129645"/>
                    <a:gd name="connsiteX6" fmla="*/ 110053 w 114441"/>
                    <a:gd name="connsiteY6" fmla="*/ 28832 h 129645"/>
                    <a:gd name="connsiteX7" fmla="*/ 110053 w 114441"/>
                    <a:gd name="connsiteY7" fmla="*/ 9641 h 129645"/>
                    <a:gd name="connsiteX8" fmla="*/ 87652 w 114441"/>
                    <a:gd name="connsiteY8" fmla="*/ 2586 h 129645"/>
                    <a:gd name="connsiteX9" fmla="*/ 64404 w 114441"/>
                    <a:gd name="connsiteY9" fmla="*/ 151 h 129645"/>
                    <a:gd name="connsiteX10" fmla="*/ 17590 w 114441"/>
                    <a:gd name="connsiteY10" fmla="*/ 17332 h 129645"/>
                    <a:gd name="connsiteX11" fmla="*/ 339 w 114441"/>
                    <a:gd name="connsiteY11" fmla="*/ 63898 h 129645"/>
                    <a:gd name="connsiteX12" fmla="*/ 16708 w 114441"/>
                    <a:gd name="connsiteY12" fmla="*/ 111982 h 129645"/>
                    <a:gd name="connsiteX13" fmla="*/ 60876 w 114441"/>
                    <a:gd name="connsiteY13" fmla="*/ 129797 h 129645"/>
                    <a:gd name="connsiteX14" fmla="*/ 100281 w 114441"/>
                    <a:gd name="connsiteY14" fmla="*/ 113746 h 129645"/>
                    <a:gd name="connsiteX15" fmla="*/ 114780 w 114441"/>
                    <a:gd name="connsiteY15" fmla="*/ 70178 h 129645"/>
                    <a:gd name="connsiteX16" fmla="*/ 94496 w 114441"/>
                    <a:gd name="connsiteY16" fmla="*/ 76140 h 129645"/>
                    <a:gd name="connsiteX17" fmla="*/ 85182 w 114441"/>
                    <a:gd name="connsiteY17" fmla="*/ 102669 h 129645"/>
                    <a:gd name="connsiteX18" fmla="*/ 61088 w 114441"/>
                    <a:gd name="connsiteY18" fmla="*/ 112617 h 129645"/>
                    <a:gd name="connsiteX19" fmla="*/ 33924 w 114441"/>
                    <a:gd name="connsiteY19" fmla="*/ 103021 h 129645"/>
                    <a:gd name="connsiteX20" fmla="*/ 22176 w 114441"/>
                    <a:gd name="connsiteY20" fmla="*/ 75999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441" h="129645">
                      <a:moveTo>
                        <a:pt x="114780" y="70178"/>
                      </a:moveTo>
                      <a:lnTo>
                        <a:pt x="114780" y="60265"/>
                      </a:lnTo>
                      <a:lnTo>
                        <a:pt x="21506" y="60265"/>
                      </a:lnTo>
                      <a:cubicBezTo>
                        <a:pt x="22400" y="46295"/>
                        <a:pt x="26609" y="35653"/>
                        <a:pt x="34135" y="28338"/>
                      </a:cubicBezTo>
                      <a:cubicBezTo>
                        <a:pt x="41661" y="21024"/>
                        <a:pt x="52150" y="17367"/>
                        <a:pt x="65603" y="17367"/>
                      </a:cubicBezTo>
                      <a:cubicBezTo>
                        <a:pt x="73388" y="17367"/>
                        <a:pt x="80937" y="18320"/>
                        <a:pt x="88251" y="20225"/>
                      </a:cubicBezTo>
                      <a:cubicBezTo>
                        <a:pt x="95566" y="22130"/>
                        <a:pt x="102833" y="24999"/>
                        <a:pt x="110053" y="28832"/>
                      </a:cubicBezTo>
                      <a:lnTo>
                        <a:pt x="110053" y="9641"/>
                      </a:lnTo>
                      <a:cubicBezTo>
                        <a:pt x="102762" y="6560"/>
                        <a:pt x="95295" y="4208"/>
                        <a:pt x="87652" y="2586"/>
                      </a:cubicBezTo>
                      <a:cubicBezTo>
                        <a:pt x="80008" y="963"/>
                        <a:pt x="72259" y="151"/>
                        <a:pt x="64404" y="151"/>
                      </a:cubicBezTo>
                      <a:cubicBezTo>
                        <a:pt x="44695" y="151"/>
                        <a:pt x="29091" y="5878"/>
                        <a:pt x="17590" y="17332"/>
                      </a:cubicBezTo>
                      <a:cubicBezTo>
                        <a:pt x="6089" y="28809"/>
                        <a:pt x="339" y="44331"/>
                        <a:pt x="339" y="63898"/>
                      </a:cubicBezTo>
                      <a:cubicBezTo>
                        <a:pt x="339" y="84101"/>
                        <a:pt x="5795" y="100129"/>
                        <a:pt x="16708" y="111982"/>
                      </a:cubicBezTo>
                      <a:cubicBezTo>
                        <a:pt x="27621" y="123859"/>
                        <a:pt x="42343" y="129797"/>
                        <a:pt x="60876" y="129797"/>
                      </a:cubicBezTo>
                      <a:cubicBezTo>
                        <a:pt x="77480" y="129797"/>
                        <a:pt x="90615" y="124447"/>
                        <a:pt x="100281" y="113746"/>
                      </a:cubicBezTo>
                      <a:cubicBezTo>
                        <a:pt x="109947" y="103069"/>
                        <a:pt x="114780" y="88546"/>
                        <a:pt x="114780" y="70178"/>
                      </a:cubicBezTo>
                      <a:close/>
                      <a:moveTo>
                        <a:pt x="94496" y="76140"/>
                      </a:moveTo>
                      <a:cubicBezTo>
                        <a:pt x="94354" y="87217"/>
                        <a:pt x="91250" y="96060"/>
                        <a:pt x="85182" y="102669"/>
                      </a:cubicBezTo>
                      <a:cubicBezTo>
                        <a:pt x="79114" y="109301"/>
                        <a:pt x="71083" y="112617"/>
                        <a:pt x="61088" y="112617"/>
                      </a:cubicBezTo>
                      <a:cubicBezTo>
                        <a:pt x="49775" y="112617"/>
                        <a:pt x="40720" y="109419"/>
                        <a:pt x="33924" y="103021"/>
                      </a:cubicBezTo>
                      <a:cubicBezTo>
                        <a:pt x="27127" y="96624"/>
                        <a:pt x="23211" y="87617"/>
                        <a:pt x="22176" y="75999"/>
                      </a:cubicBezTo>
                      <a:close/>
                    </a:path>
                  </a:pathLst>
                </a:custGeom>
                <a:solidFill>
                  <a:srgbClr val="000000"/>
                </a:solidFill>
                <a:ln w="2258" cap="flat">
                  <a:noFill/>
                  <a:prstDash val="solid"/>
                  <a:round/>
                </a:ln>
              </p:spPr>
              <p:txBody>
                <a:bodyPr rtlCol="0" anchor="ctr"/>
                <a:lstStyle/>
                <a:p>
                  <a:endParaRPr lang="en-US"/>
                </a:p>
              </p:txBody>
            </p:sp>
            <p:sp>
              <p:nvSpPr>
                <p:cNvPr id="101" name="Freeform: Shape 469">
                  <a:extLst>
                    <a:ext uri="{FF2B5EF4-FFF2-40B4-BE49-F238E27FC236}">
                      <a16:creationId xmlns:a16="http://schemas.microsoft.com/office/drawing/2014/main" id="{5AAD16AD-324D-DC80-F709-6BE594491F2C}"/>
                    </a:ext>
                  </a:extLst>
                </p:cNvPr>
                <p:cNvSpPr/>
                <p:nvPr/>
              </p:nvSpPr>
              <p:spPr>
                <a:xfrm flipV="1">
                  <a:off x="10530076" y="5077587"/>
                  <a:ext cx="32279" cy="54257"/>
                </a:xfrm>
                <a:custGeom>
                  <a:avLst/>
                  <a:gdLst>
                    <a:gd name="connsiteX0" fmla="*/ 9390 w 32279"/>
                    <a:gd name="connsiteY0" fmla="*/ 54438 h 54257"/>
                    <a:gd name="connsiteX1" fmla="*/ 32638 w 32279"/>
                    <a:gd name="connsiteY1" fmla="*/ 54438 h 54257"/>
                    <a:gd name="connsiteX2" fmla="*/ 32638 w 32279"/>
                    <a:gd name="connsiteY2" fmla="*/ 35458 h 54257"/>
                    <a:gd name="connsiteX3" fmla="*/ 14576 w 32279"/>
                    <a:gd name="connsiteY3" fmla="*/ 180 h 54257"/>
                    <a:gd name="connsiteX4" fmla="*/ 359 w 32279"/>
                    <a:gd name="connsiteY4" fmla="*/ 180 h 54257"/>
                    <a:gd name="connsiteX5" fmla="*/ 9390 w 32279"/>
                    <a:gd name="connsiteY5" fmla="*/ 35458 h 5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79" h="54257">
                      <a:moveTo>
                        <a:pt x="9390" y="54438"/>
                      </a:moveTo>
                      <a:lnTo>
                        <a:pt x="32638" y="54438"/>
                      </a:lnTo>
                      <a:lnTo>
                        <a:pt x="32638" y="35458"/>
                      </a:lnTo>
                      <a:lnTo>
                        <a:pt x="14576" y="180"/>
                      </a:lnTo>
                      <a:lnTo>
                        <a:pt x="359" y="180"/>
                      </a:lnTo>
                      <a:lnTo>
                        <a:pt x="9390" y="35458"/>
                      </a:lnTo>
                      <a:close/>
                    </a:path>
                  </a:pathLst>
                </a:custGeom>
                <a:solidFill>
                  <a:srgbClr val="000000"/>
                </a:solidFill>
                <a:ln w="2258" cap="flat">
                  <a:noFill/>
                  <a:prstDash val="solid"/>
                  <a:round/>
                </a:ln>
              </p:spPr>
              <p:txBody>
                <a:bodyPr rtlCol="0" anchor="ctr"/>
                <a:lstStyle/>
                <a:p>
                  <a:endParaRPr lang="en-US"/>
                </a:p>
              </p:txBody>
            </p:sp>
            <p:sp>
              <p:nvSpPr>
                <p:cNvPr id="102" name="Freeform: Shape 470">
                  <a:extLst>
                    <a:ext uri="{FF2B5EF4-FFF2-40B4-BE49-F238E27FC236}">
                      <a16:creationId xmlns:a16="http://schemas.microsoft.com/office/drawing/2014/main" id="{9B639DA5-DC37-762C-86E2-81CB97B3334B}"/>
                    </a:ext>
                  </a:extLst>
                </p:cNvPr>
                <p:cNvSpPr/>
                <p:nvPr/>
              </p:nvSpPr>
              <p:spPr>
                <a:xfrm flipV="1">
                  <a:off x="10584417" y="5105597"/>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103" name="Freeform: Shape 471">
                  <a:extLst>
                    <a:ext uri="{FF2B5EF4-FFF2-40B4-BE49-F238E27FC236}">
                      <a16:creationId xmlns:a16="http://schemas.microsoft.com/office/drawing/2014/main" id="{FE8EC993-5676-685E-ADB3-DBD9EC5BBD0D}"/>
                    </a:ext>
                  </a:extLst>
                </p:cNvPr>
                <p:cNvSpPr/>
                <p:nvPr/>
              </p:nvSpPr>
              <p:spPr>
                <a:xfrm flipV="1">
                  <a:off x="10669733" y="4979162"/>
                  <a:ext cx="104316" cy="129645"/>
                </a:xfrm>
                <a:custGeom>
                  <a:avLst/>
                  <a:gdLst>
                    <a:gd name="connsiteX0" fmla="*/ 64203 w 104316"/>
                    <a:gd name="connsiteY0" fmla="*/ 65415 h 129645"/>
                    <a:gd name="connsiteX1" fmla="*/ 30125 w 104316"/>
                    <a:gd name="connsiteY1" fmla="*/ 59806 h 129645"/>
                    <a:gd name="connsiteX2" fmla="*/ 20636 w 104316"/>
                    <a:gd name="connsiteY2" fmla="*/ 40615 h 129645"/>
                    <a:gd name="connsiteX3" fmla="*/ 27762 w 104316"/>
                    <a:gd name="connsiteY3" fmla="*/ 23470 h 129645"/>
                    <a:gd name="connsiteX4" fmla="*/ 47094 w 104316"/>
                    <a:gd name="connsiteY4" fmla="*/ 17155 h 129645"/>
                    <a:gd name="connsiteX5" fmla="*/ 74187 w 104316"/>
                    <a:gd name="connsiteY5" fmla="*/ 29114 h 129645"/>
                    <a:gd name="connsiteX6" fmla="*/ 84383 w 104316"/>
                    <a:gd name="connsiteY6" fmla="*/ 60900 h 129645"/>
                    <a:gd name="connsiteX7" fmla="*/ 84383 w 104316"/>
                    <a:gd name="connsiteY7" fmla="*/ 65415 h 129645"/>
                    <a:gd name="connsiteX8" fmla="*/ 104667 w 104316"/>
                    <a:gd name="connsiteY8" fmla="*/ 73811 h 129645"/>
                    <a:gd name="connsiteX9" fmla="*/ 104667 w 104316"/>
                    <a:gd name="connsiteY9" fmla="*/ 3362 h 129645"/>
                    <a:gd name="connsiteX10" fmla="*/ 84383 w 104316"/>
                    <a:gd name="connsiteY10" fmla="*/ 3362 h 129645"/>
                    <a:gd name="connsiteX11" fmla="*/ 84383 w 104316"/>
                    <a:gd name="connsiteY11" fmla="*/ 22094 h 129645"/>
                    <a:gd name="connsiteX12" fmla="*/ 67061 w 104316"/>
                    <a:gd name="connsiteY12" fmla="*/ 5514 h 129645"/>
                    <a:gd name="connsiteX13" fmla="*/ 41696 w 104316"/>
                    <a:gd name="connsiteY13" fmla="*/ 151 h 129645"/>
                    <a:gd name="connsiteX14" fmla="*/ 11534 w 104316"/>
                    <a:gd name="connsiteY14" fmla="*/ 10805 h 129645"/>
                    <a:gd name="connsiteX15" fmla="*/ 351 w 104316"/>
                    <a:gd name="connsiteY15" fmla="*/ 39310 h 129645"/>
                    <a:gd name="connsiteX16" fmla="*/ 14286 w 104316"/>
                    <a:gd name="connsiteY16" fmla="*/ 70707 h 129645"/>
                    <a:gd name="connsiteX17" fmla="*/ 55913 w 104316"/>
                    <a:gd name="connsiteY17" fmla="*/ 81290 h 129645"/>
                    <a:gd name="connsiteX18" fmla="*/ 84383 w 104316"/>
                    <a:gd name="connsiteY18" fmla="*/ 81290 h 129645"/>
                    <a:gd name="connsiteX19" fmla="*/ 84383 w 104316"/>
                    <a:gd name="connsiteY19" fmla="*/ 83301 h 129645"/>
                    <a:gd name="connsiteX20" fmla="*/ 75175 w 104316"/>
                    <a:gd name="connsiteY20" fmla="*/ 104962 h 129645"/>
                    <a:gd name="connsiteX21" fmla="*/ 49316 w 104316"/>
                    <a:gd name="connsiteY21" fmla="*/ 112617 h 129645"/>
                    <a:gd name="connsiteX22" fmla="*/ 28679 w 104316"/>
                    <a:gd name="connsiteY22" fmla="*/ 110077 h 129645"/>
                    <a:gd name="connsiteX23" fmla="*/ 9417 w 104316"/>
                    <a:gd name="connsiteY23" fmla="*/ 102457 h 129645"/>
                    <a:gd name="connsiteX24" fmla="*/ 9417 w 104316"/>
                    <a:gd name="connsiteY24" fmla="*/ 121225 h 129645"/>
                    <a:gd name="connsiteX25" fmla="*/ 31007 w 104316"/>
                    <a:gd name="connsiteY25" fmla="*/ 127645 h 129645"/>
                    <a:gd name="connsiteX26" fmla="*/ 51398 w 104316"/>
                    <a:gd name="connsiteY26" fmla="*/ 129797 h 129645"/>
                    <a:gd name="connsiteX27" fmla="*/ 91438 w 104316"/>
                    <a:gd name="connsiteY27" fmla="*/ 115898 h 129645"/>
                    <a:gd name="connsiteX28" fmla="*/ 104667 w 104316"/>
                    <a:gd name="connsiteY28" fmla="*/ 73811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03" y="65415"/>
                      </a:moveTo>
                      <a:cubicBezTo>
                        <a:pt x="47811" y="65415"/>
                        <a:pt x="36452" y="63546"/>
                        <a:pt x="30125" y="59806"/>
                      </a:cubicBezTo>
                      <a:cubicBezTo>
                        <a:pt x="23799" y="56067"/>
                        <a:pt x="20636" y="49670"/>
                        <a:pt x="20636" y="40615"/>
                      </a:cubicBezTo>
                      <a:cubicBezTo>
                        <a:pt x="20636" y="33418"/>
                        <a:pt x="23011" y="27703"/>
                        <a:pt x="27762" y="23470"/>
                      </a:cubicBezTo>
                      <a:cubicBezTo>
                        <a:pt x="32512" y="19260"/>
                        <a:pt x="38957" y="17155"/>
                        <a:pt x="47094" y="17155"/>
                      </a:cubicBezTo>
                      <a:cubicBezTo>
                        <a:pt x="58359" y="17155"/>
                        <a:pt x="67390" y="21142"/>
                        <a:pt x="74187" y="29114"/>
                      </a:cubicBezTo>
                      <a:cubicBezTo>
                        <a:pt x="80984" y="37087"/>
                        <a:pt x="84383" y="47682"/>
                        <a:pt x="84383" y="60900"/>
                      </a:cubicBezTo>
                      <a:lnTo>
                        <a:pt x="84383" y="65415"/>
                      </a:lnTo>
                      <a:close/>
                      <a:moveTo>
                        <a:pt x="104667" y="73811"/>
                      </a:moveTo>
                      <a:lnTo>
                        <a:pt x="104667" y="3362"/>
                      </a:lnTo>
                      <a:lnTo>
                        <a:pt x="84383" y="3362"/>
                      </a:lnTo>
                      <a:lnTo>
                        <a:pt x="84383" y="22094"/>
                      </a:lnTo>
                      <a:cubicBezTo>
                        <a:pt x="79749" y="14615"/>
                        <a:pt x="73976" y="9088"/>
                        <a:pt x="67061" y="5514"/>
                      </a:cubicBezTo>
                      <a:cubicBezTo>
                        <a:pt x="60147" y="1939"/>
                        <a:pt x="51692" y="151"/>
                        <a:pt x="41696" y="151"/>
                      </a:cubicBezTo>
                      <a:cubicBezTo>
                        <a:pt x="29067" y="151"/>
                        <a:pt x="19013" y="3703"/>
                        <a:pt x="11534" y="10805"/>
                      </a:cubicBezTo>
                      <a:cubicBezTo>
                        <a:pt x="4078" y="17908"/>
                        <a:pt x="351" y="27409"/>
                        <a:pt x="351" y="39310"/>
                      </a:cubicBezTo>
                      <a:cubicBezTo>
                        <a:pt x="351" y="53186"/>
                        <a:pt x="4996" y="63651"/>
                        <a:pt x="14286" y="70707"/>
                      </a:cubicBezTo>
                      <a:cubicBezTo>
                        <a:pt x="23599" y="77763"/>
                        <a:pt x="37475" y="81290"/>
                        <a:pt x="55913" y="81290"/>
                      </a:cubicBezTo>
                      <a:lnTo>
                        <a:pt x="84383" y="81290"/>
                      </a:lnTo>
                      <a:lnTo>
                        <a:pt x="84383" y="83301"/>
                      </a:lnTo>
                      <a:cubicBezTo>
                        <a:pt x="84383" y="92638"/>
                        <a:pt x="81313" y="99858"/>
                        <a:pt x="75175" y="104962"/>
                      </a:cubicBezTo>
                      <a:cubicBezTo>
                        <a:pt x="69037" y="110065"/>
                        <a:pt x="60417" y="112617"/>
                        <a:pt x="49316" y="112617"/>
                      </a:cubicBezTo>
                      <a:cubicBezTo>
                        <a:pt x="42261" y="112617"/>
                        <a:pt x="35382" y="111770"/>
                        <a:pt x="28679" y="110077"/>
                      </a:cubicBezTo>
                      <a:cubicBezTo>
                        <a:pt x="22000" y="108384"/>
                        <a:pt x="15579" y="105844"/>
                        <a:pt x="9417" y="102457"/>
                      </a:cubicBezTo>
                      <a:lnTo>
                        <a:pt x="9417" y="121225"/>
                      </a:lnTo>
                      <a:cubicBezTo>
                        <a:pt x="16826" y="124094"/>
                        <a:pt x="24022" y="126234"/>
                        <a:pt x="31007" y="127645"/>
                      </a:cubicBezTo>
                      <a:cubicBezTo>
                        <a:pt x="37992" y="129080"/>
                        <a:pt x="44789" y="129797"/>
                        <a:pt x="51398" y="129797"/>
                      </a:cubicBezTo>
                      <a:cubicBezTo>
                        <a:pt x="69272" y="129797"/>
                        <a:pt x="82619" y="125164"/>
                        <a:pt x="91438" y="115898"/>
                      </a:cubicBezTo>
                      <a:cubicBezTo>
                        <a:pt x="100257" y="106655"/>
                        <a:pt x="104667" y="92626"/>
                        <a:pt x="104667" y="73811"/>
                      </a:cubicBezTo>
                      <a:close/>
                    </a:path>
                  </a:pathLst>
                </a:custGeom>
                <a:solidFill>
                  <a:srgbClr val="000000"/>
                </a:solidFill>
                <a:ln w="2258" cap="flat">
                  <a:noFill/>
                  <a:prstDash val="solid"/>
                  <a:round/>
                </a:ln>
              </p:spPr>
              <p:txBody>
                <a:bodyPr rtlCol="0" anchor="ctr"/>
                <a:lstStyle/>
                <a:p>
                  <a:endParaRPr lang="en-US"/>
                </a:p>
              </p:txBody>
            </p:sp>
            <p:sp>
              <p:nvSpPr>
                <p:cNvPr id="104" name="Freeform: Shape 472">
                  <a:extLst>
                    <a:ext uri="{FF2B5EF4-FFF2-40B4-BE49-F238E27FC236}">
                      <a16:creationId xmlns:a16="http://schemas.microsoft.com/office/drawing/2014/main" id="{083FC702-CE5B-C7D7-7DFD-8DE8B9D163A6}"/>
                    </a:ext>
                  </a:extLst>
                </p:cNvPr>
                <p:cNvSpPr/>
                <p:nvPr/>
              </p:nvSpPr>
              <p:spPr>
                <a:xfrm flipV="1">
                  <a:off x="10815038" y="4979162"/>
                  <a:ext cx="103434" cy="126435"/>
                </a:xfrm>
                <a:custGeom>
                  <a:avLst/>
                  <a:gdLst>
                    <a:gd name="connsiteX0" fmla="*/ 103787 w 103434"/>
                    <a:gd name="connsiteY0" fmla="*/ 74693 h 126435"/>
                    <a:gd name="connsiteX1" fmla="*/ 103787 w 103434"/>
                    <a:gd name="connsiteY1" fmla="*/ 151 h 126435"/>
                    <a:gd name="connsiteX2" fmla="*/ 83503 w 103434"/>
                    <a:gd name="connsiteY2" fmla="*/ 151 h 126435"/>
                    <a:gd name="connsiteX3" fmla="*/ 83503 w 103434"/>
                    <a:gd name="connsiteY3" fmla="*/ 74022 h 126435"/>
                    <a:gd name="connsiteX4" fmla="*/ 76659 w 103434"/>
                    <a:gd name="connsiteY4" fmla="*/ 100234 h 126435"/>
                    <a:gd name="connsiteX5" fmla="*/ 56163 w 103434"/>
                    <a:gd name="connsiteY5" fmla="*/ 108947 h 126435"/>
                    <a:gd name="connsiteX6" fmla="*/ 30233 w 103434"/>
                    <a:gd name="connsiteY6" fmla="*/ 98470 h 126435"/>
                    <a:gd name="connsiteX7" fmla="*/ 20744 w 103434"/>
                    <a:gd name="connsiteY7" fmla="*/ 69930 h 126435"/>
                    <a:gd name="connsiteX8" fmla="*/ 20744 w 103434"/>
                    <a:gd name="connsiteY8" fmla="*/ 151 h 126435"/>
                    <a:gd name="connsiteX9" fmla="*/ 353 w 103434"/>
                    <a:gd name="connsiteY9" fmla="*/ 151 h 126435"/>
                    <a:gd name="connsiteX10" fmla="*/ 353 w 103434"/>
                    <a:gd name="connsiteY10" fmla="*/ 123623 h 126435"/>
                    <a:gd name="connsiteX11" fmla="*/ 20744 w 103434"/>
                    <a:gd name="connsiteY11" fmla="*/ 123623 h 126435"/>
                    <a:gd name="connsiteX12" fmla="*/ 20744 w 103434"/>
                    <a:gd name="connsiteY12" fmla="*/ 104432 h 126435"/>
                    <a:gd name="connsiteX13" fmla="*/ 37889 w 103434"/>
                    <a:gd name="connsiteY13" fmla="*/ 121083 h 126435"/>
                    <a:gd name="connsiteX14" fmla="*/ 60678 w 103434"/>
                    <a:gd name="connsiteY14" fmla="*/ 126586 h 126435"/>
                    <a:gd name="connsiteX15" fmla="*/ 92851 w 103434"/>
                    <a:gd name="connsiteY15" fmla="*/ 113428 h 126435"/>
                    <a:gd name="connsiteX16" fmla="*/ 103787 w 103434"/>
                    <a:gd name="connsiteY16" fmla="*/ 74693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87" y="74693"/>
                      </a:moveTo>
                      <a:lnTo>
                        <a:pt x="103787" y="151"/>
                      </a:lnTo>
                      <a:lnTo>
                        <a:pt x="83503" y="151"/>
                      </a:lnTo>
                      <a:lnTo>
                        <a:pt x="83503" y="74022"/>
                      </a:lnTo>
                      <a:cubicBezTo>
                        <a:pt x="83503" y="85711"/>
                        <a:pt x="81221" y="94448"/>
                        <a:pt x="76659" y="100234"/>
                      </a:cubicBezTo>
                      <a:cubicBezTo>
                        <a:pt x="72096" y="106043"/>
                        <a:pt x="65264" y="108947"/>
                        <a:pt x="56163" y="108947"/>
                      </a:cubicBezTo>
                      <a:cubicBezTo>
                        <a:pt x="45203" y="108947"/>
                        <a:pt x="36560" y="105455"/>
                        <a:pt x="30233" y="98470"/>
                      </a:cubicBezTo>
                      <a:cubicBezTo>
                        <a:pt x="23907" y="91508"/>
                        <a:pt x="20744" y="81995"/>
                        <a:pt x="20744" y="69930"/>
                      </a:cubicBezTo>
                      <a:lnTo>
                        <a:pt x="20744" y="151"/>
                      </a:lnTo>
                      <a:lnTo>
                        <a:pt x="353" y="151"/>
                      </a:lnTo>
                      <a:lnTo>
                        <a:pt x="353" y="123623"/>
                      </a:lnTo>
                      <a:lnTo>
                        <a:pt x="20744" y="123623"/>
                      </a:lnTo>
                      <a:lnTo>
                        <a:pt x="20744" y="104432"/>
                      </a:lnTo>
                      <a:cubicBezTo>
                        <a:pt x="25612" y="111864"/>
                        <a:pt x="31327" y="117414"/>
                        <a:pt x="37889" y="121083"/>
                      </a:cubicBezTo>
                      <a:cubicBezTo>
                        <a:pt x="44474" y="124752"/>
                        <a:pt x="52070" y="126586"/>
                        <a:pt x="60678" y="126586"/>
                      </a:cubicBezTo>
                      <a:cubicBezTo>
                        <a:pt x="74860" y="126586"/>
                        <a:pt x="85584" y="122200"/>
                        <a:pt x="92851" y="113428"/>
                      </a:cubicBezTo>
                      <a:cubicBezTo>
                        <a:pt x="100142" y="104655"/>
                        <a:pt x="103787" y="91744"/>
                        <a:pt x="103787" y="74693"/>
                      </a:cubicBezTo>
                      <a:close/>
                    </a:path>
                  </a:pathLst>
                </a:custGeom>
                <a:solidFill>
                  <a:srgbClr val="000000"/>
                </a:solidFill>
                <a:ln w="2258" cap="flat">
                  <a:noFill/>
                  <a:prstDash val="solid"/>
                  <a:round/>
                </a:ln>
              </p:spPr>
              <p:txBody>
                <a:bodyPr rtlCol="0" anchor="ctr"/>
                <a:lstStyle/>
                <a:p>
                  <a:endParaRPr lang="en-US"/>
                </a:p>
              </p:txBody>
            </p:sp>
            <p:sp>
              <p:nvSpPr>
                <p:cNvPr id="105" name="Freeform: Shape 473">
                  <a:extLst>
                    <a:ext uri="{FF2B5EF4-FFF2-40B4-BE49-F238E27FC236}">
                      <a16:creationId xmlns:a16="http://schemas.microsoft.com/office/drawing/2014/main" id="{4B9B3671-6E3B-9DB7-739C-C31E04A57C50}"/>
                    </a:ext>
                  </a:extLst>
                </p:cNvPr>
                <p:cNvSpPr/>
                <p:nvPr/>
              </p:nvSpPr>
              <p:spPr>
                <a:xfrm flipV="1">
                  <a:off x="10950090" y="4934041"/>
                  <a:ext cx="110348" cy="174766"/>
                </a:xfrm>
                <a:custGeom>
                  <a:avLst/>
                  <a:gdLst>
                    <a:gd name="connsiteX0" fmla="*/ 90424 w 110348"/>
                    <a:gd name="connsiteY0" fmla="*/ 108091 h 174766"/>
                    <a:gd name="connsiteX1" fmla="*/ 90424 w 110348"/>
                    <a:gd name="connsiteY1" fmla="*/ 174907 h 174766"/>
                    <a:gd name="connsiteX2" fmla="*/ 110709 w 110348"/>
                    <a:gd name="connsiteY2" fmla="*/ 174907 h 174766"/>
                    <a:gd name="connsiteX3" fmla="*/ 110709 w 110348"/>
                    <a:gd name="connsiteY3" fmla="*/ 3351 h 174766"/>
                    <a:gd name="connsiteX4" fmla="*/ 90424 w 110348"/>
                    <a:gd name="connsiteY4" fmla="*/ 3351 h 174766"/>
                    <a:gd name="connsiteX5" fmla="*/ 90424 w 110348"/>
                    <a:gd name="connsiteY5" fmla="*/ 21872 h 174766"/>
                    <a:gd name="connsiteX6" fmla="*/ 74267 w 110348"/>
                    <a:gd name="connsiteY6" fmla="*/ 5503 h 174766"/>
                    <a:gd name="connsiteX7" fmla="*/ 50843 w 110348"/>
                    <a:gd name="connsiteY7" fmla="*/ 141 h 174766"/>
                    <a:gd name="connsiteX8" fmla="*/ 14401 w 110348"/>
                    <a:gd name="connsiteY8" fmla="*/ 17991 h 174766"/>
                    <a:gd name="connsiteX9" fmla="*/ 360 w 110348"/>
                    <a:gd name="connsiteY9" fmla="*/ 64981 h 174766"/>
                    <a:gd name="connsiteX10" fmla="*/ 14401 w 110348"/>
                    <a:gd name="connsiteY10" fmla="*/ 111936 h 174766"/>
                    <a:gd name="connsiteX11" fmla="*/ 50843 w 110348"/>
                    <a:gd name="connsiteY11" fmla="*/ 129786 h 174766"/>
                    <a:gd name="connsiteX12" fmla="*/ 74267 w 110348"/>
                    <a:gd name="connsiteY12" fmla="*/ 124424 h 174766"/>
                    <a:gd name="connsiteX13" fmla="*/ 90424 w 110348"/>
                    <a:gd name="connsiteY13" fmla="*/ 108091 h 174766"/>
                    <a:gd name="connsiteX14" fmla="*/ 21315 w 110348"/>
                    <a:gd name="connsiteY14" fmla="*/ 64981 h 174766"/>
                    <a:gd name="connsiteX15" fmla="*/ 30523 w 110348"/>
                    <a:gd name="connsiteY15" fmla="*/ 29880 h 174766"/>
                    <a:gd name="connsiteX16" fmla="*/ 55817 w 110348"/>
                    <a:gd name="connsiteY16" fmla="*/ 17145 h 174766"/>
                    <a:gd name="connsiteX17" fmla="*/ 81146 w 110348"/>
                    <a:gd name="connsiteY17" fmla="*/ 29880 h 174766"/>
                    <a:gd name="connsiteX18" fmla="*/ 90424 w 110348"/>
                    <a:gd name="connsiteY18" fmla="*/ 64981 h 174766"/>
                    <a:gd name="connsiteX19" fmla="*/ 81146 w 110348"/>
                    <a:gd name="connsiteY19" fmla="*/ 100083 h 174766"/>
                    <a:gd name="connsiteX20" fmla="*/ 55817 w 110348"/>
                    <a:gd name="connsiteY20" fmla="*/ 112818 h 174766"/>
                    <a:gd name="connsiteX21" fmla="*/ 30523 w 110348"/>
                    <a:gd name="connsiteY21" fmla="*/ 100083 h 174766"/>
                    <a:gd name="connsiteX22" fmla="*/ 21315 w 110348"/>
                    <a:gd name="connsiteY22" fmla="*/ 64981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24" y="108091"/>
                      </a:moveTo>
                      <a:lnTo>
                        <a:pt x="90424" y="174907"/>
                      </a:lnTo>
                      <a:lnTo>
                        <a:pt x="110709" y="174907"/>
                      </a:lnTo>
                      <a:lnTo>
                        <a:pt x="110709" y="3351"/>
                      </a:lnTo>
                      <a:lnTo>
                        <a:pt x="90424" y="3351"/>
                      </a:lnTo>
                      <a:lnTo>
                        <a:pt x="90424" y="21872"/>
                      </a:lnTo>
                      <a:cubicBezTo>
                        <a:pt x="86167" y="14534"/>
                        <a:pt x="80782" y="9078"/>
                        <a:pt x="74267" y="5503"/>
                      </a:cubicBezTo>
                      <a:cubicBezTo>
                        <a:pt x="67776" y="1928"/>
                        <a:pt x="59968" y="141"/>
                        <a:pt x="50843" y="141"/>
                      </a:cubicBezTo>
                      <a:cubicBezTo>
                        <a:pt x="35932" y="141"/>
                        <a:pt x="23784" y="6091"/>
                        <a:pt x="14401" y="17991"/>
                      </a:cubicBezTo>
                      <a:cubicBezTo>
                        <a:pt x="5040" y="29915"/>
                        <a:pt x="360" y="45578"/>
                        <a:pt x="360" y="64981"/>
                      </a:cubicBezTo>
                      <a:cubicBezTo>
                        <a:pt x="360" y="84384"/>
                        <a:pt x="5040" y="100036"/>
                        <a:pt x="14401" y="111936"/>
                      </a:cubicBezTo>
                      <a:cubicBezTo>
                        <a:pt x="23784" y="123836"/>
                        <a:pt x="35932" y="129786"/>
                        <a:pt x="50843" y="129786"/>
                      </a:cubicBezTo>
                      <a:cubicBezTo>
                        <a:pt x="59968" y="129786"/>
                        <a:pt x="67776" y="127999"/>
                        <a:pt x="74267" y="124424"/>
                      </a:cubicBezTo>
                      <a:cubicBezTo>
                        <a:pt x="80782" y="120873"/>
                        <a:pt x="86167" y="115428"/>
                        <a:pt x="90424" y="108091"/>
                      </a:cubicBezTo>
                      <a:close/>
                      <a:moveTo>
                        <a:pt x="21315" y="64981"/>
                      </a:moveTo>
                      <a:cubicBezTo>
                        <a:pt x="21315" y="50070"/>
                        <a:pt x="24384" y="38370"/>
                        <a:pt x="30523" y="29880"/>
                      </a:cubicBezTo>
                      <a:cubicBezTo>
                        <a:pt x="36661" y="21390"/>
                        <a:pt x="45092" y="17145"/>
                        <a:pt x="55817" y="17145"/>
                      </a:cubicBezTo>
                      <a:cubicBezTo>
                        <a:pt x="66541" y="17145"/>
                        <a:pt x="74984" y="21390"/>
                        <a:pt x="81146" y="29880"/>
                      </a:cubicBezTo>
                      <a:cubicBezTo>
                        <a:pt x="87332" y="38370"/>
                        <a:pt x="90424" y="50070"/>
                        <a:pt x="90424" y="64981"/>
                      </a:cubicBezTo>
                      <a:cubicBezTo>
                        <a:pt x="90424" y="79892"/>
                        <a:pt x="87332" y="91592"/>
                        <a:pt x="81146" y="100083"/>
                      </a:cubicBezTo>
                      <a:cubicBezTo>
                        <a:pt x="74984" y="108573"/>
                        <a:pt x="66541" y="112818"/>
                        <a:pt x="55817" y="112818"/>
                      </a:cubicBezTo>
                      <a:cubicBezTo>
                        <a:pt x="45092" y="112818"/>
                        <a:pt x="36661" y="108573"/>
                        <a:pt x="30523" y="100083"/>
                      </a:cubicBezTo>
                      <a:cubicBezTo>
                        <a:pt x="24384" y="91592"/>
                        <a:pt x="21315" y="79892"/>
                        <a:pt x="21315" y="64981"/>
                      </a:cubicBezTo>
                      <a:close/>
                    </a:path>
                  </a:pathLst>
                </a:custGeom>
                <a:solidFill>
                  <a:srgbClr val="000000"/>
                </a:solidFill>
                <a:ln w="2258" cap="flat">
                  <a:noFill/>
                  <a:prstDash val="solid"/>
                  <a:round/>
                </a:ln>
              </p:spPr>
              <p:txBody>
                <a:bodyPr rtlCol="0" anchor="ctr"/>
                <a:lstStyle/>
                <a:p>
                  <a:endParaRPr lang="en-US"/>
                </a:p>
              </p:txBody>
            </p:sp>
          </p:grpSp>
          <p:grpSp>
            <p:nvGrpSpPr>
              <p:cNvPr id="71" name="Graphic 4">
                <a:extLst>
                  <a:ext uri="{FF2B5EF4-FFF2-40B4-BE49-F238E27FC236}">
                    <a16:creationId xmlns:a16="http://schemas.microsoft.com/office/drawing/2014/main" id="{B2BA6E33-1044-EAAF-E465-946238003605}"/>
                  </a:ext>
                </a:extLst>
              </p:cNvPr>
              <p:cNvGrpSpPr/>
              <p:nvPr/>
            </p:nvGrpSpPr>
            <p:grpSpPr>
              <a:xfrm>
                <a:off x="9626070" y="5186856"/>
                <a:ext cx="2390391" cy="218510"/>
                <a:chOff x="9626070" y="5186856"/>
                <a:chExt cx="2390391" cy="218510"/>
              </a:xfrm>
              <a:solidFill>
                <a:srgbClr val="000000"/>
              </a:solidFill>
            </p:grpSpPr>
            <p:sp>
              <p:nvSpPr>
                <p:cNvPr id="72" name="Freeform: Shape 475">
                  <a:extLst>
                    <a:ext uri="{FF2B5EF4-FFF2-40B4-BE49-F238E27FC236}">
                      <a16:creationId xmlns:a16="http://schemas.microsoft.com/office/drawing/2014/main" id="{F7B82FBF-E927-E51D-C30F-C773275AB2A8}"/>
                    </a:ext>
                  </a:extLst>
                </p:cNvPr>
                <p:cNvSpPr/>
                <p:nvPr/>
              </p:nvSpPr>
              <p:spPr>
                <a:xfrm flipV="1">
                  <a:off x="9626070" y="5231976"/>
                  <a:ext cx="110348" cy="173390"/>
                </a:xfrm>
                <a:custGeom>
                  <a:avLst/>
                  <a:gdLst>
                    <a:gd name="connsiteX0" fmla="*/ 90377 w 110348"/>
                    <a:gd name="connsiteY0" fmla="*/ 110308 h 173390"/>
                    <a:gd name="connsiteX1" fmla="*/ 81276 w 110348"/>
                    <a:gd name="connsiteY1" fmla="*/ 144457 h 173390"/>
                    <a:gd name="connsiteX2" fmla="*/ 55770 w 110348"/>
                    <a:gd name="connsiteY2" fmla="*/ 156593 h 173390"/>
                    <a:gd name="connsiteX3" fmla="*/ 30370 w 110348"/>
                    <a:gd name="connsiteY3" fmla="*/ 144457 h 173390"/>
                    <a:gd name="connsiteX4" fmla="*/ 21268 w 110348"/>
                    <a:gd name="connsiteY4" fmla="*/ 110308 h 173390"/>
                    <a:gd name="connsiteX5" fmla="*/ 30370 w 110348"/>
                    <a:gd name="connsiteY5" fmla="*/ 76230 h 173390"/>
                    <a:gd name="connsiteX6" fmla="*/ 55770 w 110348"/>
                    <a:gd name="connsiteY6" fmla="*/ 64094 h 173390"/>
                    <a:gd name="connsiteX7" fmla="*/ 81276 w 110348"/>
                    <a:gd name="connsiteY7" fmla="*/ 76230 h 173390"/>
                    <a:gd name="connsiteX8" fmla="*/ 90377 w 110348"/>
                    <a:gd name="connsiteY8" fmla="*/ 110308 h 173390"/>
                    <a:gd name="connsiteX9" fmla="*/ 110662 w 110348"/>
                    <a:gd name="connsiteY9" fmla="*/ 62436 h 173390"/>
                    <a:gd name="connsiteX10" fmla="*/ 96657 w 110348"/>
                    <a:gd name="connsiteY10" fmla="*/ 15552 h 173390"/>
                    <a:gd name="connsiteX11" fmla="*/ 53794 w 110348"/>
                    <a:gd name="connsiteY11" fmla="*/ 171 h 173390"/>
                    <a:gd name="connsiteX12" fmla="*/ 33615 w 110348"/>
                    <a:gd name="connsiteY12" fmla="*/ 1758 h 173390"/>
                    <a:gd name="connsiteX13" fmla="*/ 15200 w 110348"/>
                    <a:gd name="connsiteY13" fmla="*/ 6662 h 173390"/>
                    <a:gd name="connsiteX14" fmla="*/ 15200 w 110348"/>
                    <a:gd name="connsiteY14" fmla="*/ 26382 h 173390"/>
                    <a:gd name="connsiteX15" fmla="*/ 32839 w 110348"/>
                    <a:gd name="connsiteY15" fmla="*/ 19256 h 173390"/>
                    <a:gd name="connsiteX16" fmla="*/ 50584 w 110348"/>
                    <a:gd name="connsiteY16" fmla="*/ 16928 h 173390"/>
                    <a:gd name="connsiteX17" fmla="*/ 80464 w 110348"/>
                    <a:gd name="connsiteY17" fmla="*/ 27335 h 173390"/>
                    <a:gd name="connsiteX18" fmla="*/ 90377 w 110348"/>
                    <a:gd name="connsiteY18" fmla="*/ 58803 h 173390"/>
                    <a:gd name="connsiteX19" fmla="*/ 90377 w 110348"/>
                    <a:gd name="connsiteY19" fmla="*/ 68857 h 173390"/>
                    <a:gd name="connsiteX20" fmla="*/ 74290 w 110348"/>
                    <a:gd name="connsiteY20" fmla="*/ 52523 h 173390"/>
                    <a:gd name="connsiteX21" fmla="*/ 50796 w 110348"/>
                    <a:gd name="connsiteY21" fmla="*/ 47126 h 173390"/>
                    <a:gd name="connsiteX22" fmla="*/ 14213 w 110348"/>
                    <a:gd name="connsiteY22" fmla="*/ 64412 h 173390"/>
                    <a:gd name="connsiteX23" fmla="*/ 313 w 110348"/>
                    <a:gd name="connsiteY23" fmla="*/ 110308 h 173390"/>
                    <a:gd name="connsiteX24" fmla="*/ 14213 w 110348"/>
                    <a:gd name="connsiteY24" fmla="*/ 156240 h 173390"/>
                    <a:gd name="connsiteX25" fmla="*/ 50796 w 110348"/>
                    <a:gd name="connsiteY25" fmla="*/ 173561 h 173390"/>
                    <a:gd name="connsiteX26" fmla="*/ 74290 w 110348"/>
                    <a:gd name="connsiteY26" fmla="*/ 168164 h 173390"/>
                    <a:gd name="connsiteX27" fmla="*/ 90377 w 110348"/>
                    <a:gd name="connsiteY27" fmla="*/ 151865 h 173390"/>
                    <a:gd name="connsiteX28" fmla="*/ 90377 w 110348"/>
                    <a:gd name="connsiteY28" fmla="*/ 170598 h 173390"/>
                    <a:gd name="connsiteX29" fmla="*/ 110662 w 110348"/>
                    <a:gd name="connsiteY29" fmla="*/ 170598 h 17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348" h="173390">
                      <a:moveTo>
                        <a:pt x="90377" y="110308"/>
                      </a:moveTo>
                      <a:cubicBezTo>
                        <a:pt x="90377" y="125007"/>
                        <a:pt x="87343" y="136390"/>
                        <a:pt x="81276" y="144457"/>
                      </a:cubicBezTo>
                      <a:cubicBezTo>
                        <a:pt x="75231" y="152547"/>
                        <a:pt x="66729" y="156593"/>
                        <a:pt x="55770" y="156593"/>
                      </a:cubicBezTo>
                      <a:cubicBezTo>
                        <a:pt x="44904" y="156593"/>
                        <a:pt x="36437" y="152547"/>
                        <a:pt x="30370" y="144457"/>
                      </a:cubicBezTo>
                      <a:cubicBezTo>
                        <a:pt x="24302" y="136390"/>
                        <a:pt x="21268" y="125007"/>
                        <a:pt x="21268" y="110308"/>
                      </a:cubicBezTo>
                      <a:cubicBezTo>
                        <a:pt x="21268" y="95680"/>
                        <a:pt x="24302" y="84320"/>
                        <a:pt x="30370" y="76230"/>
                      </a:cubicBezTo>
                      <a:cubicBezTo>
                        <a:pt x="36437" y="68139"/>
                        <a:pt x="44904" y="64094"/>
                        <a:pt x="55770" y="64094"/>
                      </a:cubicBezTo>
                      <a:cubicBezTo>
                        <a:pt x="66729" y="64094"/>
                        <a:pt x="75231" y="68139"/>
                        <a:pt x="81276" y="76230"/>
                      </a:cubicBezTo>
                      <a:cubicBezTo>
                        <a:pt x="87343" y="84320"/>
                        <a:pt x="90377" y="95680"/>
                        <a:pt x="90377" y="110308"/>
                      </a:cubicBezTo>
                      <a:close/>
                      <a:moveTo>
                        <a:pt x="110662" y="62436"/>
                      </a:moveTo>
                      <a:cubicBezTo>
                        <a:pt x="110662" y="41434"/>
                        <a:pt x="105994" y="25806"/>
                        <a:pt x="96657" y="15552"/>
                      </a:cubicBezTo>
                      <a:cubicBezTo>
                        <a:pt x="87343" y="5298"/>
                        <a:pt x="73056" y="171"/>
                        <a:pt x="53794" y="171"/>
                      </a:cubicBezTo>
                      <a:cubicBezTo>
                        <a:pt x="46668" y="171"/>
                        <a:pt x="39942" y="700"/>
                        <a:pt x="33615" y="1758"/>
                      </a:cubicBezTo>
                      <a:cubicBezTo>
                        <a:pt x="27289" y="2817"/>
                        <a:pt x="21151" y="4451"/>
                        <a:pt x="15200" y="6662"/>
                      </a:cubicBezTo>
                      <a:lnTo>
                        <a:pt x="15200" y="26382"/>
                      </a:lnTo>
                      <a:cubicBezTo>
                        <a:pt x="21151" y="23160"/>
                        <a:pt x="27030" y="20785"/>
                        <a:pt x="32839" y="19256"/>
                      </a:cubicBezTo>
                      <a:cubicBezTo>
                        <a:pt x="38648" y="17704"/>
                        <a:pt x="44563" y="16928"/>
                        <a:pt x="50584" y="16928"/>
                      </a:cubicBezTo>
                      <a:cubicBezTo>
                        <a:pt x="63895" y="16928"/>
                        <a:pt x="73855" y="20397"/>
                        <a:pt x="80464" y="27335"/>
                      </a:cubicBezTo>
                      <a:cubicBezTo>
                        <a:pt x="87073" y="34273"/>
                        <a:pt x="90377" y="44762"/>
                        <a:pt x="90377" y="58803"/>
                      </a:cubicBezTo>
                      <a:lnTo>
                        <a:pt x="90377" y="68857"/>
                      </a:lnTo>
                      <a:cubicBezTo>
                        <a:pt x="86191" y="61566"/>
                        <a:pt x="80829" y="56121"/>
                        <a:pt x="74290" y="52523"/>
                      </a:cubicBezTo>
                      <a:cubicBezTo>
                        <a:pt x="67752" y="48925"/>
                        <a:pt x="59921" y="47126"/>
                        <a:pt x="50796" y="47126"/>
                      </a:cubicBezTo>
                      <a:cubicBezTo>
                        <a:pt x="35673" y="47126"/>
                        <a:pt x="23479" y="52888"/>
                        <a:pt x="14213" y="64412"/>
                      </a:cubicBezTo>
                      <a:cubicBezTo>
                        <a:pt x="4946" y="75959"/>
                        <a:pt x="313" y="91258"/>
                        <a:pt x="313" y="110308"/>
                      </a:cubicBezTo>
                      <a:cubicBezTo>
                        <a:pt x="313" y="129405"/>
                        <a:pt x="4946" y="144716"/>
                        <a:pt x="14213" y="156240"/>
                      </a:cubicBezTo>
                      <a:cubicBezTo>
                        <a:pt x="23479" y="167787"/>
                        <a:pt x="35673" y="173561"/>
                        <a:pt x="50796" y="173561"/>
                      </a:cubicBezTo>
                      <a:cubicBezTo>
                        <a:pt x="59921" y="173561"/>
                        <a:pt x="67752" y="171762"/>
                        <a:pt x="74290" y="168164"/>
                      </a:cubicBezTo>
                      <a:cubicBezTo>
                        <a:pt x="80829" y="164565"/>
                        <a:pt x="86191" y="159133"/>
                        <a:pt x="90377" y="151865"/>
                      </a:cubicBezTo>
                      <a:lnTo>
                        <a:pt x="90377" y="170598"/>
                      </a:lnTo>
                      <a:lnTo>
                        <a:pt x="110662" y="170598"/>
                      </a:lnTo>
                      <a:close/>
                    </a:path>
                  </a:pathLst>
                </a:custGeom>
                <a:solidFill>
                  <a:srgbClr val="000000"/>
                </a:solidFill>
                <a:ln w="2258" cap="flat">
                  <a:noFill/>
                  <a:prstDash val="solid"/>
                  <a:round/>
                </a:ln>
              </p:spPr>
              <p:txBody>
                <a:bodyPr rtlCol="0" anchor="ctr"/>
                <a:lstStyle/>
                <a:p>
                  <a:endParaRPr lang="en-US"/>
                </a:p>
              </p:txBody>
            </p:sp>
            <p:sp>
              <p:nvSpPr>
                <p:cNvPr id="73" name="Freeform: Shape 476">
                  <a:extLst>
                    <a:ext uri="{FF2B5EF4-FFF2-40B4-BE49-F238E27FC236}">
                      <a16:creationId xmlns:a16="http://schemas.microsoft.com/office/drawing/2014/main" id="{DDED9FBD-4D0A-A324-B33A-A80648E37242}"/>
                    </a:ext>
                  </a:extLst>
                </p:cNvPr>
                <p:cNvSpPr/>
                <p:nvPr/>
              </p:nvSpPr>
              <p:spPr>
                <a:xfrm flipV="1">
                  <a:off x="9777430" y="5231976"/>
                  <a:ext cx="72319" cy="126435"/>
                </a:xfrm>
                <a:custGeom>
                  <a:avLst/>
                  <a:gdLst>
                    <a:gd name="connsiteX0" fmla="*/ 72642 w 72319"/>
                    <a:gd name="connsiteY0" fmla="*/ 104688 h 126435"/>
                    <a:gd name="connsiteX1" fmla="*/ 65198 w 72319"/>
                    <a:gd name="connsiteY1" fmla="*/ 107580 h 126435"/>
                    <a:gd name="connsiteX2" fmla="*/ 56344 w 72319"/>
                    <a:gd name="connsiteY2" fmla="*/ 108533 h 126435"/>
                    <a:gd name="connsiteX3" fmla="*/ 29921 w 72319"/>
                    <a:gd name="connsiteY3" fmla="*/ 97350 h 126435"/>
                    <a:gd name="connsiteX4" fmla="*/ 20713 w 72319"/>
                    <a:gd name="connsiteY4" fmla="*/ 65212 h 126435"/>
                    <a:gd name="connsiteX5" fmla="*/ 20713 w 72319"/>
                    <a:gd name="connsiteY5" fmla="*/ 160 h 126435"/>
                    <a:gd name="connsiteX6" fmla="*/ 323 w 72319"/>
                    <a:gd name="connsiteY6" fmla="*/ 160 h 126435"/>
                    <a:gd name="connsiteX7" fmla="*/ 323 w 72319"/>
                    <a:gd name="connsiteY7" fmla="*/ 123632 h 126435"/>
                    <a:gd name="connsiteX8" fmla="*/ 20713 w 72319"/>
                    <a:gd name="connsiteY8" fmla="*/ 123632 h 126435"/>
                    <a:gd name="connsiteX9" fmla="*/ 20713 w 72319"/>
                    <a:gd name="connsiteY9" fmla="*/ 104441 h 126435"/>
                    <a:gd name="connsiteX10" fmla="*/ 37364 w 72319"/>
                    <a:gd name="connsiteY10" fmla="*/ 121127 h 126435"/>
                    <a:gd name="connsiteX11" fmla="*/ 62306 w 72319"/>
                    <a:gd name="connsiteY11" fmla="*/ 126595 h 126435"/>
                    <a:gd name="connsiteX12" fmla="*/ 66927 w 72319"/>
                    <a:gd name="connsiteY12" fmla="*/ 126313 h 126435"/>
                    <a:gd name="connsiteX13" fmla="*/ 72536 w 72319"/>
                    <a:gd name="connsiteY13" fmla="*/ 125502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42" y="104688"/>
                      </a:moveTo>
                      <a:cubicBezTo>
                        <a:pt x="70361" y="106005"/>
                        <a:pt x="67880" y="106969"/>
                        <a:pt x="65198" y="107580"/>
                      </a:cubicBezTo>
                      <a:cubicBezTo>
                        <a:pt x="62517" y="108216"/>
                        <a:pt x="59566" y="108533"/>
                        <a:pt x="56344" y="108533"/>
                      </a:cubicBezTo>
                      <a:cubicBezTo>
                        <a:pt x="44867" y="108533"/>
                        <a:pt x="36059" y="104805"/>
                        <a:pt x="29921" y="97350"/>
                      </a:cubicBezTo>
                      <a:cubicBezTo>
                        <a:pt x="23782" y="89895"/>
                        <a:pt x="20713" y="79182"/>
                        <a:pt x="20713" y="65212"/>
                      </a:cubicBezTo>
                      <a:lnTo>
                        <a:pt x="20713" y="160"/>
                      </a:lnTo>
                      <a:lnTo>
                        <a:pt x="323" y="160"/>
                      </a:lnTo>
                      <a:lnTo>
                        <a:pt x="323" y="123632"/>
                      </a:lnTo>
                      <a:lnTo>
                        <a:pt x="20713" y="123632"/>
                      </a:lnTo>
                      <a:lnTo>
                        <a:pt x="20713" y="104441"/>
                      </a:lnTo>
                      <a:cubicBezTo>
                        <a:pt x="24994" y="111943"/>
                        <a:pt x="30544" y="117505"/>
                        <a:pt x="37364" y="121127"/>
                      </a:cubicBezTo>
                      <a:cubicBezTo>
                        <a:pt x="44208" y="124772"/>
                        <a:pt x="52522" y="126595"/>
                        <a:pt x="62306" y="126595"/>
                      </a:cubicBezTo>
                      <a:cubicBezTo>
                        <a:pt x="63693" y="126595"/>
                        <a:pt x="65234" y="126501"/>
                        <a:pt x="66927" y="126313"/>
                      </a:cubicBezTo>
                      <a:cubicBezTo>
                        <a:pt x="68620" y="126148"/>
                        <a:pt x="70490" y="125878"/>
                        <a:pt x="72536" y="125502"/>
                      </a:cubicBezTo>
                      <a:close/>
                    </a:path>
                  </a:pathLst>
                </a:custGeom>
                <a:solidFill>
                  <a:srgbClr val="000000"/>
                </a:solidFill>
                <a:ln w="2258" cap="flat">
                  <a:noFill/>
                  <a:prstDash val="solid"/>
                  <a:round/>
                </a:ln>
              </p:spPr>
              <p:txBody>
                <a:bodyPr rtlCol="0" anchor="ctr"/>
                <a:lstStyle/>
                <a:p>
                  <a:endParaRPr lang="en-US"/>
                </a:p>
              </p:txBody>
            </p:sp>
            <p:sp>
              <p:nvSpPr>
                <p:cNvPr id="74" name="Freeform: Shape 477">
                  <a:extLst>
                    <a:ext uri="{FF2B5EF4-FFF2-40B4-BE49-F238E27FC236}">
                      <a16:creationId xmlns:a16="http://schemas.microsoft.com/office/drawing/2014/main" id="{14F538A4-029A-F059-D9C4-D67FE5D3F806}"/>
                    </a:ext>
                  </a:extLst>
                </p:cNvPr>
                <p:cNvSpPr/>
                <p:nvPr/>
              </p:nvSpPr>
              <p:spPr>
                <a:xfrm flipV="1">
                  <a:off x="9857131" y="5231976"/>
                  <a:ext cx="113347" cy="129645"/>
                </a:xfrm>
                <a:custGeom>
                  <a:avLst/>
                  <a:gdLst>
                    <a:gd name="connsiteX0" fmla="*/ 56977 w 113347"/>
                    <a:gd name="connsiteY0" fmla="*/ 112626 h 129645"/>
                    <a:gd name="connsiteX1" fmla="*/ 31189 w 113347"/>
                    <a:gd name="connsiteY1" fmla="*/ 99891 h 129645"/>
                    <a:gd name="connsiteX2" fmla="*/ 21699 w 113347"/>
                    <a:gd name="connsiteY2" fmla="*/ 65001 h 129645"/>
                    <a:gd name="connsiteX3" fmla="*/ 31118 w 113347"/>
                    <a:gd name="connsiteY3" fmla="*/ 30111 h 129645"/>
                    <a:gd name="connsiteX4" fmla="*/ 56977 w 113347"/>
                    <a:gd name="connsiteY4" fmla="*/ 17376 h 129645"/>
                    <a:gd name="connsiteX5" fmla="*/ 82659 w 113347"/>
                    <a:gd name="connsiteY5" fmla="*/ 30147 h 129645"/>
                    <a:gd name="connsiteX6" fmla="*/ 92149 w 113347"/>
                    <a:gd name="connsiteY6" fmla="*/ 65001 h 129645"/>
                    <a:gd name="connsiteX7" fmla="*/ 82659 w 113347"/>
                    <a:gd name="connsiteY7" fmla="*/ 99785 h 129645"/>
                    <a:gd name="connsiteX8" fmla="*/ 56977 w 113347"/>
                    <a:gd name="connsiteY8" fmla="*/ 112626 h 129645"/>
                    <a:gd name="connsiteX9" fmla="*/ 56977 w 113347"/>
                    <a:gd name="connsiteY9" fmla="*/ 129806 h 129645"/>
                    <a:gd name="connsiteX10" fmla="*/ 98534 w 113347"/>
                    <a:gd name="connsiteY10" fmla="*/ 112591 h 129645"/>
                    <a:gd name="connsiteX11" fmla="*/ 113668 w 113347"/>
                    <a:gd name="connsiteY11" fmla="*/ 65001 h 129645"/>
                    <a:gd name="connsiteX12" fmla="*/ 98534 w 113347"/>
                    <a:gd name="connsiteY12" fmla="*/ 17411 h 129645"/>
                    <a:gd name="connsiteX13" fmla="*/ 56977 w 113347"/>
                    <a:gd name="connsiteY13" fmla="*/ 160 h 129645"/>
                    <a:gd name="connsiteX14" fmla="*/ 15349 w 113347"/>
                    <a:gd name="connsiteY14" fmla="*/ 17411 h 129645"/>
                    <a:gd name="connsiteX15" fmla="*/ 321 w 113347"/>
                    <a:gd name="connsiteY15" fmla="*/ 65001 h 129645"/>
                    <a:gd name="connsiteX16" fmla="*/ 15349 w 113347"/>
                    <a:gd name="connsiteY16" fmla="*/ 112591 h 129645"/>
                    <a:gd name="connsiteX17" fmla="*/ 56977 w 113347"/>
                    <a:gd name="connsiteY17" fmla="*/ 129806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6977" y="112626"/>
                      </a:moveTo>
                      <a:cubicBezTo>
                        <a:pt x="46111" y="112626"/>
                        <a:pt x="37515" y="108381"/>
                        <a:pt x="31189" y="99891"/>
                      </a:cubicBezTo>
                      <a:cubicBezTo>
                        <a:pt x="24862" y="91401"/>
                        <a:pt x="21699" y="79771"/>
                        <a:pt x="21699" y="65001"/>
                      </a:cubicBezTo>
                      <a:cubicBezTo>
                        <a:pt x="21699" y="50231"/>
                        <a:pt x="24839" y="38602"/>
                        <a:pt x="31118" y="30111"/>
                      </a:cubicBezTo>
                      <a:cubicBezTo>
                        <a:pt x="37421" y="21621"/>
                        <a:pt x="46041" y="17376"/>
                        <a:pt x="56977" y="17376"/>
                      </a:cubicBezTo>
                      <a:cubicBezTo>
                        <a:pt x="67795" y="17376"/>
                        <a:pt x="76356" y="21633"/>
                        <a:pt x="82659" y="30147"/>
                      </a:cubicBezTo>
                      <a:cubicBezTo>
                        <a:pt x="88986" y="38684"/>
                        <a:pt x="92149" y="50302"/>
                        <a:pt x="92149" y="65001"/>
                      </a:cubicBezTo>
                      <a:cubicBezTo>
                        <a:pt x="92149" y="79629"/>
                        <a:pt x="88986" y="91224"/>
                        <a:pt x="82659" y="99785"/>
                      </a:cubicBezTo>
                      <a:cubicBezTo>
                        <a:pt x="76356" y="108346"/>
                        <a:pt x="67795" y="112626"/>
                        <a:pt x="56977" y="112626"/>
                      </a:cubicBezTo>
                      <a:close/>
                      <a:moveTo>
                        <a:pt x="56977" y="129806"/>
                      </a:moveTo>
                      <a:cubicBezTo>
                        <a:pt x="74616" y="129806"/>
                        <a:pt x="88468" y="124068"/>
                        <a:pt x="98534" y="112591"/>
                      </a:cubicBezTo>
                      <a:cubicBezTo>
                        <a:pt x="108624" y="101137"/>
                        <a:pt x="113668" y="85274"/>
                        <a:pt x="113668" y="65001"/>
                      </a:cubicBezTo>
                      <a:cubicBezTo>
                        <a:pt x="113668" y="44799"/>
                        <a:pt x="108624" y="28935"/>
                        <a:pt x="98534" y="17411"/>
                      </a:cubicBezTo>
                      <a:cubicBezTo>
                        <a:pt x="88468" y="5911"/>
                        <a:pt x="74616" y="160"/>
                        <a:pt x="56977" y="160"/>
                      </a:cubicBezTo>
                      <a:cubicBezTo>
                        <a:pt x="39267" y="160"/>
                        <a:pt x="25391" y="5911"/>
                        <a:pt x="15349" y="17411"/>
                      </a:cubicBezTo>
                      <a:cubicBezTo>
                        <a:pt x="5330" y="28935"/>
                        <a:pt x="321" y="44799"/>
                        <a:pt x="321" y="65001"/>
                      </a:cubicBezTo>
                      <a:cubicBezTo>
                        <a:pt x="321" y="85274"/>
                        <a:pt x="5330" y="101137"/>
                        <a:pt x="15349" y="112591"/>
                      </a:cubicBezTo>
                      <a:cubicBezTo>
                        <a:pt x="25391" y="124068"/>
                        <a:pt x="39267" y="129806"/>
                        <a:pt x="56977" y="129806"/>
                      </a:cubicBezTo>
                      <a:close/>
                    </a:path>
                  </a:pathLst>
                </a:custGeom>
                <a:solidFill>
                  <a:srgbClr val="000000"/>
                </a:solidFill>
                <a:ln w="2258" cap="flat">
                  <a:noFill/>
                  <a:prstDash val="solid"/>
                  <a:round/>
                </a:ln>
              </p:spPr>
              <p:txBody>
                <a:bodyPr rtlCol="0" anchor="ctr"/>
                <a:lstStyle/>
                <a:p>
                  <a:endParaRPr lang="en-US"/>
                </a:p>
              </p:txBody>
            </p:sp>
            <p:sp>
              <p:nvSpPr>
                <p:cNvPr id="75" name="Freeform: Shape 478">
                  <a:extLst>
                    <a:ext uri="{FF2B5EF4-FFF2-40B4-BE49-F238E27FC236}">
                      <a16:creationId xmlns:a16="http://schemas.microsoft.com/office/drawing/2014/main" id="{0D0E8EA6-C652-E6B5-8E59-9C7F9B0AAC0C}"/>
                    </a:ext>
                  </a:extLst>
                </p:cNvPr>
                <p:cNvSpPr/>
                <p:nvPr/>
              </p:nvSpPr>
              <p:spPr>
                <a:xfrm flipV="1">
                  <a:off x="10002002" y="5234940"/>
                  <a:ext cx="103399" cy="126682"/>
                </a:xfrm>
                <a:custGeom>
                  <a:avLst/>
                  <a:gdLst>
                    <a:gd name="connsiteX0" fmla="*/ 325 w 103399"/>
                    <a:gd name="connsiteY0" fmla="*/ 52090 h 126682"/>
                    <a:gd name="connsiteX1" fmla="*/ 325 w 103399"/>
                    <a:gd name="connsiteY1" fmla="*/ 126844 h 126682"/>
                    <a:gd name="connsiteX2" fmla="*/ 20610 w 103399"/>
                    <a:gd name="connsiteY2" fmla="*/ 126844 h 126682"/>
                    <a:gd name="connsiteX3" fmla="*/ 20610 w 103399"/>
                    <a:gd name="connsiteY3" fmla="*/ 52866 h 126682"/>
                    <a:gd name="connsiteX4" fmla="*/ 27418 w 103399"/>
                    <a:gd name="connsiteY4" fmla="*/ 26549 h 126682"/>
                    <a:gd name="connsiteX5" fmla="*/ 47950 w 103399"/>
                    <a:gd name="connsiteY5" fmla="*/ 17800 h 126682"/>
                    <a:gd name="connsiteX6" fmla="*/ 73879 w 103399"/>
                    <a:gd name="connsiteY6" fmla="*/ 28277 h 126682"/>
                    <a:gd name="connsiteX7" fmla="*/ 83439 w 103399"/>
                    <a:gd name="connsiteY7" fmla="*/ 56853 h 126682"/>
                    <a:gd name="connsiteX8" fmla="*/ 83439 w 103399"/>
                    <a:gd name="connsiteY8" fmla="*/ 126844 h 126682"/>
                    <a:gd name="connsiteX9" fmla="*/ 103724 w 103399"/>
                    <a:gd name="connsiteY9" fmla="*/ 126844 h 126682"/>
                    <a:gd name="connsiteX10" fmla="*/ 103724 w 103399"/>
                    <a:gd name="connsiteY10" fmla="*/ 3371 h 126682"/>
                    <a:gd name="connsiteX11" fmla="*/ 83439 w 103399"/>
                    <a:gd name="connsiteY11" fmla="*/ 3371 h 126682"/>
                    <a:gd name="connsiteX12" fmla="*/ 83439 w 103399"/>
                    <a:gd name="connsiteY12" fmla="*/ 22351 h 126682"/>
                    <a:gd name="connsiteX13" fmla="*/ 66294 w 103399"/>
                    <a:gd name="connsiteY13" fmla="*/ 5629 h 126682"/>
                    <a:gd name="connsiteX14" fmla="*/ 43646 w 103399"/>
                    <a:gd name="connsiteY14" fmla="*/ 161 h 126682"/>
                    <a:gd name="connsiteX15" fmla="*/ 11332 w 103399"/>
                    <a:gd name="connsiteY15" fmla="*/ 13390 h 126682"/>
                    <a:gd name="connsiteX16" fmla="*/ 325 w 103399"/>
                    <a:gd name="connsiteY16" fmla="*/ 52090 h 12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399" h="126682">
                      <a:moveTo>
                        <a:pt x="325" y="52090"/>
                      </a:moveTo>
                      <a:lnTo>
                        <a:pt x="325" y="126844"/>
                      </a:lnTo>
                      <a:lnTo>
                        <a:pt x="20610" y="126844"/>
                      </a:lnTo>
                      <a:lnTo>
                        <a:pt x="20610" y="52866"/>
                      </a:lnTo>
                      <a:cubicBezTo>
                        <a:pt x="20610" y="41177"/>
                        <a:pt x="22879" y="32405"/>
                        <a:pt x="27418" y="26549"/>
                      </a:cubicBezTo>
                      <a:cubicBezTo>
                        <a:pt x="31981" y="20716"/>
                        <a:pt x="38825" y="17800"/>
                        <a:pt x="47950" y="17800"/>
                      </a:cubicBezTo>
                      <a:cubicBezTo>
                        <a:pt x="58886" y="17800"/>
                        <a:pt x="67529" y="21293"/>
                        <a:pt x="73879" y="28277"/>
                      </a:cubicBezTo>
                      <a:cubicBezTo>
                        <a:pt x="80252" y="35263"/>
                        <a:pt x="83439" y="44788"/>
                        <a:pt x="83439" y="56853"/>
                      </a:cubicBezTo>
                      <a:lnTo>
                        <a:pt x="83439" y="126844"/>
                      </a:lnTo>
                      <a:lnTo>
                        <a:pt x="103724" y="126844"/>
                      </a:lnTo>
                      <a:lnTo>
                        <a:pt x="103724" y="3371"/>
                      </a:lnTo>
                      <a:lnTo>
                        <a:pt x="83439" y="3371"/>
                      </a:lnTo>
                      <a:lnTo>
                        <a:pt x="83439" y="22351"/>
                      </a:lnTo>
                      <a:cubicBezTo>
                        <a:pt x="78524" y="14848"/>
                        <a:pt x="72809" y="9275"/>
                        <a:pt x="66294" y="5629"/>
                      </a:cubicBezTo>
                      <a:cubicBezTo>
                        <a:pt x="59803" y="1984"/>
                        <a:pt x="52254" y="161"/>
                        <a:pt x="43646" y="161"/>
                      </a:cubicBezTo>
                      <a:cubicBezTo>
                        <a:pt x="29464" y="161"/>
                        <a:pt x="18693" y="4571"/>
                        <a:pt x="11332" y="13390"/>
                      </a:cubicBezTo>
                      <a:cubicBezTo>
                        <a:pt x="3994" y="22210"/>
                        <a:pt x="325" y="35110"/>
                        <a:pt x="325" y="52090"/>
                      </a:cubicBezTo>
                      <a:close/>
                    </a:path>
                  </a:pathLst>
                </a:custGeom>
                <a:solidFill>
                  <a:srgbClr val="000000"/>
                </a:solidFill>
                <a:ln w="2258" cap="flat">
                  <a:noFill/>
                  <a:prstDash val="solid"/>
                  <a:round/>
                </a:ln>
              </p:spPr>
              <p:txBody>
                <a:bodyPr rtlCol="0" anchor="ctr"/>
                <a:lstStyle/>
                <a:p>
                  <a:endParaRPr lang="en-US"/>
                </a:p>
              </p:txBody>
            </p:sp>
            <p:sp>
              <p:nvSpPr>
                <p:cNvPr id="76" name="Freeform: Shape 479">
                  <a:extLst>
                    <a:ext uri="{FF2B5EF4-FFF2-40B4-BE49-F238E27FC236}">
                      <a16:creationId xmlns:a16="http://schemas.microsoft.com/office/drawing/2014/main" id="{9A302E74-F082-5746-CE15-2169114EC593}"/>
                    </a:ext>
                  </a:extLst>
                </p:cNvPr>
                <p:cNvSpPr/>
                <p:nvPr/>
              </p:nvSpPr>
              <p:spPr>
                <a:xfrm flipV="1">
                  <a:off x="10146403" y="5231976"/>
                  <a:ext cx="103434" cy="126435"/>
                </a:xfrm>
                <a:custGeom>
                  <a:avLst/>
                  <a:gdLst>
                    <a:gd name="connsiteX0" fmla="*/ 103764 w 103434"/>
                    <a:gd name="connsiteY0" fmla="*/ 74702 h 126435"/>
                    <a:gd name="connsiteX1" fmla="*/ 103764 w 103434"/>
                    <a:gd name="connsiteY1" fmla="*/ 160 h 126435"/>
                    <a:gd name="connsiteX2" fmla="*/ 83479 w 103434"/>
                    <a:gd name="connsiteY2" fmla="*/ 160 h 126435"/>
                    <a:gd name="connsiteX3" fmla="*/ 83479 w 103434"/>
                    <a:gd name="connsiteY3" fmla="*/ 74031 h 126435"/>
                    <a:gd name="connsiteX4" fmla="*/ 76635 w 103434"/>
                    <a:gd name="connsiteY4" fmla="*/ 100243 h 126435"/>
                    <a:gd name="connsiteX5" fmla="*/ 56139 w 103434"/>
                    <a:gd name="connsiteY5" fmla="*/ 108956 h 126435"/>
                    <a:gd name="connsiteX6" fmla="*/ 30210 w 103434"/>
                    <a:gd name="connsiteY6" fmla="*/ 98479 h 126435"/>
                    <a:gd name="connsiteX7" fmla="*/ 20720 w 103434"/>
                    <a:gd name="connsiteY7" fmla="*/ 69939 h 126435"/>
                    <a:gd name="connsiteX8" fmla="*/ 20720 w 103434"/>
                    <a:gd name="connsiteY8" fmla="*/ 160 h 126435"/>
                    <a:gd name="connsiteX9" fmla="*/ 329 w 103434"/>
                    <a:gd name="connsiteY9" fmla="*/ 160 h 126435"/>
                    <a:gd name="connsiteX10" fmla="*/ 329 w 103434"/>
                    <a:gd name="connsiteY10" fmla="*/ 123632 h 126435"/>
                    <a:gd name="connsiteX11" fmla="*/ 20720 w 103434"/>
                    <a:gd name="connsiteY11" fmla="*/ 123632 h 126435"/>
                    <a:gd name="connsiteX12" fmla="*/ 20720 w 103434"/>
                    <a:gd name="connsiteY12" fmla="*/ 104441 h 126435"/>
                    <a:gd name="connsiteX13" fmla="*/ 37865 w 103434"/>
                    <a:gd name="connsiteY13" fmla="*/ 121092 h 126435"/>
                    <a:gd name="connsiteX14" fmla="*/ 60654 w 103434"/>
                    <a:gd name="connsiteY14" fmla="*/ 126595 h 126435"/>
                    <a:gd name="connsiteX15" fmla="*/ 92828 w 103434"/>
                    <a:gd name="connsiteY15" fmla="*/ 113437 h 126435"/>
                    <a:gd name="connsiteX16" fmla="*/ 103764 w 103434"/>
                    <a:gd name="connsiteY16" fmla="*/ 74702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64" y="74702"/>
                      </a:moveTo>
                      <a:lnTo>
                        <a:pt x="103764" y="160"/>
                      </a:lnTo>
                      <a:lnTo>
                        <a:pt x="83479" y="160"/>
                      </a:lnTo>
                      <a:lnTo>
                        <a:pt x="83479" y="74031"/>
                      </a:lnTo>
                      <a:cubicBezTo>
                        <a:pt x="83479" y="85720"/>
                        <a:pt x="81198" y="94457"/>
                        <a:pt x="76635" y="100243"/>
                      </a:cubicBezTo>
                      <a:cubicBezTo>
                        <a:pt x="72073" y="106052"/>
                        <a:pt x="65240" y="108956"/>
                        <a:pt x="56139" y="108956"/>
                      </a:cubicBezTo>
                      <a:cubicBezTo>
                        <a:pt x="45179" y="108956"/>
                        <a:pt x="36536" y="105464"/>
                        <a:pt x="30210" y="98479"/>
                      </a:cubicBezTo>
                      <a:cubicBezTo>
                        <a:pt x="23883" y="91517"/>
                        <a:pt x="20720" y="82004"/>
                        <a:pt x="20720" y="69939"/>
                      </a:cubicBezTo>
                      <a:lnTo>
                        <a:pt x="20720" y="160"/>
                      </a:lnTo>
                      <a:lnTo>
                        <a:pt x="329" y="160"/>
                      </a:lnTo>
                      <a:lnTo>
                        <a:pt x="329" y="123632"/>
                      </a:lnTo>
                      <a:lnTo>
                        <a:pt x="20720" y="123632"/>
                      </a:lnTo>
                      <a:lnTo>
                        <a:pt x="20720" y="104441"/>
                      </a:lnTo>
                      <a:cubicBezTo>
                        <a:pt x="25588" y="111873"/>
                        <a:pt x="31303" y="117423"/>
                        <a:pt x="37865" y="121092"/>
                      </a:cubicBezTo>
                      <a:cubicBezTo>
                        <a:pt x="44450" y="124761"/>
                        <a:pt x="52047" y="126595"/>
                        <a:pt x="60654" y="126595"/>
                      </a:cubicBezTo>
                      <a:cubicBezTo>
                        <a:pt x="74836" y="126595"/>
                        <a:pt x="85560" y="122209"/>
                        <a:pt x="92828" y="113437"/>
                      </a:cubicBezTo>
                      <a:cubicBezTo>
                        <a:pt x="100118" y="104664"/>
                        <a:pt x="103764" y="91752"/>
                        <a:pt x="103764" y="74702"/>
                      </a:cubicBezTo>
                      <a:close/>
                    </a:path>
                  </a:pathLst>
                </a:custGeom>
                <a:solidFill>
                  <a:srgbClr val="000000"/>
                </a:solidFill>
                <a:ln w="2258" cap="flat">
                  <a:noFill/>
                  <a:prstDash val="solid"/>
                  <a:round/>
                </a:ln>
              </p:spPr>
              <p:txBody>
                <a:bodyPr rtlCol="0" anchor="ctr"/>
                <a:lstStyle/>
                <a:p>
                  <a:endParaRPr lang="en-US"/>
                </a:p>
              </p:txBody>
            </p:sp>
            <p:sp>
              <p:nvSpPr>
                <p:cNvPr id="77" name="Freeform: Shape 480">
                  <a:extLst>
                    <a:ext uri="{FF2B5EF4-FFF2-40B4-BE49-F238E27FC236}">
                      <a16:creationId xmlns:a16="http://schemas.microsoft.com/office/drawing/2014/main" id="{6096A613-5E55-0D95-FE0A-375CC88530B2}"/>
                    </a:ext>
                  </a:extLst>
                </p:cNvPr>
                <p:cNvSpPr/>
                <p:nvPr/>
              </p:nvSpPr>
              <p:spPr>
                <a:xfrm flipV="1">
                  <a:off x="10281456" y="5186856"/>
                  <a:ext cx="110348" cy="174766"/>
                </a:xfrm>
                <a:custGeom>
                  <a:avLst/>
                  <a:gdLst>
                    <a:gd name="connsiteX0" fmla="*/ 90400 w 110348"/>
                    <a:gd name="connsiteY0" fmla="*/ 108100 h 174766"/>
                    <a:gd name="connsiteX1" fmla="*/ 90400 w 110348"/>
                    <a:gd name="connsiteY1" fmla="*/ 174916 h 174766"/>
                    <a:gd name="connsiteX2" fmla="*/ 110685 w 110348"/>
                    <a:gd name="connsiteY2" fmla="*/ 174916 h 174766"/>
                    <a:gd name="connsiteX3" fmla="*/ 110685 w 110348"/>
                    <a:gd name="connsiteY3" fmla="*/ 3360 h 174766"/>
                    <a:gd name="connsiteX4" fmla="*/ 90400 w 110348"/>
                    <a:gd name="connsiteY4" fmla="*/ 3360 h 174766"/>
                    <a:gd name="connsiteX5" fmla="*/ 90400 w 110348"/>
                    <a:gd name="connsiteY5" fmla="*/ 21881 h 174766"/>
                    <a:gd name="connsiteX6" fmla="*/ 74243 w 110348"/>
                    <a:gd name="connsiteY6" fmla="*/ 5512 h 174766"/>
                    <a:gd name="connsiteX7" fmla="*/ 50819 w 110348"/>
                    <a:gd name="connsiteY7" fmla="*/ 150 h 174766"/>
                    <a:gd name="connsiteX8" fmla="*/ 14377 w 110348"/>
                    <a:gd name="connsiteY8" fmla="*/ 18000 h 174766"/>
                    <a:gd name="connsiteX9" fmla="*/ 336 w 110348"/>
                    <a:gd name="connsiteY9" fmla="*/ 64990 h 174766"/>
                    <a:gd name="connsiteX10" fmla="*/ 14377 w 110348"/>
                    <a:gd name="connsiteY10" fmla="*/ 111945 h 174766"/>
                    <a:gd name="connsiteX11" fmla="*/ 50819 w 110348"/>
                    <a:gd name="connsiteY11" fmla="*/ 129795 h 174766"/>
                    <a:gd name="connsiteX12" fmla="*/ 74243 w 110348"/>
                    <a:gd name="connsiteY12" fmla="*/ 124433 h 174766"/>
                    <a:gd name="connsiteX13" fmla="*/ 90400 w 110348"/>
                    <a:gd name="connsiteY13" fmla="*/ 108100 h 174766"/>
                    <a:gd name="connsiteX14" fmla="*/ 21291 w 110348"/>
                    <a:gd name="connsiteY14" fmla="*/ 64990 h 174766"/>
                    <a:gd name="connsiteX15" fmla="*/ 30499 w 110348"/>
                    <a:gd name="connsiteY15" fmla="*/ 29889 h 174766"/>
                    <a:gd name="connsiteX16" fmla="*/ 55793 w 110348"/>
                    <a:gd name="connsiteY16" fmla="*/ 17154 h 174766"/>
                    <a:gd name="connsiteX17" fmla="*/ 81122 w 110348"/>
                    <a:gd name="connsiteY17" fmla="*/ 29889 h 174766"/>
                    <a:gd name="connsiteX18" fmla="*/ 90400 w 110348"/>
                    <a:gd name="connsiteY18" fmla="*/ 64990 h 174766"/>
                    <a:gd name="connsiteX19" fmla="*/ 81122 w 110348"/>
                    <a:gd name="connsiteY19" fmla="*/ 100092 h 174766"/>
                    <a:gd name="connsiteX20" fmla="*/ 55793 w 110348"/>
                    <a:gd name="connsiteY20" fmla="*/ 112827 h 174766"/>
                    <a:gd name="connsiteX21" fmla="*/ 30499 w 110348"/>
                    <a:gd name="connsiteY21" fmla="*/ 100092 h 174766"/>
                    <a:gd name="connsiteX22" fmla="*/ 21291 w 110348"/>
                    <a:gd name="connsiteY22" fmla="*/ 64990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00" y="108100"/>
                      </a:moveTo>
                      <a:lnTo>
                        <a:pt x="90400" y="174916"/>
                      </a:lnTo>
                      <a:lnTo>
                        <a:pt x="110685" y="174916"/>
                      </a:lnTo>
                      <a:lnTo>
                        <a:pt x="110685" y="3360"/>
                      </a:lnTo>
                      <a:lnTo>
                        <a:pt x="90400" y="3360"/>
                      </a:lnTo>
                      <a:lnTo>
                        <a:pt x="90400" y="21881"/>
                      </a:lnTo>
                      <a:cubicBezTo>
                        <a:pt x="86144" y="14543"/>
                        <a:pt x="80758" y="9087"/>
                        <a:pt x="74243" y="5512"/>
                      </a:cubicBezTo>
                      <a:cubicBezTo>
                        <a:pt x="67752" y="1937"/>
                        <a:pt x="59944" y="150"/>
                        <a:pt x="50819" y="150"/>
                      </a:cubicBezTo>
                      <a:cubicBezTo>
                        <a:pt x="35908" y="150"/>
                        <a:pt x="23761" y="6100"/>
                        <a:pt x="14377" y="18000"/>
                      </a:cubicBezTo>
                      <a:cubicBezTo>
                        <a:pt x="5016" y="29924"/>
                        <a:pt x="336" y="45587"/>
                        <a:pt x="336" y="64990"/>
                      </a:cubicBezTo>
                      <a:cubicBezTo>
                        <a:pt x="336" y="84393"/>
                        <a:pt x="5016" y="100044"/>
                        <a:pt x="14377" y="111945"/>
                      </a:cubicBezTo>
                      <a:cubicBezTo>
                        <a:pt x="23761" y="123845"/>
                        <a:pt x="35908" y="129795"/>
                        <a:pt x="50819" y="129795"/>
                      </a:cubicBezTo>
                      <a:cubicBezTo>
                        <a:pt x="59944" y="129795"/>
                        <a:pt x="67752" y="128008"/>
                        <a:pt x="74243" y="124433"/>
                      </a:cubicBezTo>
                      <a:cubicBezTo>
                        <a:pt x="80758" y="120882"/>
                        <a:pt x="86144" y="115437"/>
                        <a:pt x="90400" y="108100"/>
                      </a:cubicBezTo>
                      <a:close/>
                      <a:moveTo>
                        <a:pt x="21291" y="64990"/>
                      </a:moveTo>
                      <a:cubicBezTo>
                        <a:pt x="21291" y="50079"/>
                        <a:pt x="24360" y="38379"/>
                        <a:pt x="30499" y="29889"/>
                      </a:cubicBezTo>
                      <a:cubicBezTo>
                        <a:pt x="36637" y="21399"/>
                        <a:pt x="45068" y="17154"/>
                        <a:pt x="55793" y="17154"/>
                      </a:cubicBezTo>
                      <a:cubicBezTo>
                        <a:pt x="66517" y="17154"/>
                        <a:pt x="74961" y="21399"/>
                        <a:pt x="81122" y="29889"/>
                      </a:cubicBezTo>
                      <a:cubicBezTo>
                        <a:pt x="87308" y="38379"/>
                        <a:pt x="90400" y="50079"/>
                        <a:pt x="90400" y="64990"/>
                      </a:cubicBezTo>
                      <a:cubicBezTo>
                        <a:pt x="90400" y="79901"/>
                        <a:pt x="87308" y="91601"/>
                        <a:pt x="81122" y="100092"/>
                      </a:cubicBezTo>
                      <a:cubicBezTo>
                        <a:pt x="74961" y="108582"/>
                        <a:pt x="66517" y="112827"/>
                        <a:pt x="55793" y="112827"/>
                      </a:cubicBezTo>
                      <a:cubicBezTo>
                        <a:pt x="45068" y="112827"/>
                        <a:pt x="36637" y="108582"/>
                        <a:pt x="30499" y="100092"/>
                      </a:cubicBezTo>
                      <a:cubicBezTo>
                        <a:pt x="24360" y="91601"/>
                        <a:pt x="21291" y="79901"/>
                        <a:pt x="21291" y="64990"/>
                      </a:cubicBezTo>
                      <a:close/>
                    </a:path>
                  </a:pathLst>
                </a:custGeom>
                <a:solidFill>
                  <a:srgbClr val="000000"/>
                </a:solidFill>
                <a:ln w="2258" cap="flat">
                  <a:noFill/>
                  <a:prstDash val="solid"/>
                  <a:round/>
                </a:ln>
              </p:spPr>
              <p:txBody>
                <a:bodyPr rtlCol="0" anchor="ctr"/>
                <a:lstStyle/>
                <a:p>
                  <a:endParaRPr lang="en-US"/>
                </a:p>
              </p:txBody>
            </p:sp>
            <p:sp>
              <p:nvSpPr>
                <p:cNvPr id="78" name="Freeform: Shape 481">
                  <a:extLst>
                    <a:ext uri="{FF2B5EF4-FFF2-40B4-BE49-F238E27FC236}">
                      <a16:creationId xmlns:a16="http://schemas.microsoft.com/office/drawing/2014/main" id="{C43D022A-E9ED-DF79-7E5C-D26AF43EFE61}"/>
                    </a:ext>
                  </a:extLst>
                </p:cNvPr>
                <p:cNvSpPr/>
                <p:nvPr/>
              </p:nvSpPr>
              <p:spPr>
                <a:xfrm flipV="1">
                  <a:off x="10412320" y="5358412"/>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79" name="Freeform: Shape 482">
                  <a:extLst>
                    <a:ext uri="{FF2B5EF4-FFF2-40B4-BE49-F238E27FC236}">
                      <a16:creationId xmlns:a16="http://schemas.microsoft.com/office/drawing/2014/main" id="{C02065D8-EAA7-47FD-D62D-42F2A369B974}"/>
                    </a:ext>
                  </a:extLst>
                </p:cNvPr>
                <p:cNvSpPr/>
                <p:nvPr/>
              </p:nvSpPr>
              <p:spPr>
                <a:xfrm flipV="1">
                  <a:off x="10504584" y="5231976"/>
                  <a:ext cx="180269" cy="126435"/>
                </a:xfrm>
                <a:custGeom>
                  <a:avLst/>
                  <a:gdLst>
                    <a:gd name="connsiteX0" fmla="*/ 97234 w 180269"/>
                    <a:gd name="connsiteY0" fmla="*/ 99925 h 126435"/>
                    <a:gd name="connsiteX1" fmla="*/ 115438 w 180269"/>
                    <a:gd name="connsiteY1" fmla="*/ 120104 h 126435"/>
                    <a:gd name="connsiteX2" fmla="*/ 140344 w 180269"/>
                    <a:gd name="connsiteY2" fmla="*/ 126595 h 126435"/>
                    <a:gd name="connsiteX3" fmla="*/ 170118 w 180269"/>
                    <a:gd name="connsiteY3" fmla="*/ 113084 h 126435"/>
                    <a:gd name="connsiteX4" fmla="*/ 180596 w 180269"/>
                    <a:gd name="connsiteY4" fmla="*/ 74702 h 126435"/>
                    <a:gd name="connsiteX5" fmla="*/ 180596 w 180269"/>
                    <a:gd name="connsiteY5" fmla="*/ 160 h 126435"/>
                    <a:gd name="connsiteX6" fmla="*/ 160205 w 180269"/>
                    <a:gd name="connsiteY6" fmla="*/ 160 h 126435"/>
                    <a:gd name="connsiteX7" fmla="*/ 160205 w 180269"/>
                    <a:gd name="connsiteY7" fmla="*/ 74031 h 126435"/>
                    <a:gd name="connsiteX8" fmla="*/ 153891 w 180269"/>
                    <a:gd name="connsiteY8" fmla="*/ 100349 h 126435"/>
                    <a:gd name="connsiteX9" fmla="*/ 134735 w 180269"/>
                    <a:gd name="connsiteY9" fmla="*/ 108956 h 126435"/>
                    <a:gd name="connsiteX10" fmla="*/ 109793 w 180269"/>
                    <a:gd name="connsiteY10" fmla="*/ 98479 h 126435"/>
                    <a:gd name="connsiteX11" fmla="*/ 100656 w 180269"/>
                    <a:gd name="connsiteY11" fmla="*/ 69939 h 126435"/>
                    <a:gd name="connsiteX12" fmla="*/ 100656 w 180269"/>
                    <a:gd name="connsiteY12" fmla="*/ 160 h 126435"/>
                    <a:gd name="connsiteX13" fmla="*/ 80266 w 180269"/>
                    <a:gd name="connsiteY13" fmla="*/ 160 h 126435"/>
                    <a:gd name="connsiteX14" fmla="*/ 80266 w 180269"/>
                    <a:gd name="connsiteY14" fmla="*/ 74031 h 126435"/>
                    <a:gd name="connsiteX15" fmla="*/ 73986 w 180269"/>
                    <a:gd name="connsiteY15" fmla="*/ 100419 h 126435"/>
                    <a:gd name="connsiteX16" fmla="*/ 54584 w 180269"/>
                    <a:gd name="connsiteY16" fmla="*/ 108956 h 126435"/>
                    <a:gd name="connsiteX17" fmla="*/ 29854 w 180269"/>
                    <a:gd name="connsiteY17" fmla="*/ 98443 h 126435"/>
                    <a:gd name="connsiteX18" fmla="*/ 20717 w 180269"/>
                    <a:gd name="connsiteY18" fmla="*/ 69939 h 126435"/>
                    <a:gd name="connsiteX19" fmla="*/ 20717 w 180269"/>
                    <a:gd name="connsiteY19" fmla="*/ 160 h 126435"/>
                    <a:gd name="connsiteX20" fmla="*/ 326 w 180269"/>
                    <a:gd name="connsiteY20" fmla="*/ 160 h 126435"/>
                    <a:gd name="connsiteX21" fmla="*/ 326 w 180269"/>
                    <a:gd name="connsiteY21" fmla="*/ 123632 h 126435"/>
                    <a:gd name="connsiteX22" fmla="*/ 20717 w 180269"/>
                    <a:gd name="connsiteY22" fmla="*/ 123632 h 126435"/>
                    <a:gd name="connsiteX23" fmla="*/ 20717 w 180269"/>
                    <a:gd name="connsiteY23" fmla="*/ 104441 h 126435"/>
                    <a:gd name="connsiteX24" fmla="*/ 37368 w 180269"/>
                    <a:gd name="connsiteY24" fmla="*/ 121198 h 126435"/>
                    <a:gd name="connsiteX25" fmla="*/ 60404 w 180269"/>
                    <a:gd name="connsiteY25" fmla="*/ 126595 h 126435"/>
                    <a:gd name="connsiteX26" fmla="*/ 83300 w 180269"/>
                    <a:gd name="connsiteY26" fmla="*/ 119751 h 126435"/>
                    <a:gd name="connsiteX27" fmla="*/ 97234 w 180269"/>
                    <a:gd name="connsiteY27" fmla="*/ 99925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269" h="126435">
                      <a:moveTo>
                        <a:pt x="97234" y="99925"/>
                      </a:moveTo>
                      <a:cubicBezTo>
                        <a:pt x="102314" y="109050"/>
                        <a:pt x="108382" y="115777"/>
                        <a:pt x="115438" y="120104"/>
                      </a:cubicBezTo>
                      <a:cubicBezTo>
                        <a:pt x="122493" y="124432"/>
                        <a:pt x="130795" y="126595"/>
                        <a:pt x="140344" y="126595"/>
                      </a:cubicBezTo>
                      <a:cubicBezTo>
                        <a:pt x="153209" y="126595"/>
                        <a:pt x="163133" y="122091"/>
                        <a:pt x="170118" y="113084"/>
                      </a:cubicBezTo>
                      <a:cubicBezTo>
                        <a:pt x="177103" y="104100"/>
                        <a:pt x="180596" y="91306"/>
                        <a:pt x="180596" y="74702"/>
                      </a:cubicBezTo>
                      <a:lnTo>
                        <a:pt x="180596" y="160"/>
                      </a:lnTo>
                      <a:lnTo>
                        <a:pt x="160205" y="160"/>
                      </a:lnTo>
                      <a:lnTo>
                        <a:pt x="160205" y="74031"/>
                      </a:lnTo>
                      <a:cubicBezTo>
                        <a:pt x="160205" y="85861"/>
                        <a:pt x="158100" y="94634"/>
                        <a:pt x="153891" y="100349"/>
                      </a:cubicBezTo>
                      <a:cubicBezTo>
                        <a:pt x="149704" y="106087"/>
                        <a:pt x="143319" y="108956"/>
                        <a:pt x="134735" y="108956"/>
                      </a:cubicBezTo>
                      <a:cubicBezTo>
                        <a:pt x="124222" y="108956"/>
                        <a:pt x="115908" y="105464"/>
                        <a:pt x="109793" y="98479"/>
                      </a:cubicBezTo>
                      <a:cubicBezTo>
                        <a:pt x="103702" y="91517"/>
                        <a:pt x="100656" y="82004"/>
                        <a:pt x="100656" y="69939"/>
                      </a:cubicBezTo>
                      <a:lnTo>
                        <a:pt x="100656" y="160"/>
                      </a:lnTo>
                      <a:lnTo>
                        <a:pt x="80266" y="160"/>
                      </a:lnTo>
                      <a:lnTo>
                        <a:pt x="80266" y="74031"/>
                      </a:lnTo>
                      <a:cubicBezTo>
                        <a:pt x="80266" y="85932"/>
                        <a:pt x="78173" y="94728"/>
                        <a:pt x="73986" y="100419"/>
                      </a:cubicBezTo>
                      <a:cubicBezTo>
                        <a:pt x="69800" y="106111"/>
                        <a:pt x="63333" y="108956"/>
                        <a:pt x="54584" y="108956"/>
                      </a:cubicBezTo>
                      <a:cubicBezTo>
                        <a:pt x="44212" y="108956"/>
                        <a:pt x="35969" y="105452"/>
                        <a:pt x="29854" y="98443"/>
                      </a:cubicBezTo>
                      <a:cubicBezTo>
                        <a:pt x="23763" y="91435"/>
                        <a:pt x="20717" y="81934"/>
                        <a:pt x="20717" y="69939"/>
                      </a:cubicBezTo>
                      <a:lnTo>
                        <a:pt x="20717" y="160"/>
                      </a:lnTo>
                      <a:lnTo>
                        <a:pt x="326" y="160"/>
                      </a:lnTo>
                      <a:lnTo>
                        <a:pt x="326" y="123632"/>
                      </a:lnTo>
                      <a:lnTo>
                        <a:pt x="20717" y="123632"/>
                      </a:lnTo>
                      <a:lnTo>
                        <a:pt x="20717" y="104441"/>
                      </a:lnTo>
                      <a:cubicBezTo>
                        <a:pt x="25350" y="112014"/>
                        <a:pt x="30901" y="117599"/>
                        <a:pt x="37368" y="121198"/>
                      </a:cubicBezTo>
                      <a:cubicBezTo>
                        <a:pt x="43836" y="124796"/>
                        <a:pt x="51514" y="126595"/>
                        <a:pt x="60404" y="126595"/>
                      </a:cubicBezTo>
                      <a:cubicBezTo>
                        <a:pt x="69389" y="126595"/>
                        <a:pt x="77020" y="124314"/>
                        <a:pt x="83300" y="119751"/>
                      </a:cubicBezTo>
                      <a:cubicBezTo>
                        <a:pt x="89579" y="115212"/>
                        <a:pt x="94224" y="108603"/>
                        <a:pt x="97234" y="99925"/>
                      </a:cubicBezTo>
                      <a:close/>
                    </a:path>
                  </a:pathLst>
                </a:custGeom>
                <a:solidFill>
                  <a:srgbClr val="000000"/>
                </a:solidFill>
                <a:ln w="2258" cap="flat">
                  <a:noFill/>
                  <a:prstDash val="solid"/>
                  <a:round/>
                </a:ln>
              </p:spPr>
              <p:txBody>
                <a:bodyPr rtlCol="0" anchor="ctr"/>
                <a:lstStyle/>
                <a:p>
                  <a:endParaRPr lang="en-US"/>
                </a:p>
              </p:txBody>
            </p:sp>
            <p:sp>
              <p:nvSpPr>
                <p:cNvPr id="80" name="Freeform: Shape 483">
                  <a:extLst>
                    <a:ext uri="{FF2B5EF4-FFF2-40B4-BE49-F238E27FC236}">
                      <a16:creationId xmlns:a16="http://schemas.microsoft.com/office/drawing/2014/main" id="{27B8D9A5-48FC-D2EE-F920-28AF3438EFDE}"/>
                    </a:ext>
                  </a:extLst>
                </p:cNvPr>
                <p:cNvSpPr/>
                <p:nvPr/>
              </p:nvSpPr>
              <p:spPr>
                <a:xfrm flipV="1">
                  <a:off x="10716475" y="5231976"/>
                  <a:ext cx="113347" cy="129645"/>
                </a:xfrm>
                <a:custGeom>
                  <a:avLst/>
                  <a:gdLst>
                    <a:gd name="connsiteX0" fmla="*/ 57007 w 113347"/>
                    <a:gd name="connsiteY0" fmla="*/ 112626 h 129645"/>
                    <a:gd name="connsiteX1" fmla="*/ 31219 w 113347"/>
                    <a:gd name="connsiteY1" fmla="*/ 99891 h 129645"/>
                    <a:gd name="connsiteX2" fmla="*/ 21730 w 113347"/>
                    <a:gd name="connsiteY2" fmla="*/ 65001 h 129645"/>
                    <a:gd name="connsiteX3" fmla="*/ 31149 w 113347"/>
                    <a:gd name="connsiteY3" fmla="*/ 30111 h 129645"/>
                    <a:gd name="connsiteX4" fmla="*/ 57007 w 113347"/>
                    <a:gd name="connsiteY4" fmla="*/ 17376 h 129645"/>
                    <a:gd name="connsiteX5" fmla="*/ 82690 w 113347"/>
                    <a:gd name="connsiteY5" fmla="*/ 30147 h 129645"/>
                    <a:gd name="connsiteX6" fmla="*/ 92179 w 113347"/>
                    <a:gd name="connsiteY6" fmla="*/ 65001 h 129645"/>
                    <a:gd name="connsiteX7" fmla="*/ 82690 w 113347"/>
                    <a:gd name="connsiteY7" fmla="*/ 99785 h 129645"/>
                    <a:gd name="connsiteX8" fmla="*/ 57007 w 113347"/>
                    <a:gd name="connsiteY8" fmla="*/ 112626 h 129645"/>
                    <a:gd name="connsiteX9" fmla="*/ 57007 w 113347"/>
                    <a:gd name="connsiteY9" fmla="*/ 129806 h 129645"/>
                    <a:gd name="connsiteX10" fmla="*/ 98564 w 113347"/>
                    <a:gd name="connsiteY10" fmla="*/ 112591 h 129645"/>
                    <a:gd name="connsiteX11" fmla="*/ 113699 w 113347"/>
                    <a:gd name="connsiteY11" fmla="*/ 65001 h 129645"/>
                    <a:gd name="connsiteX12" fmla="*/ 98564 w 113347"/>
                    <a:gd name="connsiteY12" fmla="*/ 17411 h 129645"/>
                    <a:gd name="connsiteX13" fmla="*/ 57007 w 113347"/>
                    <a:gd name="connsiteY13" fmla="*/ 160 h 129645"/>
                    <a:gd name="connsiteX14" fmla="*/ 15380 w 113347"/>
                    <a:gd name="connsiteY14" fmla="*/ 17411 h 129645"/>
                    <a:gd name="connsiteX15" fmla="*/ 351 w 113347"/>
                    <a:gd name="connsiteY15" fmla="*/ 65001 h 129645"/>
                    <a:gd name="connsiteX16" fmla="*/ 15380 w 113347"/>
                    <a:gd name="connsiteY16" fmla="*/ 112591 h 129645"/>
                    <a:gd name="connsiteX17" fmla="*/ 57007 w 113347"/>
                    <a:gd name="connsiteY17" fmla="*/ 129806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07" y="112626"/>
                      </a:moveTo>
                      <a:cubicBezTo>
                        <a:pt x="46142" y="112626"/>
                        <a:pt x="37546" y="108381"/>
                        <a:pt x="31219" y="99891"/>
                      </a:cubicBezTo>
                      <a:cubicBezTo>
                        <a:pt x="24893" y="91401"/>
                        <a:pt x="21730" y="79771"/>
                        <a:pt x="21730" y="65001"/>
                      </a:cubicBezTo>
                      <a:cubicBezTo>
                        <a:pt x="21730" y="50231"/>
                        <a:pt x="24869" y="38602"/>
                        <a:pt x="31149" y="30111"/>
                      </a:cubicBezTo>
                      <a:cubicBezTo>
                        <a:pt x="37452" y="21621"/>
                        <a:pt x="46071" y="17376"/>
                        <a:pt x="57007" y="17376"/>
                      </a:cubicBezTo>
                      <a:cubicBezTo>
                        <a:pt x="67826" y="17376"/>
                        <a:pt x="76386" y="21633"/>
                        <a:pt x="82690" y="30147"/>
                      </a:cubicBezTo>
                      <a:cubicBezTo>
                        <a:pt x="89016" y="38684"/>
                        <a:pt x="92179" y="50302"/>
                        <a:pt x="92179" y="65001"/>
                      </a:cubicBezTo>
                      <a:cubicBezTo>
                        <a:pt x="92179" y="79629"/>
                        <a:pt x="89016" y="91224"/>
                        <a:pt x="82690" y="99785"/>
                      </a:cubicBezTo>
                      <a:cubicBezTo>
                        <a:pt x="76386" y="108346"/>
                        <a:pt x="67826" y="112626"/>
                        <a:pt x="57007" y="112626"/>
                      </a:cubicBezTo>
                      <a:close/>
                      <a:moveTo>
                        <a:pt x="57007" y="129806"/>
                      </a:moveTo>
                      <a:cubicBezTo>
                        <a:pt x="74646" y="129806"/>
                        <a:pt x="88499" y="124068"/>
                        <a:pt x="98564" y="112591"/>
                      </a:cubicBezTo>
                      <a:cubicBezTo>
                        <a:pt x="108654" y="101137"/>
                        <a:pt x="113699" y="85274"/>
                        <a:pt x="113699" y="65001"/>
                      </a:cubicBezTo>
                      <a:cubicBezTo>
                        <a:pt x="113699" y="44799"/>
                        <a:pt x="108654" y="28935"/>
                        <a:pt x="98564" y="17411"/>
                      </a:cubicBezTo>
                      <a:cubicBezTo>
                        <a:pt x="88499" y="5911"/>
                        <a:pt x="74646" y="160"/>
                        <a:pt x="57007" y="160"/>
                      </a:cubicBezTo>
                      <a:cubicBezTo>
                        <a:pt x="39298" y="160"/>
                        <a:pt x="25422" y="5911"/>
                        <a:pt x="15380" y="17411"/>
                      </a:cubicBezTo>
                      <a:cubicBezTo>
                        <a:pt x="5361" y="28935"/>
                        <a:pt x="351" y="44799"/>
                        <a:pt x="351" y="65001"/>
                      </a:cubicBezTo>
                      <a:cubicBezTo>
                        <a:pt x="351" y="85274"/>
                        <a:pt x="5361" y="101137"/>
                        <a:pt x="15380" y="112591"/>
                      </a:cubicBezTo>
                      <a:cubicBezTo>
                        <a:pt x="25422" y="124068"/>
                        <a:pt x="39298" y="129806"/>
                        <a:pt x="57007" y="129806"/>
                      </a:cubicBezTo>
                      <a:close/>
                    </a:path>
                  </a:pathLst>
                </a:custGeom>
                <a:solidFill>
                  <a:srgbClr val="000000"/>
                </a:solidFill>
                <a:ln w="2258" cap="flat">
                  <a:noFill/>
                  <a:prstDash val="solid"/>
                  <a:round/>
                </a:ln>
              </p:spPr>
              <p:txBody>
                <a:bodyPr rtlCol="0" anchor="ctr"/>
                <a:lstStyle/>
                <a:p>
                  <a:endParaRPr lang="en-US"/>
                </a:p>
              </p:txBody>
            </p:sp>
            <p:sp>
              <p:nvSpPr>
                <p:cNvPr id="81" name="Freeform: Shape 484">
                  <a:extLst>
                    <a:ext uri="{FF2B5EF4-FFF2-40B4-BE49-F238E27FC236}">
                      <a16:creationId xmlns:a16="http://schemas.microsoft.com/office/drawing/2014/main" id="{AB65C075-1F3E-8C98-83BC-CBD11BAE116F}"/>
                    </a:ext>
                  </a:extLst>
                </p:cNvPr>
                <p:cNvSpPr/>
                <p:nvPr/>
              </p:nvSpPr>
              <p:spPr>
                <a:xfrm flipV="1">
                  <a:off x="10862654" y="5231976"/>
                  <a:ext cx="103434" cy="126435"/>
                </a:xfrm>
                <a:custGeom>
                  <a:avLst/>
                  <a:gdLst>
                    <a:gd name="connsiteX0" fmla="*/ 103789 w 103434"/>
                    <a:gd name="connsiteY0" fmla="*/ 74702 h 126435"/>
                    <a:gd name="connsiteX1" fmla="*/ 103789 w 103434"/>
                    <a:gd name="connsiteY1" fmla="*/ 160 h 126435"/>
                    <a:gd name="connsiteX2" fmla="*/ 83504 w 103434"/>
                    <a:gd name="connsiteY2" fmla="*/ 160 h 126435"/>
                    <a:gd name="connsiteX3" fmla="*/ 83504 w 103434"/>
                    <a:gd name="connsiteY3" fmla="*/ 74031 h 126435"/>
                    <a:gd name="connsiteX4" fmla="*/ 76661 w 103434"/>
                    <a:gd name="connsiteY4" fmla="*/ 100243 h 126435"/>
                    <a:gd name="connsiteX5" fmla="*/ 56164 w 103434"/>
                    <a:gd name="connsiteY5" fmla="*/ 108956 h 126435"/>
                    <a:gd name="connsiteX6" fmla="*/ 30235 w 103434"/>
                    <a:gd name="connsiteY6" fmla="*/ 98479 h 126435"/>
                    <a:gd name="connsiteX7" fmla="*/ 20745 w 103434"/>
                    <a:gd name="connsiteY7" fmla="*/ 69939 h 126435"/>
                    <a:gd name="connsiteX8" fmla="*/ 20745 w 103434"/>
                    <a:gd name="connsiteY8" fmla="*/ 160 h 126435"/>
                    <a:gd name="connsiteX9" fmla="*/ 355 w 103434"/>
                    <a:gd name="connsiteY9" fmla="*/ 160 h 126435"/>
                    <a:gd name="connsiteX10" fmla="*/ 355 w 103434"/>
                    <a:gd name="connsiteY10" fmla="*/ 123632 h 126435"/>
                    <a:gd name="connsiteX11" fmla="*/ 20745 w 103434"/>
                    <a:gd name="connsiteY11" fmla="*/ 123632 h 126435"/>
                    <a:gd name="connsiteX12" fmla="*/ 20745 w 103434"/>
                    <a:gd name="connsiteY12" fmla="*/ 104441 h 126435"/>
                    <a:gd name="connsiteX13" fmla="*/ 37890 w 103434"/>
                    <a:gd name="connsiteY13" fmla="*/ 121092 h 126435"/>
                    <a:gd name="connsiteX14" fmla="*/ 60680 w 103434"/>
                    <a:gd name="connsiteY14" fmla="*/ 126595 h 126435"/>
                    <a:gd name="connsiteX15" fmla="*/ 92853 w 103434"/>
                    <a:gd name="connsiteY15" fmla="*/ 113437 h 126435"/>
                    <a:gd name="connsiteX16" fmla="*/ 103789 w 103434"/>
                    <a:gd name="connsiteY16" fmla="*/ 74702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34" h="126435">
                      <a:moveTo>
                        <a:pt x="103789" y="74702"/>
                      </a:moveTo>
                      <a:lnTo>
                        <a:pt x="103789" y="160"/>
                      </a:lnTo>
                      <a:lnTo>
                        <a:pt x="83504" y="160"/>
                      </a:lnTo>
                      <a:lnTo>
                        <a:pt x="83504" y="74031"/>
                      </a:lnTo>
                      <a:cubicBezTo>
                        <a:pt x="83504" y="85720"/>
                        <a:pt x="81223" y="94457"/>
                        <a:pt x="76661" y="100243"/>
                      </a:cubicBezTo>
                      <a:cubicBezTo>
                        <a:pt x="72098" y="106052"/>
                        <a:pt x="65266" y="108956"/>
                        <a:pt x="56164" y="108956"/>
                      </a:cubicBezTo>
                      <a:cubicBezTo>
                        <a:pt x="45205" y="108956"/>
                        <a:pt x="36562" y="105464"/>
                        <a:pt x="30235" y="98479"/>
                      </a:cubicBezTo>
                      <a:cubicBezTo>
                        <a:pt x="23909" y="91517"/>
                        <a:pt x="20745" y="82004"/>
                        <a:pt x="20745" y="69939"/>
                      </a:cubicBezTo>
                      <a:lnTo>
                        <a:pt x="20745" y="160"/>
                      </a:lnTo>
                      <a:lnTo>
                        <a:pt x="355" y="160"/>
                      </a:lnTo>
                      <a:lnTo>
                        <a:pt x="355" y="123632"/>
                      </a:lnTo>
                      <a:lnTo>
                        <a:pt x="20745" y="123632"/>
                      </a:lnTo>
                      <a:lnTo>
                        <a:pt x="20745" y="104441"/>
                      </a:lnTo>
                      <a:cubicBezTo>
                        <a:pt x="25614" y="111873"/>
                        <a:pt x="31329" y="117423"/>
                        <a:pt x="37890" y="121092"/>
                      </a:cubicBezTo>
                      <a:cubicBezTo>
                        <a:pt x="44476" y="124761"/>
                        <a:pt x="52072" y="126595"/>
                        <a:pt x="60680" y="126595"/>
                      </a:cubicBezTo>
                      <a:cubicBezTo>
                        <a:pt x="74861" y="126595"/>
                        <a:pt x="85586" y="122209"/>
                        <a:pt x="92853" y="113437"/>
                      </a:cubicBezTo>
                      <a:cubicBezTo>
                        <a:pt x="100144" y="104664"/>
                        <a:pt x="103789" y="91752"/>
                        <a:pt x="103789" y="74702"/>
                      </a:cubicBezTo>
                      <a:close/>
                    </a:path>
                  </a:pathLst>
                </a:custGeom>
                <a:solidFill>
                  <a:srgbClr val="000000"/>
                </a:solidFill>
                <a:ln w="2258" cap="flat">
                  <a:noFill/>
                  <a:prstDash val="solid"/>
                  <a:round/>
                </a:ln>
              </p:spPr>
              <p:txBody>
                <a:bodyPr rtlCol="0" anchor="ctr"/>
                <a:lstStyle/>
                <a:p>
                  <a:endParaRPr lang="en-US"/>
                </a:p>
              </p:txBody>
            </p:sp>
            <p:sp>
              <p:nvSpPr>
                <p:cNvPr id="82" name="Freeform: Shape 485">
                  <a:extLst>
                    <a:ext uri="{FF2B5EF4-FFF2-40B4-BE49-F238E27FC236}">
                      <a16:creationId xmlns:a16="http://schemas.microsoft.com/office/drawing/2014/main" id="{1885AED1-0FAF-6F04-40E6-6B731AAA9618}"/>
                    </a:ext>
                  </a:extLst>
                </p:cNvPr>
                <p:cNvSpPr/>
                <p:nvPr/>
              </p:nvSpPr>
              <p:spPr>
                <a:xfrm flipV="1">
                  <a:off x="11006526" y="5186856"/>
                  <a:ext cx="20284" cy="171555"/>
                </a:xfrm>
                <a:custGeom>
                  <a:avLst/>
                  <a:gdLst>
                    <a:gd name="connsiteX0" fmla="*/ 376 w 20284"/>
                    <a:gd name="connsiteY0" fmla="*/ 123621 h 171555"/>
                    <a:gd name="connsiteX1" fmla="*/ 20661 w 20284"/>
                    <a:gd name="connsiteY1" fmla="*/ 123621 h 171555"/>
                    <a:gd name="connsiteX2" fmla="*/ 20661 w 20284"/>
                    <a:gd name="connsiteY2" fmla="*/ 149 h 171555"/>
                    <a:gd name="connsiteX3" fmla="*/ 376 w 20284"/>
                    <a:gd name="connsiteY3" fmla="*/ 149 h 171555"/>
                    <a:gd name="connsiteX4" fmla="*/ 376 w 20284"/>
                    <a:gd name="connsiteY4" fmla="*/ 171705 h 171555"/>
                    <a:gd name="connsiteX5" fmla="*/ 20661 w 20284"/>
                    <a:gd name="connsiteY5" fmla="*/ 171705 h 171555"/>
                    <a:gd name="connsiteX6" fmla="*/ 20661 w 20284"/>
                    <a:gd name="connsiteY6" fmla="*/ 145987 h 171555"/>
                    <a:gd name="connsiteX7" fmla="*/ 376 w 20284"/>
                    <a:gd name="connsiteY7" fmla="*/ 145987 h 1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4" h="171555">
                      <a:moveTo>
                        <a:pt x="376" y="123621"/>
                      </a:moveTo>
                      <a:lnTo>
                        <a:pt x="20661" y="123621"/>
                      </a:lnTo>
                      <a:lnTo>
                        <a:pt x="20661" y="149"/>
                      </a:lnTo>
                      <a:lnTo>
                        <a:pt x="376" y="149"/>
                      </a:lnTo>
                      <a:close/>
                      <a:moveTo>
                        <a:pt x="376" y="171705"/>
                      </a:moveTo>
                      <a:lnTo>
                        <a:pt x="20661" y="171705"/>
                      </a:lnTo>
                      <a:lnTo>
                        <a:pt x="20661" y="145987"/>
                      </a:lnTo>
                      <a:lnTo>
                        <a:pt x="376" y="145987"/>
                      </a:lnTo>
                      <a:close/>
                    </a:path>
                  </a:pathLst>
                </a:custGeom>
                <a:solidFill>
                  <a:srgbClr val="000000"/>
                </a:solidFill>
                <a:ln w="2258" cap="flat">
                  <a:noFill/>
                  <a:prstDash val="solid"/>
                  <a:round/>
                </a:ln>
              </p:spPr>
              <p:txBody>
                <a:bodyPr rtlCol="0" anchor="ctr"/>
                <a:lstStyle/>
                <a:p>
                  <a:endParaRPr lang="en-US"/>
                </a:p>
              </p:txBody>
            </p:sp>
            <p:sp>
              <p:nvSpPr>
                <p:cNvPr id="83" name="Freeform: Shape 486">
                  <a:extLst>
                    <a:ext uri="{FF2B5EF4-FFF2-40B4-BE49-F238E27FC236}">
                      <a16:creationId xmlns:a16="http://schemas.microsoft.com/office/drawing/2014/main" id="{C61421A7-D7D4-FB23-BB8F-C25298505BDA}"/>
                    </a:ext>
                  </a:extLst>
                </p:cNvPr>
                <p:cNvSpPr/>
                <p:nvPr/>
              </p:nvSpPr>
              <p:spPr>
                <a:xfrm flipV="1">
                  <a:off x="11054049" y="5199873"/>
                  <a:ext cx="77046" cy="158538"/>
                </a:xfrm>
                <a:custGeom>
                  <a:avLst/>
                  <a:gdLst>
                    <a:gd name="connsiteX0" fmla="*/ 35651 w 77046"/>
                    <a:gd name="connsiteY0" fmla="*/ 158690 h 158538"/>
                    <a:gd name="connsiteX1" fmla="*/ 35651 w 77046"/>
                    <a:gd name="connsiteY1" fmla="*/ 123624 h 158538"/>
                    <a:gd name="connsiteX2" fmla="*/ 77420 w 77046"/>
                    <a:gd name="connsiteY2" fmla="*/ 123624 h 158538"/>
                    <a:gd name="connsiteX3" fmla="*/ 77420 w 77046"/>
                    <a:gd name="connsiteY3" fmla="*/ 107855 h 158538"/>
                    <a:gd name="connsiteX4" fmla="*/ 35651 w 77046"/>
                    <a:gd name="connsiteY4" fmla="*/ 107855 h 158538"/>
                    <a:gd name="connsiteX5" fmla="*/ 35651 w 77046"/>
                    <a:gd name="connsiteY5" fmla="*/ 40827 h 158538"/>
                    <a:gd name="connsiteX6" fmla="*/ 39779 w 77046"/>
                    <a:gd name="connsiteY6" fmla="*/ 21424 h 158538"/>
                    <a:gd name="connsiteX7" fmla="*/ 56606 w 77046"/>
                    <a:gd name="connsiteY7" fmla="*/ 17121 h 158538"/>
                    <a:gd name="connsiteX8" fmla="*/ 77420 w 77046"/>
                    <a:gd name="connsiteY8" fmla="*/ 17121 h 158538"/>
                    <a:gd name="connsiteX9" fmla="*/ 77420 w 77046"/>
                    <a:gd name="connsiteY9" fmla="*/ 152 h 158538"/>
                    <a:gd name="connsiteX10" fmla="*/ 56606 w 77046"/>
                    <a:gd name="connsiteY10" fmla="*/ 152 h 158538"/>
                    <a:gd name="connsiteX11" fmla="*/ 24186 w 77046"/>
                    <a:gd name="connsiteY11" fmla="*/ 8901 h 158538"/>
                    <a:gd name="connsiteX12" fmla="*/ 15261 w 77046"/>
                    <a:gd name="connsiteY12" fmla="*/ 40827 h 158538"/>
                    <a:gd name="connsiteX13" fmla="*/ 15261 w 77046"/>
                    <a:gd name="connsiteY13" fmla="*/ 107855 h 158538"/>
                    <a:gd name="connsiteX14" fmla="*/ 373 w 77046"/>
                    <a:gd name="connsiteY14" fmla="*/ 107855 h 158538"/>
                    <a:gd name="connsiteX15" fmla="*/ 373 w 77046"/>
                    <a:gd name="connsiteY15" fmla="*/ 123624 h 158538"/>
                    <a:gd name="connsiteX16" fmla="*/ 15261 w 77046"/>
                    <a:gd name="connsiteY16" fmla="*/ 123624 h 158538"/>
                    <a:gd name="connsiteX17" fmla="*/ 15261 w 77046"/>
                    <a:gd name="connsiteY17" fmla="*/ 158690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51" y="158690"/>
                      </a:moveTo>
                      <a:lnTo>
                        <a:pt x="35651" y="123624"/>
                      </a:lnTo>
                      <a:lnTo>
                        <a:pt x="77420" y="123624"/>
                      </a:lnTo>
                      <a:lnTo>
                        <a:pt x="77420" y="107855"/>
                      </a:lnTo>
                      <a:lnTo>
                        <a:pt x="35651" y="107855"/>
                      </a:lnTo>
                      <a:lnTo>
                        <a:pt x="35651" y="40827"/>
                      </a:lnTo>
                      <a:cubicBezTo>
                        <a:pt x="35651" y="30761"/>
                        <a:pt x="37027" y="24294"/>
                        <a:pt x="39779" y="21424"/>
                      </a:cubicBezTo>
                      <a:cubicBezTo>
                        <a:pt x="42530" y="18555"/>
                        <a:pt x="48140" y="17121"/>
                        <a:pt x="56606" y="17121"/>
                      </a:cubicBezTo>
                      <a:lnTo>
                        <a:pt x="77420" y="17121"/>
                      </a:lnTo>
                      <a:lnTo>
                        <a:pt x="77420" y="152"/>
                      </a:lnTo>
                      <a:lnTo>
                        <a:pt x="56606" y="152"/>
                      </a:lnTo>
                      <a:cubicBezTo>
                        <a:pt x="40943" y="152"/>
                        <a:pt x="30136" y="3068"/>
                        <a:pt x="24186" y="8901"/>
                      </a:cubicBezTo>
                      <a:cubicBezTo>
                        <a:pt x="18236" y="14757"/>
                        <a:pt x="15261" y="25399"/>
                        <a:pt x="15261" y="40827"/>
                      </a:cubicBezTo>
                      <a:lnTo>
                        <a:pt x="15261" y="107855"/>
                      </a:lnTo>
                      <a:lnTo>
                        <a:pt x="373" y="107855"/>
                      </a:lnTo>
                      <a:lnTo>
                        <a:pt x="373" y="123624"/>
                      </a:lnTo>
                      <a:lnTo>
                        <a:pt x="15261" y="123624"/>
                      </a:lnTo>
                      <a:lnTo>
                        <a:pt x="15261" y="158690"/>
                      </a:lnTo>
                      <a:close/>
                    </a:path>
                  </a:pathLst>
                </a:custGeom>
                <a:solidFill>
                  <a:srgbClr val="000000"/>
                </a:solidFill>
                <a:ln w="2258" cap="flat">
                  <a:noFill/>
                  <a:prstDash val="solid"/>
                  <a:round/>
                </a:ln>
              </p:spPr>
              <p:txBody>
                <a:bodyPr rtlCol="0" anchor="ctr"/>
                <a:lstStyle/>
                <a:p>
                  <a:endParaRPr lang="en-US"/>
                </a:p>
              </p:txBody>
            </p:sp>
            <p:sp>
              <p:nvSpPr>
                <p:cNvPr id="84" name="Freeform: Shape 487">
                  <a:extLst>
                    <a:ext uri="{FF2B5EF4-FFF2-40B4-BE49-F238E27FC236}">
                      <a16:creationId xmlns:a16="http://schemas.microsoft.com/office/drawing/2014/main" id="{BB2692FB-8BE6-A3DE-03C8-475D7C0D080C}"/>
                    </a:ext>
                  </a:extLst>
                </p:cNvPr>
                <p:cNvSpPr/>
                <p:nvPr/>
              </p:nvSpPr>
              <p:spPr>
                <a:xfrm flipV="1">
                  <a:off x="11148959" y="5231976"/>
                  <a:ext cx="113347" cy="129645"/>
                </a:xfrm>
                <a:custGeom>
                  <a:avLst/>
                  <a:gdLst>
                    <a:gd name="connsiteX0" fmla="*/ 57023 w 113347"/>
                    <a:gd name="connsiteY0" fmla="*/ 112626 h 129645"/>
                    <a:gd name="connsiteX1" fmla="*/ 31235 w 113347"/>
                    <a:gd name="connsiteY1" fmla="*/ 99891 h 129645"/>
                    <a:gd name="connsiteX2" fmla="*/ 21745 w 113347"/>
                    <a:gd name="connsiteY2" fmla="*/ 65001 h 129645"/>
                    <a:gd name="connsiteX3" fmla="*/ 31164 w 113347"/>
                    <a:gd name="connsiteY3" fmla="*/ 30111 h 129645"/>
                    <a:gd name="connsiteX4" fmla="*/ 57023 w 113347"/>
                    <a:gd name="connsiteY4" fmla="*/ 17376 h 129645"/>
                    <a:gd name="connsiteX5" fmla="*/ 82705 w 113347"/>
                    <a:gd name="connsiteY5" fmla="*/ 30147 h 129645"/>
                    <a:gd name="connsiteX6" fmla="*/ 92195 w 113347"/>
                    <a:gd name="connsiteY6" fmla="*/ 65001 h 129645"/>
                    <a:gd name="connsiteX7" fmla="*/ 82705 w 113347"/>
                    <a:gd name="connsiteY7" fmla="*/ 99785 h 129645"/>
                    <a:gd name="connsiteX8" fmla="*/ 57023 w 113347"/>
                    <a:gd name="connsiteY8" fmla="*/ 112626 h 129645"/>
                    <a:gd name="connsiteX9" fmla="*/ 57023 w 113347"/>
                    <a:gd name="connsiteY9" fmla="*/ 129806 h 129645"/>
                    <a:gd name="connsiteX10" fmla="*/ 98580 w 113347"/>
                    <a:gd name="connsiteY10" fmla="*/ 112591 h 129645"/>
                    <a:gd name="connsiteX11" fmla="*/ 113714 w 113347"/>
                    <a:gd name="connsiteY11" fmla="*/ 65001 h 129645"/>
                    <a:gd name="connsiteX12" fmla="*/ 98580 w 113347"/>
                    <a:gd name="connsiteY12" fmla="*/ 17411 h 129645"/>
                    <a:gd name="connsiteX13" fmla="*/ 57023 w 113347"/>
                    <a:gd name="connsiteY13" fmla="*/ 160 h 129645"/>
                    <a:gd name="connsiteX14" fmla="*/ 15395 w 113347"/>
                    <a:gd name="connsiteY14" fmla="*/ 17411 h 129645"/>
                    <a:gd name="connsiteX15" fmla="*/ 366 w 113347"/>
                    <a:gd name="connsiteY15" fmla="*/ 65001 h 129645"/>
                    <a:gd name="connsiteX16" fmla="*/ 15395 w 113347"/>
                    <a:gd name="connsiteY16" fmla="*/ 112591 h 129645"/>
                    <a:gd name="connsiteX17" fmla="*/ 57023 w 113347"/>
                    <a:gd name="connsiteY17" fmla="*/ 129806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347" h="129645">
                      <a:moveTo>
                        <a:pt x="57023" y="112626"/>
                      </a:moveTo>
                      <a:cubicBezTo>
                        <a:pt x="46157" y="112626"/>
                        <a:pt x="37561" y="108381"/>
                        <a:pt x="31235" y="99891"/>
                      </a:cubicBezTo>
                      <a:cubicBezTo>
                        <a:pt x="24908" y="91401"/>
                        <a:pt x="21745" y="79771"/>
                        <a:pt x="21745" y="65001"/>
                      </a:cubicBezTo>
                      <a:cubicBezTo>
                        <a:pt x="21745" y="50231"/>
                        <a:pt x="24885" y="38602"/>
                        <a:pt x="31164" y="30111"/>
                      </a:cubicBezTo>
                      <a:cubicBezTo>
                        <a:pt x="37467" y="21621"/>
                        <a:pt x="46086" y="17376"/>
                        <a:pt x="57023" y="17376"/>
                      </a:cubicBezTo>
                      <a:cubicBezTo>
                        <a:pt x="67841" y="17376"/>
                        <a:pt x="76402" y="21633"/>
                        <a:pt x="82705" y="30147"/>
                      </a:cubicBezTo>
                      <a:cubicBezTo>
                        <a:pt x="89031" y="38684"/>
                        <a:pt x="92195" y="50302"/>
                        <a:pt x="92195" y="65001"/>
                      </a:cubicBezTo>
                      <a:cubicBezTo>
                        <a:pt x="92195" y="79629"/>
                        <a:pt x="89031" y="91224"/>
                        <a:pt x="82705" y="99785"/>
                      </a:cubicBezTo>
                      <a:cubicBezTo>
                        <a:pt x="76402" y="108346"/>
                        <a:pt x="67841" y="112626"/>
                        <a:pt x="57023" y="112626"/>
                      </a:cubicBezTo>
                      <a:close/>
                      <a:moveTo>
                        <a:pt x="57023" y="129806"/>
                      </a:moveTo>
                      <a:cubicBezTo>
                        <a:pt x="74662" y="129806"/>
                        <a:pt x="88514" y="124068"/>
                        <a:pt x="98580" y="112591"/>
                      </a:cubicBezTo>
                      <a:cubicBezTo>
                        <a:pt x="108669" y="101137"/>
                        <a:pt x="113714" y="85274"/>
                        <a:pt x="113714" y="65001"/>
                      </a:cubicBezTo>
                      <a:cubicBezTo>
                        <a:pt x="113714" y="44799"/>
                        <a:pt x="108669" y="28935"/>
                        <a:pt x="98580" y="17411"/>
                      </a:cubicBezTo>
                      <a:cubicBezTo>
                        <a:pt x="88514" y="5911"/>
                        <a:pt x="74662" y="160"/>
                        <a:pt x="57023" y="160"/>
                      </a:cubicBezTo>
                      <a:cubicBezTo>
                        <a:pt x="39313" y="160"/>
                        <a:pt x="25437" y="5911"/>
                        <a:pt x="15395" y="17411"/>
                      </a:cubicBezTo>
                      <a:cubicBezTo>
                        <a:pt x="5376" y="28935"/>
                        <a:pt x="366" y="44799"/>
                        <a:pt x="366" y="65001"/>
                      </a:cubicBezTo>
                      <a:cubicBezTo>
                        <a:pt x="366" y="85274"/>
                        <a:pt x="5376" y="101137"/>
                        <a:pt x="15395" y="112591"/>
                      </a:cubicBezTo>
                      <a:cubicBezTo>
                        <a:pt x="25437" y="124068"/>
                        <a:pt x="39313" y="129806"/>
                        <a:pt x="57023" y="129806"/>
                      </a:cubicBezTo>
                      <a:close/>
                    </a:path>
                  </a:pathLst>
                </a:custGeom>
                <a:solidFill>
                  <a:srgbClr val="000000"/>
                </a:solidFill>
                <a:ln w="2258" cap="flat">
                  <a:noFill/>
                  <a:prstDash val="solid"/>
                  <a:round/>
                </a:ln>
              </p:spPr>
              <p:txBody>
                <a:bodyPr rtlCol="0" anchor="ctr"/>
                <a:lstStyle/>
                <a:p>
                  <a:endParaRPr lang="en-US"/>
                </a:p>
              </p:txBody>
            </p:sp>
            <p:sp>
              <p:nvSpPr>
                <p:cNvPr id="85" name="Freeform: Shape 488">
                  <a:extLst>
                    <a:ext uri="{FF2B5EF4-FFF2-40B4-BE49-F238E27FC236}">
                      <a16:creationId xmlns:a16="http://schemas.microsoft.com/office/drawing/2014/main" id="{D4402622-ABF5-734B-868D-11418A145A36}"/>
                    </a:ext>
                  </a:extLst>
                </p:cNvPr>
                <p:cNvSpPr/>
                <p:nvPr/>
              </p:nvSpPr>
              <p:spPr>
                <a:xfrm flipV="1">
                  <a:off x="11295136" y="5231976"/>
                  <a:ext cx="72319" cy="126435"/>
                </a:xfrm>
                <a:custGeom>
                  <a:avLst/>
                  <a:gdLst>
                    <a:gd name="connsiteX0" fmla="*/ 72696 w 72319"/>
                    <a:gd name="connsiteY0" fmla="*/ 104688 h 126435"/>
                    <a:gd name="connsiteX1" fmla="*/ 65252 w 72319"/>
                    <a:gd name="connsiteY1" fmla="*/ 107580 h 126435"/>
                    <a:gd name="connsiteX2" fmla="*/ 56397 w 72319"/>
                    <a:gd name="connsiteY2" fmla="*/ 108533 h 126435"/>
                    <a:gd name="connsiteX3" fmla="*/ 29974 w 72319"/>
                    <a:gd name="connsiteY3" fmla="*/ 97350 h 126435"/>
                    <a:gd name="connsiteX4" fmla="*/ 20767 w 72319"/>
                    <a:gd name="connsiteY4" fmla="*/ 65212 h 126435"/>
                    <a:gd name="connsiteX5" fmla="*/ 20767 w 72319"/>
                    <a:gd name="connsiteY5" fmla="*/ 160 h 126435"/>
                    <a:gd name="connsiteX6" fmla="*/ 376 w 72319"/>
                    <a:gd name="connsiteY6" fmla="*/ 160 h 126435"/>
                    <a:gd name="connsiteX7" fmla="*/ 376 w 72319"/>
                    <a:gd name="connsiteY7" fmla="*/ 123632 h 126435"/>
                    <a:gd name="connsiteX8" fmla="*/ 20767 w 72319"/>
                    <a:gd name="connsiteY8" fmla="*/ 123632 h 126435"/>
                    <a:gd name="connsiteX9" fmla="*/ 20767 w 72319"/>
                    <a:gd name="connsiteY9" fmla="*/ 104441 h 126435"/>
                    <a:gd name="connsiteX10" fmla="*/ 37418 w 72319"/>
                    <a:gd name="connsiteY10" fmla="*/ 121127 h 126435"/>
                    <a:gd name="connsiteX11" fmla="*/ 62359 w 72319"/>
                    <a:gd name="connsiteY11" fmla="*/ 126595 h 126435"/>
                    <a:gd name="connsiteX12" fmla="*/ 66981 w 72319"/>
                    <a:gd name="connsiteY12" fmla="*/ 126313 h 126435"/>
                    <a:gd name="connsiteX13" fmla="*/ 72590 w 72319"/>
                    <a:gd name="connsiteY13" fmla="*/ 125502 h 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19" h="126435">
                      <a:moveTo>
                        <a:pt x="72696" y="104688"/>
                      </a:moveTo>
                      <a:cubicBezTo>
                        <a:pt x="70415" y="106005"/>
                        <a:pt x="67933" y="106969"/>
                        <a:pt x="65252" y="107580"/>
                      </a:cubicBezTo>
                      <a:cubicBezTo>
                        <a:pt x="62571" y="108216"/>
                        <a:pt x="59620" y="108533"/>
                        <a:pt x="56397" y="108533"/>
                      </a:cubicBezTo>
                      <a:cubicBezTo>
                        <a:pt x="44921" y="108533"/>
                        <a:pt x="36113" y="104805"/>
                        <a:pt x="29974" y="97350"/>
                      </a:cubicBezTo>
                      <a:cubicBezTo>
                        <a:pt x="23836" y="89895"/>
                        <a:pt x="20767" y="79182"/>
                        <a:pt x="20767" y="65212"/>
                      </a:cubicBezTo>
                      <a:lnTo>
                        <a:pt x="20767" y="160"/>
                      </a:lnTo>
                      <a:lnTo>
                        <a:pt x="376" y="160"/>
                      </a:lnTo>
                      <a:lnTo>
                        <a:pt x="376" y="123632"/>
                      </a:lnTo>
                      <a:lnTo>
                        <a:pt x="20767" y="123632"/>
                      </a:lnTo>
                      <a:lnTo>
                        <a:pt x="20767" y="104441"/>
                      </a:lnTo>
                      <a:cubicBezTo>
                        <a:pt x="25047" y="111943"/>
                        <a:pt x="30598" y="117505"/>
                        <a:pt x="37418" y="121127"/>
                      </a:cubicBezTo>
                      <a:cubicBezTo>
                        <a:pt x="44262" y="124772"/>
                        <a:pt x="52576" y="126595"/>
                        <a:pt x="62359" y="126595"/>
                      </a:cubicBezTo>
                      <a:cubicBezTo>
                        <a:pt x="63747" y="126595"/>
                        <a:pt x="65287" y="126501"/>
                        <a:pt x="66981" y="126313"/>
                      </a:cubicBezTo>
                      <a:cubicBezTo>
                        <a:pt x="68674" y="126148"/>
                        <a:pt x="70544" y="125878"/>
                        <a:pt x="72590" y="125502"/>
                      </a:cubicBezTo>
                      <a:close/>
                    </a:path>
                  </a:pathLst>
                </a:custGeom>
                <a:solidFill>
                  <a:srgbClr val="000000"/>
                </a:solidFill>
                <a:ln w="2258" cap="flat">
                  <a:noFill/>
                  <a:prstDash val="solid"/>
                  <a:round/>
                </a:ln>
              </p:spPr>
              <p:txBody>
                <a:bodyPr rtlCol="0" anchor="ctr"/>
                <a:lstStyle/>
                <a:p>
                  <a:endParaRPr lang="en-US"/>
                </a:p>
              </p:txBody>
            </p:sp>
            <p:sp>
              <p:nvSpPr>
                <p:cNvPr id="86" name="Freeform: Shape 489">
                  <a:extLst>
                    <a:ext uri="{FF2B5EF4-FFF2-40B4-BE49-F238E27FC236}">
                      <a16:creationId xmlns:a16="http://schemas.microsoft.com/office/drawing/2014/main" id="{3D4395D5-1F45-525C-5AE0-5E12DFC2D23C}"/>
                    </a:ext>
                  </a:extLst>
                </p:cNvPr>
                <p:cNvSpPr/>
                <p:nvPr/>
              </p:nvSpPr>
              <p:spPr>
                <a:xfrm flipV="1">
                  <a:off x="11367466" y="5358412"/>
                  <a:ext cx="28222" cy="28222"/>
                </a:xfrm>
                <a:custGeom>
                  <a:avLst/>
                  <a:gdLst/>
                  <a:ahLst/>
                  <a:cxnLst/>
                  <a:rect l="l" t="t" r="r" b="b"/>
                  <a:pathLst>
                    <a:path w="28222" h="28222"/>
                  </a:pathLst>
                </a:custGeom>
                <a:solidFill>
                  <a:srgbClr val="000000"/>
                </a:solidFill>
                <a:ln w="2258" cap="flat">
                  <a:noFill/>
                  <a:prstDash val="solid"/>
                  <a:round/>
                </a:ln>
              </p:spPr>
              <p:txBody>
                <a:bodyPr rtlCol="0" anchor="ctr"/>
                <a:lstStyle/>
                <a:p>
                  <a:endParaRPr lang="en-US"/>
                </a:p>
              </p:txBody>
            </p:sp>
            <p:sp>
              <p:nvSpPr>
                <p:cNvPr id="87" name="Freeform: Shape 490">
                  <a:extLst>
                    <a:ext uri="{FF2B5EF4-FFF2-40B4-BE49-F238E27FC236}">
                      <a16:creationId xmlns:a16="http://schemas.microsoft.com/office/drawing/2014/main" id="{0D9007ED-C53C-74B5-8C83-6217E6FD1F54}"/>
                    </a:ext>
                  </a:extLst>
                </p:cNvPr>
                <p:cNvSpPr/>
                <p:nvPr/>
              </p:nvSpPr>
              <p:spPr>
                <a:xfrm flipV="1">
                  <a:off x="11451687" y="5186856"/>
                  <a:ext cx="110348" cy="174766"/>
                </a:xfrm>
                <a:custGeom>
                  <a:avLst/>
                  <a:gdLst>
                    <a:gd name="connsiteX0" fmla="*/ 90442 w 110348"/>
                    <a:gd name="connsiteY0" fmla="*/ 108100 h 174766"/>
                    <a:gd name="connsiteX1" fmla="*/ 90442 w 110348"/>
                    <a:gd name="connsiteY1" fmla="*/ 174916 h 174766"/>
                    <a:gd name="connsiteX2" fmla="*/ 110727 w 110348"/>
                    <a:gd name="connsiteY2" fmla="*/ 174916 h 174766"/>
                    <a:gd name="connsiteX3" fmla="*/ 110727 w 110348"/>
                    <a:gd name="connsiteY3" fmla="*/ 3360 h 174766"/>
                    <a:gd name="connsiteX4" fmla="*/ 90442 w 110348"/>
                    <a:gd name="connsiteY4" fmla="*/ 3360 h 174766"/>
                    <a:gd name="connsiteX5" fmla="*/ 90442 w 110348"/>
                    <a:gd name="connsiteY5" fmla="*/ 21881 h 174766"/>
                    <a:gd name="connsiteX6" fmla="*/ 74285 w 110348"/>
                    <a:gd name="connsiteY6" fmla="*/ 5512 h 174766"/>
                    <a:gd name="connsiteX7" fmla="*/ 50860 w 110348"/>
                    <a:gd name="connsiteY7" fmla="*/ 150 h 174766"/>
                    <a:gd name="connsiteX8" fmla="*/ 14418 w 110348"/>
                    <a:gd name="connsiteY8" fmla="*/ 18000 h 174766"/>
                    <a:gd name="connsiteX9" fmla="*/ 378 w 110348"/>
                    <a:gd name="connsiteY9" fmla="*/ 64990 h 174766"/>
                    <a:gd name="connsiteX10" fmla="*/ 14418 w 110348"/>
                    <a:gd name="connsiteY10" fmla="*/ 111945 h 174766"/>
                    <a:gd name="connsiteX11" fmla="*/ 50860 w 110348"/>
                    <a:gd name="connsiteY11" fmla="*/ 129795 h 174766"/>
                    <a:gd name="connsiteX12" fmla="*/ 74285 w 110348"/>
                    <a:gd name="connsiteY12" fmla="*/ 124433 h 174766"/>
                    <a:gd name="connsiteX13" fmla="*/ 90442 w 110348"/>
                    <a:gd name="connsiteY13" fmla="*/ 108100 h 174766"/>
                    <a:gd name="connsiteX14" fmla="*/ 21333 w 110348"/>
                    <a:gd name="connsiteY14" fmla="*/ 64990 h 174766"/>
                    <a:gd name="connsiteX15" fmla="*/ 30540 w 110348"/>
                    <a:gd name="connsiteY15" fmla="*/ 29889 h 174766"/>
                    <a:gd name="connsiteX16" fmla="*/ 55834 w 110348"/>
                    <a:gd name="connsiteY16" fmla="*/ 17154 h 174766"/>
                    <a:gd name="connsiteX17" fmla="*/ 81164 w 110348"/>
                    <a:gd name="connsiteY17" fmla="*/ 29889 h 174766"/>
                    <a:gd name="connsiteX18" fmla="*/ 90442 w 110348"/>
                    <a:gd name="connsiteY18" fmla="*/ 64990 h 174766"/>
                    <a:gd name="connsiteX19" fmla="*/ 81164 w 110348"/>
                    <a:gd name="connsiteY19" fmla="*/ 100092 h 174766"/>
                    <a:gd name="connsiteX20" fmla="*/ 55834 w 110348"/>
                    <a:gd name="connsiteY20" fmla="*/ 112827 h 174766"/>
                    <a:gd name="connsiteX21" fmla="*/ 30540 w 110348"/>
                    <a:gd name="connsiteY21" fmla="*/ 100092 h 174766"/>
                    <a:gd name="connsiteX22" fmla="*/ 21333 w 110348"/>
                    <a:gd name="connsiteY22" fmla="*/ 64990 h 1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 h="174766">
                      <a:moveTo>
                        <a:pt x="90442" y="108100"/>
                      </a:moveTo>
                      <a:lnTo>
                        <a:pt x="90442" y="174916"/>
                      </a:lnTo>
                      <a:lnTo>
                        <a:pt x="110727" y="174916"/>
                      </a:lnTo>
                      <a:lnTo>
                        <a:pt x="110727" y="3360"/>
                      </a:lnTo>
                      <a:lnTo>
                        <a:pt x="90442" y="3360"/>
                      </a:lnTo>
                      <a:lnTo>
                        <a:pt x="90442" y="21881"/>
                      </a:lnTo>
                      <a:cubicBezTo>
                        <a:pt x="86185" y="14543"/>
                        <a:pt x="80799" y="9087"/>
                        <a:pt x="74285" y="5512"/>
                      </a:cubicBezTo>
                      <a:cubicBezTo>
                        <a:pt x="67794" y="1937"/>
                        <a:pt x="59986" y="150"/>
                        <a:pt x="50860" y="150"/>
                      </a:cubicBezTo>
                      <a:cubicBezTo>
                        <a:pt x="35949" y="150"/>
                        <a:pt x="23802" y="6100"/>
                        <a:pt x="14418" y="18000"/>
                      </a:cubicBezTo>
                      <a:cubicBezTo>
                        <a:pt x="5058" y="29924"/>
                        <a:pt x="378" y="45587"/>
                        <a:pt x="378" y="64990"/>
                      </a:cubicBezTo>
                      <a:cubicBezTo>
                        <a:pt x="378" y="84393"/>
                        <a:pt x="5058" y="100044"/>
                        <a:pt x="14418" y="111945"/>
                      </a:cubicBezTo>
                      <a:cubicBezTo>
                        <a:pt x="23802" y="123845"/>
                        <a:pt x="35949" y="129795"/>
                        <a:pt x="50860" y="129795"/>
                      </a:cubicBezTo>
                      <a:cubicBezTo>
                        <a:pt x="59986" y="129795"/>
                        <a:pt x="67794" y="128008"/>
                        <a:pt x="74285" y="124433"/>
                      </a:cubicBezTo>
                      <a:cubicBezTo>
                        <a:pt x="80799" y="120882"/>
                        <a:pt x="86185" y="115437"/>
                        <a:pt x="90442" y="108100"/>
                      </a:cubicBezTo>
                      <a:close/>
                      <a:moveTo>
                        <a:pt x="21333" y="64990"/>
                      </a:moveTo>
                      <a:cubicBezTo>
                        <a:pt x="21333" y="50079"/>
                        <a:pt x="24402" y="38379"/>
                        <a:pt x="30540" y="29889"/>
                      </a:cubicBezTo>
                      <a:cubicBezTo>
                        <a:pt x="36679" y="21399"/>
                        <a:pt x="45110" y="17154"/>
                        <a:pt x="55834" y="17154"/>
                      </a:cubicBezTo>
                      <a:cubicBezTo>
                        <a:pt x="66559" y="17154"/>
                        <a:pt x="75002" y="21399"/>
                        <a:pt x="81164" y="29889"/>
                      </a:cubicBezTo>
                      <a:cubicBezTo>
                        <a:pt x="87349" y="38379"/>
                        <a:pt x="90442" y="50079"/>
                        <a:pt x="90442" y="64990"/>
                      </a:cubicBezTo>
                      <a:cubicBezTo>
                        <a:pt x="90442" y="79901"/>
                        <a:pt x="87349" y="91601"/>
                        <a:pt x="81164" y="100092"/>
                      </a:cubicBezTo>
                      <a:cubicBezTo>
                        <a:pt x="75002" y="108582"/>
                        <a:pt x="66559" y="112827"/>
                        <a:pt x="55834" y="112827"/>
                      </a:cubicBezTo>
                      <a:cubicBezTo>
                        <a:pt x="45110" y="112827"/>
                        <a:pt x="36679" y="108582"/>
                        <a:pt x="30540" y="100092"/>
                      </a:cubicBezTo>
                      <a:cubicBezTo>
                        <a:pt x="24402" y="91601"/>
                        <a:pt x="21333" y="79901"/>
                        <a:pt x="21333" y="64990"/>
                      </a:cubicBezTo>
                      <a:close/>
                    </a:path>
                  </a:pathLst>
                </a:custGeom>
                <a:solidFill>
                  <a:srgbClr val="000000"/>
                </a:solidFill>
                <a:ln w="2258" cap="flat">
                  <a:noFill/>
                  <a:prstDash val="solid"/>
                  <a:round/>
                </a:ln>
              </p:spPr>
              <p:txBody>
                <a:bodyPr rtlCol="0" anchor="ctr"/>
                <a:lstStyle/>
                <a:p>
                  <a:endParaRPr lang="en-US"/>
                </a:p>
              </p:txBody>
            </p:sp>
            <p:sp>
              <p:nvSpPr>
                <p:cNvPr id="88" name="Freeform: Shape 491">
                  <a:extLst>
                    <a:ext uri="{FF2B5EF4-FFF2-40B4-BE49-F238E27FC236}">
                      <a16:creationId xmlns:a16="http://schemas.microsoft.com/office/drawing/2014/main" id="{CD018B4E-1F3C-A072-25FB-3F63A8BDC43E}"/>
                    </a:ext>
                  </a:extLst>
                </p:cNvPr>
                <p:cNvSpPr/>
                <p:nvPr/>
              </p:nvSpPr>
              <p:spPr>
                <a:xfrm flipV="1">
                  <a:off x="11596095" y="5231976"/>
                  <a:ext cx="104316" cy="129645"/>
                </a:xfrm>
                <a:custGeom>
                  <a:avLst/>
                  <a:gdLst>
                    <a:gd name="connsiteX0" fmla="*/ 64236 w 104316"/>
                    <a:gd name="connsiteY0" fmla="*/ 65424 h 129645"/>
                    <a:gd name="connsiteX1" fmla="*/ 30158 w 104316"/>
                    <a:gd name="connsiteY1" fmla="*/ 59815 h 129645"/>
                    <a:gd name="connsiteX2" fmla="*/ 20668 w 104316"/>
                    <a:gd name="connsiteY2" fmla="*/ 40624 h 129645"/>
                    <a:gd name="connsiteX3" fmla="*/ 27794 w 104316"/>
                    <a:gd name="connsiteY3" fmla="*/ 23479 h 129645"/>
                    <a:gd name="connsiteX4" fmla="*/ 47127 w 104316"/>
                    <a:gd name="connsiteY4" fmla="*/ 17164 h 129645"/>
                    <a:gd name="connsiteX5" fmla="*/ 74220 w 104316"/>
                    <a:gd name="connsiteY5" fmla="*/ 29123 h 129645"/>
                    <a:gd name="connsiteX6" fmla="*/ 84415 w 104316"/>
                    <a:gd name="connsiteY6" fmla="*/ 60909 h 129645"/>
                    <a:gd name="connsiteX7" fmla="*/ 84415 w 104316"/>
                    <a:gd name="connsiteY7" fmla="*/ 65424 h 129645"/>
                    <a:gd name="connsiteX8" fmla="*/ 104700 w 104316"/>
                    <a:gd name="connsiteY8" fmla="*/ 73820 h 129645"/>
                    <a:gd name="connsiteX9" fmla="*/ 104700 w 104316"/>
                    <a:gd name="connsiteY9" fmla="*/ 3371 h 129645"/>
                    <a:gd name="connsiteX10" fmla="*/ 84415 w 104316"/>
                    <a:gd name="connsiteY10" fmla="*/ 3371 h 129645"/>
                    <a:gd name="connsiteX11" fmla="*/ 84415 w 104316"/>
                    <a:gd name="connsiteY11" fmla="*/ 22103 h 129645"/>
                    <a:gd name="connsiteX12" fmla="*/ 67094 w 104316"/>
                    <a:gd name="connsiteY12" fmla="*/ 5523 h 129645"/>
                    <a:gd name="connsiteX13" fmla="*/ 41729 w 104316"/>
                    <a:gd name="connsiteY13" fmla="*/ 160 h 129645"/>
                    <a:gd name="connsiteX14" fmla="*/ 11567 w 104316"/>
                    <a:gd name="connsiteY14" fmla="*/ 10814 h 129645"/>
                    <a:gd name="connsiteX15" fmla="*/ 384 w 104316"/>
                    <a:gd name="connsiteY15" fmla="*/ 39319 h 129645"/>
                    <a:gd name="connsiteX16" fmla="*/ 14318 w 104316"/>
                    <a:gd name="connsiteY16" fmla="*/ 70716 h 129645"/>
                    <a:gd name="connsiteX17" fmla="*/ 55946 w 104316"/>
                    <a:gd name="connsiteY17" fmla="*/ 81299 h 129645"/>
                    <a:gd name="connsiteX18" fmla="*/ 84415 w 104316"/>
                    <a:gd name="connsiteY18" fmla="*/ 81299 h 129645"/>
                    <a:gd name="connsiteX19" fmla="*/ 84415 w 104316"/>
                    <a:gd name="connsiteY19" fmla="*/ 83310 h 129645"/>
                    <a:gd name="connsiteX20" fmla="*/ 75208 w 104316"/>
                    <a:gd name="connsiteY20" fmla="*/ 104971 h 129645"/>
                    <a:gd name="connsiteX21" fmla="*/ 49349 w 104316"/>
                    <a:gd name="connsiteY21" fmla="*/ 112626 h 129645"/>
                    <a:gd name="connsiteX22" fmla="*/ 28712 w 104316"/>
                    <a:gd name="connsiteY22" fmla="*/ 110086 h 129645"/>
                    <a:gd name="connsiteX23" fmla="*/ 9450 w 104316"/>
                    <a:gd name="connsiteY23" fmla="*/ 102466 h 129645"/>
                    <a:gd name="connsiteX24" fmla="*/ 9450 w 104316"/>
                    <a:gd name="connsiteY24" fmla="*/ 121234 h 129645"/>
                    <a:gd name="connsiteX25" fmla="*/ 31040 w 104316"/>
                    <a:gd name="connsiteY25" fmla="*/ 127654 h 129645"/>
                    <a:gd name="connsiteX26" fmla="*/ 51431 w 104316"/>
                    <a:gd name="connsiteY26" fmla="*/ 129806 h 129645"/>
                    <a:gd name="connsiteX27" fmla="*/ 91471 w 104316"/>
                    <a:gd name="connsiteY27" fmla="*/ 115907 h 129645"/>
                    <a:gd name="connsiteX28" fmla="*/ 104700 w 104316"/>
                    <a:gd name="connsiteY28" fmla="*/ 7382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36" y="65424"/>
                      </a:moveTo>
                      <a:cubicBezTo>
                        <a:pt x="47844" y="65424"/>
                        <a:pt x="36485" y="63554"/>
                        <a:pt x="30158" y="59815"/>
                      </a:cubicBezTo>
                      <a:cubicBezTo>
                        <a:pt x="23832" y="56076"/>
                        <a:pt x="20668" y="49679"/>
                        <a:pt x="20668" y="40624"/>
                      </a:cubicBezTo>
                      <a:cubicBezTo>
                        <a:pt x="20668" y="33427"/>
                        <a:pt x="23044" y="27712"/>
                        <a:pt x="27794" y="23479"/>
                      </a:cubicBezTo>
                      <a:cubicBezTo>
                        <a:pt x="32545" y="19269"/>
                        <a:pt x="38989" y="17164"/>
                        <a:pt x="47127" y="17164"/>
                      </a:cubicBezTo>
                      <a:cubicBezTo>
                        <a:pt x="58392" y="17164"/>
                        <a:pt x="67423" y="21151"/>
                        <a:pt x="74220" y="29123"/>
                      </a:cubicBezTo>
                      <a:cubicBezTo>
                        <a:pt x="81017" y="37096"/>
                        <a:pt x="84415" y="47691"/>
                        <a:pt x="84415" y="60909"/>
                      </a:cubicBezTo>
                      <a:lnTo>
                        <a:pt x="84415" y="65424"/>
                      </a:lnTo>
                      <a:close/>
                      <a:moveTo>
                        <a:pt x="104700" y="73820"/>
                      </a:moveTo>
                      <a:lnTo>
                        <a:pt x="104700" y="3371"/>
                      </a:lnTo>
                      <a:lnTo>
                        <a:pt x="84415" y="3371"/>
                      </a:lnTo>
                      <a:lnTo>
                        <a:pt x="84415" y="22103"/>
                      </a:lnTo>
                      <a:cubicBezTo>
                        <a:pt x="79782" y="14624"/>
                        <a:pt x="74008" y="9097"/>
                        <a:pt x="67094" y="5523"/>
                      </a:cubicBezTo>
                      <a:cubicBezTo>
                        <a:pt x="60180" y="1948"/>
                        <a:pt x="51725" y="160"/>
                        <a:pt x="41729" y="160"/>
                      </a:cubicBezTo>
                      <a:cubicBezTo>
                        <a:pt x="29100" y="160"/>
                        <a:pt x="19046" y="3712"/>
                        <a:pt x="11567" y="10814"/>
                      </a:cubicBezTo>
                      <a:cubicBezTo>
                        <a:pt x="4111" y="17917"/>
                        <a:pt x="384" y="27418"/>
                        <a:pt x="384" y="39319"/>
                      </a:cubicBezTo>
                      <a:cubicBezTo>
                        <a:pt x="384" y="53195"/>
                        <a:pt x="5029" y="63660"/>
                        <a:pt x="14318" y="70716"/>
                      </a:cubicBezTo>
                      <a:cubicBezTo>
                        <a:pt x="23632" y="77771"/>
                        <a:pt x="37508" y="81299"/>
                        <a:pt x="55946" y="81299"/>
                      </a:cubicBezTo>
                      <a:lnTo>
                        <a:pt x="84415" y="81299"/>
                      </a:lnTo>
                      <a:lnTo>
                        <a:pt x="84415" y="83310"/>
                      </a:lnTo>
                      <a:cubicBezTo>
                        <a:pt x="84415" y="92647"/>
                        <a:pt x="81346" y="99867"/>
                        <a:pt x="75208" y="104971"/>
                      </a:cubicBezTo>
                      <a:cubicBezTo>
                        <a:pt x="69070" y="110074"/>
                        <a:pt x="60450" y="112626"/>
                        <a:pt x="49349" y="112626"/>
                      </a:cubicBezTo>
                      <a:cubicBezTo>
                        <a:pt x="42294" y="112626"/>
                        <a:pt x="35414" y="111779"/>
                        <a:pt x="28712" y="110086"/>
                      </a:cubicBezTo>
                      <a:cubicBezTo>
                        <a:pt x="22032" y="108393"/>
                        <a:pt x="15612" y="105853"/>
                        <a:pt x="9450" y="102466"/>
                      </a:cubicBezTo>
                      <a:lnTo>
                        <a:pt x="9450" y="121234"/>
                      </a:lnTo>
                      <a:cubicBezTo>
                        <a:pt x="16858" y="124103"/>
                        <a:pt x="24055" y="126243"/>
                        <a:pt x="31040" y="127654"/>
                      </a:cubicBezTo>
                      <a:cubicBezTo>
                        <a:pt x="38025" y="129089"/>
                        <a:pt x="44822" y="129806"/>
                        <a:pt x="51431" y="129806"/>
                      </a:cubicBezTo>
                      <a:cubicBezTo>
                        <a:pt x="69305" y="129806"/>
                        <a:pt x="82651" y="125173"/>
                        <a:pt x="91471" y="115907"/>
                      </a:cubicBezTo>
                      <a:cubicBezTo>
                        <a:pt x="100290" y="106664"/>
                        <a:pt x="104700" y="92635"/>
                        <a:pt x="104700" y="73820"/>
                      </a:cubicBezTo>
                      <a:close/>
                    </a:path>
                  </a:pathLst>
                </a:custGeom>
                <a:solidFill>
                  <a:srgbClr val="000000"/>
                </a:solidFill>
                <a:ln w="2258" cap="flat">
                  <a:noFill/>
                  <a:prstDash val="solid"/>
                  <a:round/>
                </a:ln>
              </p:spPr>
              <p:txBody>
                <a:bodyPr rtlCol="0" anchor="ctr"/>
                <a:lstStyle/>
                <a:p>
                  <a:endParaRPr lang="en-US"/>
                </a:p>
              </p:txBody>
            </p:sp>
            <p:sp>
              <p:nvSpPr>
                <p:cNvPr id="89" name="Freeform: Shape 492">
                  <a:extLst>
                    <a:ext uri="{FF2B5EF4-FFF2-40B4-BE49-F238E27FC236}">
                      <a16:creationId xmlns:a16="http://schemas.microsoft.com/office/drawing/2014/main" id="{A9B25D97-E40D-2131-2AF5-DCEF88D4A352}"/>
                    </a:ext>
                  </a:extLst>
                </p:cNvPr>
                <p:cNvSpPr/>
                <p:nvPr/>
              </p:nvSpPr>
              <p:spPr>
                <a:xfrm flipV="1">
                  <a:off x="11726973" y="5199873"/>
                  <a:ext cx="77046" cy="158538"/>
                </a:xfrm>
                <a:custGeom>
                  <a:avLst/>
                  <a:gdLst>
                    <a:gd name="connsiteX0" fmla="*/ 35675 w 77046"/>
                    <a:gd name="connsiteY0" fmla="*/ 158690 h 158538"/>
                    <a:gd name="connsiteX1" fmla="*/ 35675 w 77046"/>
                    <a:gd name="connsiteY1" fmla="*/ 123624 h 158538"/>
                    <a:gd name="connsiteX2" fmla="*/ 77444 w 77046"/>
                    <a:gd name="connsiteY2" fmla="*/ 123624 h 158538"/>
                    <a:gd name="connsiteX3" fmla="*/ 77444 w 77046"/>
                    <a:gd name="connsiteY3" fmla="*/ 107855 h 158538"/>
                    <a:gd name="connsiteX4" fmla="*/ 35675 w 77046"/>
                    <a:gd name="connsiteY4" fmla="*/ 107855 h 158538"/>
                    <a:gd name="connsiteX5" fmla="*/ 35675 w 77046"/>
                    <a:gd name="connsiteY5" fmla="*/ 40827 h 158538"/>
                    <a:gd name="connsiteX6" fmla="*/ 39802 w 77046"/>
                    <a:gd name="connsiteY6" fmla="*/ 21424 h 158538"/>
                    <a:gd name="connsiteX7" fmla="*/ 56630 w 77046"/>
                    <a:gd name="connsiteY7" fmla="*/ 17121 h 158538"/>
                    <a:gd name="connsiteX8" fmla="*/ 77444 w 77046"/>
                    <a:gd name="connsiteY8" fmla="*/ 17121 h 158538"/>
                    <a:gd name="connsiteX9" fmla="*/ 77444 w 77046"/>
                    <a:gd name="connsiteY9" fmla="*/ 152 h 158538"/>
                    <a:gd name="connsiteX10" fmla="*/ 56630 w 77046"/>
                    <a:gd name="connsiteY10" fmla="*/ 152 h 158538"/>
                    <a:gd name="connsiteX11" fmla="*/ 24210 w 77046"/>
                    <a:gd name="connsiteY11" fmla="*/ 8901 h 158538"/>
                    <a:gd name="connsiteX12" fmla="*/ 15284 w 77046"/>
                    <a:gd name="connsiteY12" fmla="*/ 40827 h 158538"/>
                    <a:gd name="connsiteX13" fmla="*/ 15284 w 77046"/>
                    <a:gd name="connsiteY13" fmla="*/ 107855 h 158538"/>
                    <a:gd name="connsiteX14" fmla="*/ 397 w 77046"/>
                    <a:gd name="connsiteY14" fmla="*/ 107855 h 158538"/>
                    <a:gd name="connsiteX15" fmla="*/ 397 w 77046"/>
                    <a:gd name="connsiteY15" fmla="*/ 123624 h 158538"/>
                    <a:gd name="connsiteX16" fmla="*/ 15284 w 77046"/>
                    <a:gd name="connsiteY16" fmla="*/ 123624 h 158538"/>
                    <a:gd name="connsiteX17" fmla="*/ 15284 w 77046"/>
                    <a:gd name="connsiteY17" fmla="*/ 158690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046" h="158538">
                      <a:moveTo>
                        <a:pt x="35675" y="158690"/>
                      </a:moveTo>
                      <a:lnTo>
                        <a:pt x="35675" y="123624"/>
                      </a:lnTo>
                      <a:lnTo>
                        <a:pt x="77444" y="123624"/>
                      </a:lnTo>
                      <a:lnTo>
                        <a:pt x="77444" y="107855"/>
                      </a:lnTo>
                      <a:lnTo>
                        <a:pt x="35675" y="107855"/>
                      </a:lnTo>
                      <a:lnTo>
                        <a:pt x="35675" y="40827"/>
                      </a:lnTo>
                      <a:cubicBezTo>
                        <a:pt x="35675" y="30761"/>
                        <a:pt x="37051" y="24294"/>
                        <a:pt x="39802" y="21424"/>
                      </a:cubicBezTo>
                      <a:cubicBezTo>
                        <a:pt x="42554" y="18555"/>
                        <a:pt x="48163" y="17121"/>
                        <a:pt x="56630" y="17121"/>
                      </a:cubicBezTo>
                      <a:lnTo>
                        <a:pt x="77444" y="17121"/>
                      </a:lnTo>
                      <a:lnTo>
                        <a:pt x="77444" y="152"/>
                      </a:lnTo>
                      <a:lnTo>
                        <a:pt x="56630" y="152"/>
                      </a:lnTo>
                      <a:cubicBezTo>
                        <a:pt x="40966" y="152"/>
                        <a:pt x="30160" y="3068"/>
                        <a:pt x="24210" y="8901"/>
                      </a:cubicBezTo>
                      <a:cubicBezTo>
                        <a:pt x="18260" y="14757"/>
                        <a:pt x="15284" y="25399"/>
                        <a:pt x="15284" y="40827"/>
                      </a:cubicBezTo>
                      <a:lnTo>
                        <a:pt x="15284" y="107855"/>
                      </a:lnTo>
                      <a:lnTo>
                        <a:pt x="397" y="107855"/>
                      </a:lnTo>
                      <a:lnTo>
                        <a:pt x="397" y="123624"/>
                      </a:lnTo>
                      <a:lnTo>
                        <a:pt x="15284" y="123624"/>
                      </a:lnTo>
                      <a:lnTo>
                        <a:pt x="15284" y="158690"/>
                      </a:lnTo>
                      <a:close/>
                    </a:path>
                  </a:pathLst>
                </a:custGeom>
                <a:solidFill>
                  <a:srgbClr val="000000"/>
                </a:solidFill>
                <a:ln w="2258" cap="flat">
                  <a:noFill/>
                  <a:prstDash val="solid"/>
                  <a:round/>
                </a:ln>
              </p:spPr>
              <p:txBody>
                <a:bodyPr rtlCol="0" anchor="ctr"/>
                <a:lstStyle/>
                <a:p>
                  <a:endParaRPr lang="en-US"/>
                </a:p>
              </p:txBody>
            </p:sp>
            <p:sp>
              <p:nvSpPr>
                <p:cNvPr id="90" name="Freeform: Shape 493">
                  <a:extLst>
                    <a:ext uri="{FF2B5EF4-FFF2-40B4-BE49-F238E27FC236}">
                      <a16:creationId xmlns:a16="http://schemas.microsoft.com/office/drawing/2014/main" id="{34FE1ADC-82DA-169B-D97E-B5F9219F902C}"/>
                    </a:ext>
                  </a:extLst>
                </p:cNvPr>
                <p:cNvSpPr/>
                <p:nvPr/>
              </p:nvSpPr>
              <p:spPr>
                <a:xfrm flipV="1">
                  <a:off x="11822977" y="5231976"/>
                  <a:ext cx="104316" cy="129645"/>
                </a:xfrm>
                <a:custGeom>
                  <a:avLst/>
                  <a:gdLst>
                    <a:gd name="connsiteX0" fmla="*/ 64244 w 104316"/>
                    <a:gd name="connsiteY0" fmla="*/ 65424 h 129645"/>
                    <a:gd name="connsiteX1" fmla="*/ 30166 w 104316"/>
                    <a:gd name="connsiteY1" fmla="*/ 59815 h 129645"/>
                    <a:gd name="connsiteX2" fmla="*/ 20676 w 104316"/>
                    <a:gd name="connsiteY2" fmla="*/ 40624 h 129645"/>
                    <a:gd name="connsiteX3" fmla="*/ 27802 w 104316"/>
                    <a:gd name="connsiteY3" fmla="*/ 23479 h 129645"/>
                    <a:gd name="connsiteX4" fmla="*/ 47135 w 104316"/>
                    <a:gd name="connsiteY4" fmla="*/ 17164 h 129645"/>
                    <a:gd name="connsiteX5" fmla="*/ 74228 w 104316"/>
                    <a:gd name="connsiteY5" fmla="*/ 29123 h 129645"/>
                    <a:gd name="connsiteX6" fmla="*/ 84423 w 104316"/>
                    <a:gd name="connsiteY6" fmla="*/ 60909 h 129645"/>
                    <a:gd name="connsiteX7" fmla="*/ 84423 w 104316"/>
                    <a:gd name="connsiteY7" fmla="*/ 65424 h 129645"/>
                    <a:gd name="connsiteX8" fmla="*/ 104708 w 104316"/>
                    <a:gd name="connsiteY8" fmla="*/ 73820 h 129645"/>
                    <a:gd name="connsiteX9" fmla="*/ 104708 w 104316"/>
                    <a:gd name="connsiteY9" fmla="*/ 3371 h 129645"/>
                    <a:gd name="connsiteX10" fmla="*/ 84423 w 104316"/>
                    <a:gd name="connsiteY10" fmla="*/ 3371 h 129645"/>
                    <a:gd name="connsiteX11" fmla="*/ 84423 w 104316"/>
                    <a:gd name="connsiteY11" fmla="*/ 22103 h 129645"/>
                    <a:gd name="connsiteX12" fmla="*/ 67102 w 104316"/>
                    <a:gd name="connsiteY12" fmla="*/ 5523 h 129645"/>
                    <a:gd name="connsiteX13" fmla="*/ 41737 w 104316"/>
                    <a:gd name="connsiteY13" fmla="*/ 160 h 129645"/>
                    <a:gd name="connsiteX14" fmla="*/ 11575 w 104316"/>
                    <a:gd name="connsiteY14" fmla="*/ 10814 h 129645"/>
                    <a:gd name="connsiteX15" fmla="*/ 392 w 104316"/>
                    <a:gd name="connsiteY15" fmla="*/ 39319 h 129645"/>
                    <a:gd name="connsiteX16" fmla="*/ 14326 w 104316"/>
                    <a:gd name="connsiteY16" fmla="*/ 70716 h 129645"/>
                    <a:gd name="connsiteX17" fmla="*/ 55954 w 104316"/>
                    <a:gd name="connsiteY17" fmla="*/ 81299 h 129645"/>
                    <a:gd name="connsiteX18" fmla="*/ 84423 w 104316"/>
                    <a:gd name="connsiteY18" fmla="*/ 81299 h 129645"/>
                    <a:gd name="connsiteX19" fmla="*/ 84423 w 104316"/>
                    <a:gd name="connsiteY19" fmla="*/ 83310 h 129645"/>
                    <a:gd name="connsiteX20" fmla="*/ 75216 w 104316"/>
                    <a:gd name="connsiteY20" fmla="*/ 104971 h 129645"/>
                    <a:gd name="connsiteX21" fmla="*/ 49357 w 104316"/>
                    <a:gd name="connsiteY21" fmla="*/ 112626 h 129645"/>
                    <a:gd name="connsiteX22" fmla="*/ 28720 w 104316"/>
                    <a:gd name="connsiteY22" fmla="*/ 110086 h 129645"/>
                    <a:gd name="connsiteX23" fmla="*/ 9458 w 104316"/>
                    <a:gd name="connsiteY23" fmla="*/ 102466 h 129645"/>
                    <a:gd name="connsiteX24" fmla="*/ 9458 w 104316"/>
                    <a:gd name="connsiteY24" fmla="*/ 121234 h 129645"/>
                    <a:gd name="connsiteX25" fmla="*/ 31048 w 104316"/>
                    <a:gd name="connsiteY25" fmla="*/ 127654 h 129645"/>
                    <a:gd name="connsiteX26" fmla="*/ 51439 w 104316"/>
                    <a:gd name="connsiteY26" fmla="*/ 129806 h 129645"/>
                    <a:gd name="connsiteX27" fmla="*/ 91479 w 104316"/>
                    <a:gd name="connsiteY27" fmla="*/ 115907 h 129645"/>
                    <a:gd name="connsiteX28" fmla="*/ 104708 w 104316"/>
                    <a:gd name="connsiteY28" fmla="*/ 73820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316" h="129645">
                      <a:moveTo>
                        <a:pt x="64244" y="65424"/>
                      </a:moveTo>
                      <a:cubicBezTo>
                        <a:pt x="47852" y="65424"/>
                        <a:pt x="36493" y="63554"/>
                        <a:pt x="30166" y="59815"/>
                      </a:cubicBezTo>
                      <a:cubicBezTo>
                        <a:pt x="23840" y="56076"/>
                        <a:pt x="20676" y="49679"/>
                        <a:pt x="20676" y="40624"/>
                      </a:cubicBezTo>
                      <a:cubicBezTo>
                        <a:pt x="20676" y="33427"/>
                        <a:pt x="23052" y="27712"/>
                        <a:pt x="27802" y="23479"/>
                      </a:cubicBezTo>
                      <a:cubicBezTo>
                        <a:pt x="32553" y="19269"/>
                        <a:pt x="38997" y="17164"/>
                        <a:pt x="47135" y="17164"/>
                      </a:cubicBezTo>
                      <a:cubicBezTo>
                        <a:pt x="58400" y="17164"/>
                        <a:pt x="67431" y="21151"/>
                        <a:pt x="74228" y="29123"/>
                      </a:cubicBezTo>
                      <a:cubicBezTo>
                        <a:pt x="81025" y="37096"/>
                        <a:pt x="84423" y="47691"/>
                        <a:pt x="84423" y="60909"/>
                      </a:cubicBezTo>
                      <a:lnTo>
                        <a:pt x="84423" y="65424"/>
                      </a:lnTo>
                      <a:close/>
                      <a:moveTo>
                        <a:pt x="104708" y="73820"/>
                      </a:moveTo>
                      <a:lnTo>
                        <a:pt x="104708" y="3371"/>
                      </a:lnTo>
                      <a:lnTo>
                        <a:pt x="84423" y="3371"/>
                      </a:lnTo>
                      <a:lnTo>
                        <a:pt x="84423" y="22103"/>
                      </a:lnTo>
                      <a:cubicBezTo>
                        <a:pt x="79790" y="14624"/>
                        <a:pt x="74016" y="9097"/>
                        <a:pt x="67102" y="5523"/>
                      </a:cubicBezTo>
                      <a:cubicBezTo>
                        <a:pt x="60188" y="1948"/>
                        <a:pt x="51733" y="160"/>
                        <a:pt x="41737" y="160"/>
                      </a:cubicBezTo>
                      <a:cubicBezTo>
                        <a:pt x="29108" y="160"/>
                        <a:pt x="19054" y="3712"/>
                        <a:pt x="11575" y="10814"/>
                      </a:cubicBezTo>
                      <a:cubicBezTo>
                        <a:pt x="4119" y="17917"/>
                        <a:pt x="392" y="27418"/>
                        <a:pt x="392" y="39319"/>
                      </a:cubicBezTo>
                      <a:cubicBezTo>
                        <a:pt x="392" y="53195"/>
                        <a:pt x="5037" y="63660"/>
                        <a:pt x="14326" y="70716"/>
                      </a:cubicBezTo>
                      <a:cubicBezTo>
                        <a:pt x="23640" y="77771"/>
                        <a:pt x="37516" y="81299"/>
                        <a:pt x="55954" y="81299"/>
                      </a:cubicBezTo>
                      <a:lnTo>
                        <a:pt x="84423" y="81299"/>
                      </a:lnTo>
                      <a:lnTo>
                        <a:pt x="84423" y="83310"/>
                      </a:lnTo>
                      <a:cubicBezTo>
                        <a:pt x="84423" y="92647"/>
                        <a:pt x="81354" y="99867"/>
                        <a:pt x="75216" y="104971"/>
                      </a:cubicBezTo>
                      <a:cubicBezTo>
                        <a:pt x="69078" y="110074"/>
                        <a:pt x="60458" y="112626"/>
                        <a:pt x="49357" y="112626"/>
                      </a:cubicBezTo>
                      <a:cubicBezTo>
                        <a:pt x="42302" y="112626"/>
                        <a:pt x="35422" y="111779"/>
                        <a:pt x="28720" y="110086"/>
                      </a:cubicBezTo>
                      <a:cubicBezTo>
                        <a:pt x="22040" y="108393"/>
                        <a:pt x="15620" y="105853"/>
                        <a:pt x="9458" y="102466"/>
                      </a:cubicBezTo>
                      <a:lnTo>
                        <a:pt x="9458" y="121234"/>
                      </a:lnTo>
                      <a:cubicBezTo>
                        <a:pt x="16866" y="124103"/>
                        <a:pt x="24063" y="126243"/>
                        <a:pt x="31048" y="127654"/>
                      </a:cubicBezTo>
                      <a:cubicBezTo>
                        <a:pt x="38033" y="129089"/>
                        <a:pt x="44830" y="129806"/>
                        <a:pt x="51439" y="129806"/>
                      </a:cubicBezTo>
                      <a:cubicBezTo>
                        <a:pt x="69313" y="129806"/>
                        <a:pt x="82659" y="125173"/>
                        <a:pt x="91479" y="115907"/>
                      </a:cubicBezTo>
                      <a:cubicBezTo>
                        <a:pt x="100298" y="106664"/>
                        <a:pt x="104708" y="92635"/>
                        <a:pt x="104708" y="73820"/>
                      </a:cubicBezTo>
                      <a:close/>
                    </a:path>
                  </a:pathLst>
                </a:custGeom>
                <a:solidFill>
                  <a:srgbClr val="000000"/>
                </a:solidFill>
                <a:ln w="2258" cap="flat">
                  <a:noFill/>
                  <a:prstDash val="solid"/>
                  <a:round/>
                </a:ln>
              </p:spPr>
              <p:txBody>
                <a:bodyPr rtlCol="0" anchor="ctr"/>
                <a:lstStyle/>
                <a:p>
                  <a:endParaRPr lang="en-US"/>
                </a:p>
              </p:txBody>
            </p:sp>
            <p:sp>
              <p:nvSpPr>
                <p:cNvPr id="91" name="Freeform: Shape 494">
                  <a:extLst>
                    <a:ext uri="{FF2B5EF4-FFF2-40B4-BE49-F238E27FC236}">
                      <a16:creationId xmlns:a16="http://schemas.microsoft.com/office/drawing/2014/main" id="{9787D0E8-1EC0-2DAB-BEBA-8F929031C1D7}"/>
                    </a:ext>
                  </a:extLst>
                </p:cNvPr>
                <p:cNvSpPr/>
                <p:nvPr/>
              </p:nvSpPr>
              <p:spPr>
                <a:xfrm flipV="1">
                  <a:off x="11965873" y="5187103"/>
                  <a:ext cx="50588" cy="201083"/>
                </a:xfrm>
                <a:custGeom>
                  <a:avLst/>
                  <a:gdLst>
                    <a:gd name="connsiteX0" fmla="*/ 406 w 50588"/>
                    <a:gd name="connsiteY0" fmla="*/ 201239 h 201083"/>
                    <a:gd name="connsiteX1" fmla="*/ 18045 w 50588"/>
                    <a:gd name="connsiteY1" fmla="*/ 201239 h 201083"/>
                    <a:gd name="connsiteX2" fmla="*/ 42774 w 50588"/>
                    <a:gd name="connsiteY2" fmla="*/ 150298 h 201083"/>
                    <a:gd name="connsiteX3" fmla="*/ 50994 w 50588"/>
                    <a:gd name="connsiteY3" fmla="*/ 100803 h 201083"/>
                    <a:gd name="connsiteX4" fmla="*/ 42774 w 50588"/>
                    <a:gd name="connsiteY4" fmla="*/ 51097 h 201083"/>
                    <a:gd name="connsiteX5" fmla="*/ 18045 w 50588"/>
                    <a:gd name="connsiteY5" fmla="*/ 156 h 201083"/>
                    <a:gd name="connsiteX6" fmla="*/ 406 w 50588"/>
                    <a:gd name="connsiteY6" fmla="*/ 156 h 201083"/>
                    <a:gd name="connsiteX7" fmla="*/ 22278 w 50588"/>
                    <a:gd name="connsiteY7" fmla="*/ 50392 h 201083"/>
                    <a:gd name="connsiteX8" fmla="*/ 29510 w 50588"/>
                    <a:gd name="connsiteY8" fmla="*/ 100803 h 201083"/>
                    <a:gd name="connsiteX9" fmla="*/ 22278 w 50588"/>
                    <a:gd name="connsiteY9" fmla="*/ 151074 h 201083"/>
                    <a:gd name="connsiteX10" fmla="*/ 406 w 50588"/>
                    <a:gd name="connsiteY10" fmla="*/ 201239 h 2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88" h="201083">
                      <a:moveTo>
                        <a:pt x="406" y="201239"/>
                      </a:moveTo>
                      <a:lnTo>
                        <a:pt x="18045" y="201239"/>
                      </a:lnTo>
                      <a:cubicBezTo>
                        <a:pt x="29051" y="183906"/>
                        <a:pt x="37295" y="166926"/>
                        <a:pt x="42774" y="150298"/>
                      </a:cubicBezTo>
                      <a:cubicBezTo>
                        <a:pt x="48254" y="133694"/>
                        <a:pt x="50994" y="117196"/>
                        <a:pt x="50994" y="100803"/>
                      </a:cubicBezTo>
                      <a:cubicBezTo>
                        <a:pt x="50994" y="84341"/>
                        <a:pt x="48254" y="67772"/>
                        <a:pt x="42774" y="51097"/>
                      </a:cubicBezTo>
                      <a:cubicBezTo>
                        <a:pt x="37295" y="34422"/>
                        <a:pt x="29051" y="17442"/>
                        <a:pt x="18045" y="156"/>
                      </a:cubicBezTo>
                      <a:lnTo>
                        <a:pt x="406" y="156"/>
                      </a:lnTo>
                      <a:cubicBezTo>
                        <a:pt x="10166" y="16995"/>
                        <a:pt x="17457" y="33740"/>
                        <a:pt x="22278" y="50392"/>
                      </a:cubicBezTo>
                      <a:cubicBezTo>
                        <a:pt x="27099" y="67043"/>
                        <a:pt x="29510" y="83847"/>
                        <a:pt x="29510" y="100803"/>
                      </a:cubicBezTo>
                      <a:cubicBezTo>
                        <a:pt x="29510" y="117784"/>
                        <a:pt x="27099" y="134541"/>
                        <a:pt x="22278" y="151074"/>
                      </a:cubicBezTo>
                      <a:cubicBezTo>
                        <a:pt x="17457" y="167631"/>
                        <a:pt x="10166" y="184353"/>
                        <a:pt x="406" y="201239"/>
                      </a:cubicBezTo>
                      <a:close/>
                    </a:path>
                  </a:pathLst>
                </a:custGeom>
                <a:solidFill>
                  <a:srgbClr val="000000"/>
                </a:solidFill>
                <a:ln w="2258" cap="flat">
                  <a:noFill/>
                  <a:prstDash val="solid"/>
                  <a:round/>
                </a:ln>
              </p:spPr>
              <p:txBody>
                <a:bodyPr rtlCol="0" anchor="ctr"/>
                <a:lstStyle/>
                <a:p>
                  <a:endParaRPr lang="en-US"/>
                </a:p>
              </p:txBody>
            </p:sp>
          </p:grpSp>
        </p:grpSp>
        <p:sp>
          <p:nvSpPr>
            <p:cNvPr id="66" name="Freeform: Shape 501">
              <a:extLst>
                <a:ext uri="{FF2B5EF4-FFF2-40B4-BE49-F238E27FC236}">
                  <a16:creationId xmlns:a16="http://schemas.microsoft.com/office/drawing/2014/main" id="{18946D1C-C6E1-0FE3-D9BA-96BEDAD884D6}"/>
                </a:ext>
              </a:extLst>
            </p:cNvPr>
            <p:cNvSpPr/>
            <p:nvPr/>
          </p:nvSpPr>
          <p:spPr>
            <a:xfrm flipV="1">
              <a:off x="11503236" y="3816018"/>
              <a:ext cx="94368" cy="129645"/>
            </a:xfrm>
            <a:custGeom>
              <a:avLst/>
              <a:gdLst>
                <a:gd name="connsiteX0" fmla="*/ 88102 w 94368"/>
                <a:gd name="connsiteY0" fmla="*/ 123066 h 129645"/>
                <a:gd name="connsiteX1" fmla="*/ 88102 w 94368"/>
                <a:gd name="connsiteY1" fmla="*/ 103875 h 129645"/>
                <a:gd name="connsiteX2" fmla="*/ 70251 w 94368"/>
                <a:gd name="connsiteY2" fmla="*/ 110472 h 129645"/>
                <a:gd name="connsiteX3" fmla="*/ 51060 w 94368"/>
                <a:gd name="connsiteY3" fmla="*/ 112695 h 129645"/>
                <a:gd name="connsiteX4" fmla="*/ 28412 w 94368"/>
                <a:gd name="connsiteY4" fmla="*/ 108073 h 129645"/>
                <a:gd name="connsiteX5" fmla="*/ 20863 w 94368"/>
                <a:gd name="connsiteY5" fmla="*/ 94174 h 129645"/>
                <a:gd name="connsiteX6" fmla="*/ 26260 w 94368"/>
                <a:gd name="connsiteY6" fmla="*/ 83096 h 129645"/>
                <a:gd name="connsiteX7" fmla="*/ 47991 w 94368"/>
                <a:gd name="connsiteY7" fmla="*/ 75441 h 129645"/>
                <a:gd name="connsiteX8" fmla="*/ 54941 w 94368"/>
                <a:gd name="connsiteY8" fmla="*/ 73889 h 129645"/>
                <a:gd name="connsiteX9" fmla="*/ 85633 w 94368"/>
                <a:gd name="connsiteY9" fmla="*/ 60836 h 129645"/>
                <a:gd name="connsiteX10" fmla="*/ 94734 w 94368"/>
                <a:gd name="connsiteY10" fmla="*/ 37306 h 129645"/>
                <a:gd name="connsiteX11" fmla="*/ 81117 w 94368"/>
                <a:gd name="connsiteY11" fmla="*/ 10036 h 129645"/>
                <a:gd name="connsiteX12" fmla="*/ 43687 w 94368"/>
                <a:gd name="connsiteY12" fmla="*/ 17 h 129645"/>
                <a:gd name="connsiteX13" fmla="*/ 23014 w 94368"/>
                <a:gd name="connsiteY13" fmla="*/ 1958 h 129645"/>
                <a:gd name="connsiteX14" fmla="*/ 366 w 94368"/>
                <a:gd name="connsiteY14" fmla="*/ 7743 h 129645"/>
                <a:gd name="connsiteX15" fmla="*/ 366 w 94368"/>
                <a:gd name="connsiteY15" fmla="*/ 28698 h 129645"/>
                <a:gd name="connsiteX16" fmla="*/ 22521 w 94368"/>
                <a:gd name="connsiteY16" fmla="*/ 19914 h 129645"/>
                <a:gd name="connsiteX17" fmla="*/ 44146 w 94368"/>
                <a:gd name="connsiteY17" fmla="*/ 17021 h 129645"/>
                <a:gd name="connsiteX18" fmla="*/ 66159 w 94368"/>
                <a:gd name="connsiteY18" fmla="*/ 21925 h 129645"/>
                <a:gd name="connsiteX19" fmla="*/ 73885 w 94368"/>
                <a:gd name="connsiteY19" fmla="*/ 35754 h 129645"/>
                <a:gd name="connsiteX20" fmla="*/ 68311 w 94368"/>
                <a:gd name="connsiteY20" fmla="*/ 48418 h 129645"/>
                <a:gd name="connsiteX21" fmla="*/ 43899 w 94368"/>
                <a:gd name="connsiteY21" fmla="*/ 56920 h 129645"/>
                <a:gd name="connsiteX22" fmla="*/ 36843 w 94368"/>
                <a:gd name="connsiteY22" fmla="*/ 58578 h 129645"/>
                <a:gd name="connsiteX23" fmla="*/ 9609 w 94368"/>
                <a:gd name="connsiteY23" fmla="*/ 70749 h 129645"/>
                <a:gd name="connsiteX24" fmla="*/ 1248 w 94368"/>
                <a:gd name="connsiteY24" fmla="*/ 93292 h 129645"/>
                <a:gd name="connsiteX25" fmla="*/ 13595 w 94368"/>
                <a:gd name="connsiteY25" fmla="*/ 120173 h 129645"/>
                <a:gd name="connsiteX26" fmla="*/ 48661 w 94368"/>
                <a:gd name="connsiteY26" fmla="*/ 129663 h 129645"/>
                <a:gd name="connsiteX27" fmla="*/ 69793 w 94368"/>
                <a:gd name="connsiteY27" fmla="*/ 128005 h 129645"/>
                <a:gd name="connsiteX28" fmla="*/ 88102 w 94368"/>
                <a:gd name="connsiteY28" fmla="*/ 123066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368" h="129645">
                  <a:moveTo>
                    <a:pt x="88102" y="123066"/>
                  </a:moveTo>
                  <a:lnTo>
                    <a:pt x="88102" y="103875"/>
                  </a:lnTo>
                  <a:cubicBezTo>
                    <a:pt x="82387" y="106815"/>
                    <a:pt x="76437" y="109014"/>
                    <a:pt x="70251" y="110472"/>
                  </a:cubicBezTo>
                  <a:cubicBezTo>
                    <a:pt x="64090" y="111954"/>
                    <a:pt x="57693" y="112695"/>
                    <a:pt x="51060" y="112695"/>
                  </a:cubicBezTo>
                  <a:cubicBezTo>
                    <a:pt x="40995" y="112695"/>
                    <a:pt x="33445" y="111154"/>
                    <a:pt x="28412" y="108073"/>
                  </a:cubicBezTo>
                  <a:cubicBezTo>
                    <a:pt x="23379" y="104992"/>
                    <a:pt x="20863" y="100359"/>
                    <a:pt x="20863" y="94174"/>
                  </a:cubicBezTo>
                  <a:cubicBezTo>
                    <a:pt x="20863" y="89470"/>
                    <a:pt x="22662" y="85778"/>
                    <a:pt x="26260" y="83096"/>
                  </a:cubicBezTo>
                  <a:cubicBezTo>
                    <a:pt x="29858" y="80415"/>
                    <a:pt x="37102" y="77864"/>
                    <a:pt x="47991" y="75441"/>
                  </a:cubicBezTo>
                  <a:lnTo>
                    <a:pt x="54941" y="73889"/>
                  </a:lnTo>
                  <a:cubicBezTo>
                    <a:pt x="69334" y="70808"/>
                    <a:pt x="79565" y="66457"/>
                    <a:pt x="85633" y="60836"/>
                  </a:cubicBezTo>
                  <a:cubicBezTo>
                    <a:pt x="91700" y="55215"/>
                    <a:pt x="94734" y="47372"/>
                    <a:pt x="94734" y="37306"/>
                  </a:cubicBezTo>
                  <a:cubicBezTo>
                    <a:pt x="94734" y="25829"/>
                    <a:pt x="90195" y="16739"/>
                    <a:pt x="81117" y="10036"/>
                  </a:cubicBezTo>
                  <a:cubicBezTo>
                    <a:pt x="72039" y="3357"/>
                    <a:pt x="59562" y="17"/>
                    <a:pt x="43687" y="17"/>
                  </a:cubicBezTo>
                  <a:cubicBezTo>
                    <a:pt x="37079" y="17"/>
                    <a:pt x="30188" y="664"/>
                    <a:pt x="23014" y="1958"/>
                  </a:cubicBezTo>
                  <a:cubicBezTo>
                    <a:pt x="15841" y="3251"/>
                    <a:pt x="8292" y="5180"/>
                    <a:pt x="366" y="7743"/>
                  </a:cubicBezTo>
                  <a:lnTo>
                    <a:pt x="366" y="28698"/>
                  </a:lnTo>
                  <a:cubicBezTo>
                    <a:pt x="7869" y="24794"/>
                    <a:pt x="15253" y="21866"/>
                    <a:pt x="22521" y="19914"/>
                  </a:cubicBezTo>
                  <a:cubicBezTo>
                    <a:pt x="29788" y="17985"/>
                    <a:pt x="36996" y="17021"/>
                    <a:pt x="44146" y="17021"/>
                  </a:cubicBezTo>
                  <a:cubicBezTo>
                    <a:pt x="53695" y="17021"/>
                    <a:pt x="61032" y="18656"/>
                    <a:pt x="66159" y="21925"/>
                  </a:cubicBezTo>
                  <a:cubicBezTo>
                    <a:pt x="71310" y="25194"/>
                    <a:pt x="73885" y="29803"/>
                    <a:pt x="73885" y="35754"/>
                  </a:cubicBezTo>
                  <a:cubicBezTo>
                    <a:pt x="73885" y="41257"/>
                    <a:pt x="72027" y="45478"/>
                    <a:pt x="68311" y="48418"/>
                  </a:cubicBezTo>
                  <a:cubicBezTo>
                    <a:pt x="64619" y="51358"/>
                    <a:pt x="56481" y="54192"/>
                    <a:pt x="43899" y="56920"/>
                  </a:cubicBezTo>
                  <a:lnTo>
                    <a:pt x="36843" y="58578"/>
                  </a:lnTo>
                  <a:cubicBezTo>
                    <a:pt x="24284" y="61212"/>
                    <a:pt x="15206" y="65269"/>
                    <a:pt x="9609" y="70749"/>
                  </a:cubicBezTo>
                  <a:cubicBezTo>
                    <a:pt x="4035" y="76229"/>
                    <a:pt x="1248" y="83743"/>
                    <a:pt x="1248" y="93292"/>
                  </a:cubicBezTo>
                  <a:cubicBezTo>
                    <a:pt x="1248" y="104910"/>
                    <a:pt x="5364" y="113870"/>
                    <a:pt x="13595" y="120173"/>
                  </a:cubicBezTo>
                  <a:cubicBezTo>
                    <a:pt x="21827" y="126500"/>
                    <a:pt x="33516" y="129663"/>
                    <a:pt x="48661" y="129663"/>
                  </a:cubicBezTo>
                  <a:cubicBezTo>
                    <a:pt x="56140" y="129663"/>
                    <a:pt x="63184" y="129110"/>
                    <a:pt x="69793" y="128005"/>
                  </a:cubicBezTo>
                  <a:cubicBezTo>
                    <a:pt x="76425" y="126923"/>
                    <a:pt x="82528" y="125277"/>
                    <a:pt x="88102" y="123066"/>
                  </a:cubicBezTo>
                  <a:close/>
                </a:path>
              </a:pathLst>
            </a:custGeom>
            <a:solidFill>
              <a:srgbClr val="000000"/>
            </a:solidFill>
            <a:ln w="2258" cap="flat">
              <a:noFill/>
              <a:prstDash val="solid"/>
              <a:round/>
            </a:ln>
          </p:spPr>
          <p:txBody>
            <a:bodyPr rtlCol="0" anchor="ctr"/>
            <a:lstStyle/>
            <a:p>
              <a:endParaRPr lang="en-US"/>
            </a:p>
          </p:txBody>
        </p:sp>
      </p:grpSp>
      <p:sp>
        <p:nvSpPr>
          <p:cNvPr id="497" name="TextBox 496">
            <a:extLst>
              <a:ext uri="{FF2B5EF4-FFF2-40B4-BE49-F238E27FC236}">
                <a16:creationId xmlns:a16="http://schemas.microsoft.com/office/drawing/2014/main" id="{2EB8C2CD-B1D1-3F99-6EE5-9510AFB3A8B5}"/>
              </a:ext>
            </a:extLst>
          </p:cNvPr>
          <p:cNvSpPr txBox="1"/>
          <p:nvPr/>
        </p:nvSpPr>
        <p:spPr>
          <a:xfrm>
            <a:off x="9004382" y="1924174"/>
            <a:ext cx="3020603" cy="4524315"/>
          </a:xfrm>
          <a:prstGeom prst="rect">
            <a:avLst/>
          </a:prstGeom>
          <a:noFill/>
        </p:spPr>
        <p:txBody>
          <a:bodyPr wrap="square" rtlCol="0">
            <a:spAutoFit/>
          </a:bodyPr>
          <a:lstStyle/>
          <a:p>
            <a:r>
              <a:rPr lang="en-US"/>
              <a:t>Testing of an offline version of the proposed data fusion tool (implemented in Python, run on the NCCS Discover computing cluster) for surface NO</a:t>
            </a:r>
            <a:r>
              <a:rPr lang="en-US" baseline="-25000"/>
              <a:t>2</a:t>
            </a:r>
            <a:r>
              <a:rPr lang="en-US"/>
              <a:t> forecasting showed that the proposed method (solid lines) typically outperformed the baseline methods (dashed lines) in five cities during the testing period. Results published in </a:t>
            </a:r>
            <a:r>
              <a:rPr lang="en-US" err="1"/>
              <a:t>Malings</a:t>
            </a:r>
            <a:r>
              <a:rPr lang="en-US"/>
              <a:t> et al., 2021 (</a:t>
            </a:r>
            <a:r>
              <a:rPr lang="en-US" sz="1800" u="sng">
                <a:hlinkClick r:id="rId4"/>
              </a:rPr>
              <a:t>https://doi.org/10.1029/2021EA001743</a:t>
            </a:r>
            <a:r>
              <a:rPr lang="en-US"/>
              <a:t>). </a:t>
            </a:r>
          </a:p>
        </p:txBody>
      </p:sp>
    </p:spTree>
    <p:extLst>
      <p:ext uri="{BB962C8B-B14F-4D97-AF65-F5344CB8AC3E}">
        <p14:creationId xmlns:p14="http://schemas.microsoft.com/office/powerpoint/2010/main" val="412820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2, Milestone 1: Independent Application Components Formulated and Created</a:t>
            </a:r>
          </a:p>
        </p:txBody>
      </p:sp>
      <p:pic>
        <p:nvPicPr>
          <p:cNvPr id="5" name="Picture 4" descr="Graphical user interface, map&#10;&#10;Description automatically generated with medium confidence">
            <a:extLst>
              <a:ext uri="{FF2B5EF4-FFF2-40B4-BE49-F238E27FC236}">
                <a16:creationId xmlns:a16="http://schemas.microsoft.com/office/drawing/2014/main" id="{7B635659-2D1D-182D-06B1-ACDE35455C48}"/>
              </a:ext>
            </a:extLst>
          </p:cNvPr>
          <p:cNvPicPr>
            <a:picLocks noChangeAspect="1"/>
          </p:cNvPicPr>
          <p:nvPr/>
        </p:nvPicPr>
        <p:blipFill rotWithShape="1">
          <a:blip r:embed="rId4">
            <a:extLst>
              <a:ext uri="{28A0092B-C50C-407E-A947-70E740481C1C}">
                <a14:useLocalDpi xmlns:a14="http://schemas.microsoft.com/office/drawing/2010/main" val="0"/>
              </a:ext>
            </a:extLst>
          </a:blip>
          <a:srcRect r="35568"/>
          <a:stretch/>
        </p:blipFill>
        <p:spPr>
          <a:xfrm>
            <a:off x="636998" y="1710054"/>
            <a:ext cx="7651174" cy="4668733"/>
          </a:xfrm>
          <a:prstGeom prst="rect">
            <a:avLst/>
          </a:prstGeom>
        </p:spPr>
      </p:pic>
      <p:sp>
        <p:nvSpPr>
          <p:cNvPr id="6" name="TextBox 5">
            <a:extLst>
              <a:ext uri="{FF2B5EF4-FFF2-40B4-BE49-F238E27FC236}">
                <a16:creationId xmlns:a16="http://schemas.microsoft.com/office/drawing/2014/main" id="{85F3F4EB-42D9-709E-BD19-70CB427FB604}"/>
              </a:ext>
            </a:extLst>
          </p:cNvPr>
          <p:cNvSpPr txBox="1"/>
          <p:nvPr/>
        </p:nvSpPr>
        <p:spPr>
          <a:xfrm>
            <a:off x="8692588" y="1924174"/>
            <a:ext cx="3332398" cy="3970318"/>
          </a:xfrm>
          <a:prstGeom prst="rect">
            <a:avLst/>
          </a:prstGeom>
          <a:noFill/>
        </p:spPr>
        <p:txBody>
          <a:bodyPr wrap="square" rtlCol="0">
            <a:spAutoFit/>
          </a:bodyPr>
          <a:lstStyle/>
          <a:p>
            <a:r>
              <a:rPr lang="en-US"/>
              <a:t>Prior to the project proposal, Nathan Pavlovic of Sonoma Technologies, Inc, had implemented a Google Earth Engine data fusion tool for estimating surface PM</a:t>
            </a:r>
            <a:r>
              <a:rPr lang="en-US" baseline="-25000"/>
              <a:t>2.5</a:t>
            </a:r>
            <a:r>
              <a:rPr lang="en-US"/>
              <a:t> concentrations by combining model (ECMWF CAMS), satellite (MODIS), and ground-based monitor data. This work was done on behalf of UNEP, a project end-user, and included development of a user interface, as shown here.</a:t>
            </a:r>
          </a:p>
        </p:txBody>
      </p:sp>
    </p:spTree>
    <p:extLst>
      <p:ext uri="{BB962C8B-B14F-4D97-AF65-F5344CB8AC3E}">
        <p14:creationId xmlns:p14="http://schemas.microsoft.com/office/powerpoint/2010/main" val="117216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2, Milestone 2: Decision making activity to be enhanced by the application identified</a:t>
            </a:r>
          </a:p>
        </p:txBody>
      </p:sp>
      <p:sp>
        <p:nvSpPr>
          <p:cNvPr id="3" name="TextBox 2">
            <a:extLst>
              <a:ext uri="{FF2B5EF4-FFF2-40B4-BE49-F238E27FC236}">
                <a16:creationId xmlns:a16="http://schemas.microsoft.com/office/drawing/2014/main" id="{434E0642-D95E-FE1B-BC6C-B272E5B0E54F}"/>
              </a:ext>
            </a:extLst>
          </p:cNvPr>
          <p:cNvSpPr txBox="1"/>
          <p:nvPr/>
        </p:nvSpPr>
        <p:spPr>
          <a:xfrm>
            <a:off x="8692588" y="1924174"/>
            <a:ext cx="3332398" cy="4524315"/>
          </a:xfrm>
          <a:prstGeom prst="rect">
            <a:avLst/>
          </a:prstGeom>
          <a:noFill/>
        </p:spPr>
        <p:txBody>
          <a:bodyPr wrap="square" rtlCol="0">
            <a:spAutoFit/>
          </a:bodyPr>
          <a:lstStyle/>
          <a:p>
            <a:r>
              <a:rPr lang="en-US"/>
              <a:t>During the project proposal phased, end-users in Rio de Janeiro, Dakar, and at US EPA presented their use cases for our proposed data fusion tool. End-users in Rio de Janeiro were most interested in using air quality forecasts to support public health early warning. End-users in Dakar were most interested in tracking sub-city scale air quality changes due to new transportation policies. End-users at US EPA were most interested in low-cost sensor data integration.</a:t>
            </a:r>
          </a:p>
        </p:txBody>
      </p:sp>
      <p:pic>
        <p:nvPicPr>
          <p:cNvPr id="5" name="Picture 4">
            <a:extLst>
              <a:ext uri="{FF2B5EF4-FFF2-40B4-BE49-F238E27FC236}">
                <a16:creationId xmlns:a16="http://schemas.microsoft.com/office/drawing/2014/main" id="{2481F02D-C2A7-F34C-2A6A-8F2B2B7AD0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162" y="1767673"/>
            <a:ext cx="2654050" cy="3749040"/>
          </a:xfrm>
          <a:prstGeom prst="rect">
            <a:avLst/>
          </a:prstGeom>
          <a:noFill/>
          <a:ln>
            <a:solidFill>
              <a:schemeClr val="tx1"/>
            </a:solidFill>
          </a:ln>
        </p:spPr>
      </p:pic>
      <p:pic>
        <p:nvPicPr>
          <p:cNvPr id="6" name="Picture 5">
            <a:extLst>
              <a:ext uri="{FF2B5EF4-FFF2-40B4-BE49-F238E27FC236}">
                <a16:creationId xmlns:a16="http://schemas.microsoft.com/office/drawing/2014/main" id="{72AF12A3-C4AB-A564-1D1D-DDB12043FB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014" y="1767673"/>
            <a:ext cx="2648835" cy="3749040"/>
          </a:xfrm>
          <a:prstGeom prst="rect">
            <a:avLst/>
          </a:prstGeom>
          <a:noFill/>
          <a:ln>
            <a:solidFill>
              <a:schemeClr val="tx1"/>
            </a:solidFill>
          </a:ln>
        </p:spPr>
      </p:pic>
      <p:pic>
        <p:nvPicPr>
          <p:cNvPr id="8" name="Picture 7">
            <a:extLst>
              <a:ext uri="{FF2B5EF4-FFF2-40B4-BE49-F238E27FC236}">
                <a16:creationId xmlns:a16="http://schemas.microsoft.com/office/drawing/2014/main" id="{C2F89B72-A829-728B-DAFF-650EF1DABA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84525" y="1767672"/>
            <a:ext cx="2901042" cy="3749039"/>
          </a:xfrm>
          <a:prstGeom prst="rect">
            <a:avLst/>
          </a:prstGeom>
          <a:noFill/>
          <a:ln>
            <a:solidFill>
              <a:schemeClr val="tx1"/>
            </a:solidFill>
          </a:ln>
        </p:spPr>
      </p:pic>
      <p:sp>
        <p:nvSpPr>
          <p:cNvPr id="9" name="TextBox 8">
            <a:extLst>
              <a:ext uri="{FF2B5EF4-FFF2-40B4-BE49-F238E27FC236}">
                <a16:creationId xmlns:a16="http://schemas.microsoft.com/office/drawing/2014/main" id="{F3B49264-1409-C309-9FC5-EF2B2F607EC8}"/>
              </a:ext>
            </a:extLst>
          </p:cNvPr>
          <p:cNvSpPr txBox="1"/>
          <p:nvPr/>
        </p:nvSpPr>
        <p:spPr>
          <a:xfrm>
            <a:off x="1794075" y="5582723"/>
            <a:ext cx="5602147" cy="646331"/>
          </a:xfrm>
          <a:prstGeom prst="rect">
            <a:avLst/>
          </a:prstGeom>
          <a:noFill/>
        </p:spPr>
        <p:txBody>
          <a:bodyPr wrap="square" rtlCol="0">
            <a:spAutoFit/>
          </a:bodyPr>
          <a:lstStyle/>
          <a:p>
            <a:r>
              <a:rPr lang="en-US"/>
              <a:t>End-user letters of support outlining the decision making activities to be enhanced by this application.</a:t>
            </a:r>
          </a:p>
        </p:txBody>
      </p:sp>
    </p:spTree>
    <p:extLst>
      <p:ext uri="{BB962C8B-B14F-4D97-AF65-F5344CB8AC3E}">
        <p14:creationId xmlns:p14="http://schemas.microsoft.com/office/powerpoint/2010/main" val="248519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3" name="TextBox 2">
            <a:extLst>
              <a:ext uri="{FF2B5EF4-FFF2-40B4-BE49-F238E27FC236}">
                <a16:creationId xmlns:a16="http://schemas.microsoft.com/office/drawing/2014/main" id="{D49992F1-614E-D8C7-0E0A-F898E47279FE}"/>
              </a:ext>
            </a:extLst>
          </p:cNvPr>
          <p:cNvSpPr txBox="1"/>
          <p:nvPr/>
        </p:nvSpPr>
        <p:spPr>
          <a:xfrm>
            <a:off x="9641304" y="2004332"/>
            <a:ext cx="2550695" cy="2862322"/>
          </a:xfrm>
          <a:prstGeom prst="rect">
            <a:avLst/>
          </a:prstGeom>
          <a:noFill/>
        </p:spPr>
        <p:txBody>
          <a:bodyPr wrap="square" rtlCol="0">
            <a:spAutoFit/>
          </a:bodyPr>
          <a:lstStyle/>
          <a:p>
            <a:r>
              <a:rPr lang="en-US"/>
              <a:t>A preliminary list of key data sets, characteristics, and real-time sources has been developed. The list of data sources will be refined to meet the needs of methodologies and reflect available stakeholder datasets and needs.</a:t>
            </a:r>
          </a:p>
        </p:txBody>
      </p:sp>
      <p:sp>
        <p:nvSpPr>
          <p:cNvPr id="5" name="TextBox 4">
            <a:extLst>
              <a:ext uri="{FF2B5EF4-FFF2-40B4-BE49-F238E27FC236}">
                <a16:creationId xmlns:a16="http://schemas.microsoft.com/office/drawing/2014/main" id="{CB1208A5-5BDF-C236-46AE-40DF6D2D3C15}"/>
              </a:ext>
            </a:extLst>
          </p:cNvPr>
          <p:cNvSpPr txBox="1"/>
          <p:nvPr/>
        </p:nvSpPr>
        <p:spPr>
          <a:xfrm>
            <a:off x="636608" y="1600173"/>
            <a:ext cx="8843058" cy="369332"/>
          </a:xfrm>
          <a:prstGeom prst="rect">
            <a:avLst/>
          </a:prstGeom>
          <a:noFill/>
        </p:spPr>
        <p:txBody>
          <a:bodyPr wrap="square" rtlCol="0">
            <a:spAutoFit/>
          </a:bodyPr>
          <a:lstStyle/>
          <a:p>
            <a:r>
              <a:rPr lang="en-US"/>
              <a:t>Task 1a: Import new datasets to GEE, including GEOS-CF and RGM and LCS data</a:t>
            </a:r>
          </a:p>
        </p:txBody>
      </p:sp>
      <p:graphicFrame>
        <p:nvGraphicFramePr>
          <p:cNvPr id="6" name="Table 9">
            <a:extLst>
              <a:ext uri="{FF2B5EF4-FFF2-40B4-BE49-F238E27FC236}">
                <a16:creationId xmlns:a16="http://schemas.microsoft.com/office/drawing/2014/main" id="{7A4A53A8-CE6C-ABC4-AA66-01DE56CD0DB5}"/>
              </a:ext>
            </a:extLst>
          </p:cNvPr>
          <p:cNvGraphicFramePr>
            <a:graphicFrameLocks noGrp="1"/>
          </p:cNvGraphicFramePr>
          <p:nvPr>
            <p:extLst>
              <p:ext uri="{D42A27DB-BD31-4B8C-83A1-F6EECF244321}">
                <p14:modId xmlns:p14="http://schemas.microsoft.com/office/powerpoint/2010/main" val="3764356305"/>
              </p:ext>
            </p:extLst>
          </p:nvPr>
        </p:nvGraphicFramePr>
        <p:xfrm>
          <a:off x="347506" y="2029646"/>
          <a:ext cx="9132160" cy="4394200"/>
        </p:xfrm>
        <a:graphic>
          <a:graphicData uri="http://schemas.openxmlformats.org/drawingml/2006/table">
            <a:tbl>
              <a:tblPr firstRow="1" bandRow="1">
                <a:tableStyleId>{5C22544A-7EE6-4342-B048-85BDC9FD1C3A}</a:tableStyleId>
              </a:tblPr>
              <a:tblGrid>
                <a:gridCol w="2283040">
                  <a:extLst>
                    <a:ext uri="{9D8B030D-6E8A-4147-A177-3AD203B41FA5}">
                      <a16:colId xmlns:a16="http://schemas.microsoft.com/office/drawing/2014/main" val="3378026857"/>
                    </a:ext>
                  </a:extLst>
                </a:gridCol>
                <a:gridCol w="2283040">
                  <a:extLst>
                    <a:ext uri="{9D8B030D-6E8A-4147-A177-3AD203B41FA5}">
                      <a16:colId xmlns:a16="http://schemas.microsoft.com/office/drawing/2014/main" val="1970761882"/>
                    </a:ext>
                  </a:extLst>
                </a:gridCol>
                <a:gridCol w="2283040">
                  <a:extLst>
                    <a:ext uri="{9D8B030D-6E8A-4147-A177-3AD203B41FA5}">
                      <a16:colId xmlns:a16="http://schemas.microsoft.com/office/drawing/2014/main" val="2783240703"/>
                    </a:ext>
                  </a:extLst>
                </a:gridCol>
                <a:gridCol w="2283040">
                  <a:extLst>
                    <a:ext uri="{9D8B030D-6E8A-4147-A177-3AD203B41FA5}">
                      <a16:colId xmlns:a16="http://schemas.microsoft.com/office/drawing/2014/main" val="3449012735"/>
                    </a:ext>
                  </a:extLst>
                </a:gridCol>
              </a:tblGrid>
              <a:tr h="370840">
                <a:tc>
                  <a:txBody>
                    <a:bodyPr/>
                    <a:lstStyle/>
                    <a:p>
                      <a:r>
                        <a:rPr lang="en-US" sz="1200" b="1"/>
                        <a:t>Data Set Type</a:t>
                      </a:r>
                    </a:p>
                  </a:txBody>
                  <a:tcPr/>
                </a:tc>
                <a:tc>
                  <a:txBody>
                    <a:bodyPr/>
                    <a:lstStyle/>
                    <a:p>
                      <a:r>
                        <a:rPr lang="en-US" sz="1200"/>
                        <a:t>Data Sources</a:t>
                      </a:r>
                    </a:p>
                  </a:txBody>
                  <a:tcPr/>
                </a:tc>
                <a:tc>
                  <a:txBody>
                    <a:bodyPr/>
                    <a:lstStyle/>
                    <a:p>
                      <a:r>
                        <a:rPr lang="en-US" sz="1200"/>
                        <a:t>Status</a:t>
                      </a:r>
                    </a:p>
                  </a:txBody>
                  <a:tcPr/>
                </a:tc>
                <a:tc>
                  <a:txBody>
                    <a:bodyPr/>
                    <a:lstStyle/>
                    <a:p>
                      <a:r>
                        <a:rPr lang="en-US" sz="1200"/>
                        <a:t>Notes</a:t>
                      </a:r>
                    </a:p>
                  </a:txBody>
                  <a:tcPr/>
                </a:tc>
                <a:extLst>
                  <a:ext uri="{0D108BD9-81ED-4DB2-BD59-A6C34878D82A}">
                    <a16:rowId xmlns:a16="http://schemas.microsoft.com/office/drawing/2014/main" val="1637368771"/>
                  </a:ext>
                </a:extLst>
              </a:tr>
              <a:tr h="123613">
                <a:tc rowSpan="3">
                  <a:txBody>
                    <a:bodyPr/>
                    <a:lstStyle/>
                    <a:p>
                      <a:r>
                        <a:rPr lang="en-US" sz="1200" b="1"/>
                        <a:t>Satellite Data Sets</a:t>
                      </a:r>
                    </a:p>
                  </a:txBody>
                  <a:tcPr/>
                </a:tc>
                <a:tc>
                  <a:txBody>
                    <a:bodyPr/>
                    <a:lstStyle/>
                    <a:p>
                      <a:r>
                        <a:rPr lang="en-US" sz="1200"/>
                        <a:t>MODIS </a:t>
                      </a:r>
                      <a:r>
                        <a:rPr lang="en-US" sz="1200" err="1"/>
                        <a:t>AOD</a:t>
                      </a:r>
                      <a:endParaRPr lang="en-US" sz="1200"/>
                    </a:p>
                  </a:txBody>
                  <a:tcPr/>
                </a:tc>
                <a:tc>
                  <a:txBody>
                    <a:bodyPr/>
                    <a:lstStyle/>
                    <a:p>
                      <a:r>
                        <a:rPr lang="en-US" sz="1200" dirty="0"/>
                        <a:t>Active GEE Ingest</a:t>
                      </a:r>
                    </a:p>
                  </a:txBody>
                  <a:tcPr/>
                </a:tc>
                <a:tc>
                  <a:txBody>
                    <a:bodyPr/>
                    <a:lstStyle/>
                    <a:p>
                      <a:endParaRPr lang="en-US" sz="1200"/>
                    </a:p>
                  </a:txBody>
                  <a:tcPr/>
                </a:tc>
                <a:extLst>
                  <a:ext uri="{0D108BD9-81ED-4DB2-BD59-A6C34878D82A}">
                    <a16:rowId xmlns:a16="http://schemas.microsoft.com/office/drawing/2014/main" val="2718643590"/>
                  </a:ext>
                </a:extLst>
              </a:tr>
              <a:tr h="242147">
                <a:tc vMerge="1">
                  <a:txBody>
                    <a:bodyPr/>
                    <a:lstStyle/>
                    <a:p>
                      <a:endParaRPr lang="en-US"/>
                    </a:p>
                  </a:txBody>
                  <a:tcPr/>
                </a:tc>
                <a:tc>
                  <a:txBody>
                    <a:bodyPr/>
                    <a:lstStyle/>
                    <a:p>
                      <a:r>
                        <a:rPr lang="en-US" sz="1200" err="1"/>
                        <a:t>VIIRS</a:t>
                      </a:r>
                      <a:r>
                        <a:rPr lang="en-US" sz="1200"/>
                        <a:t> </a:t>
                      </a:r>
                      <a:r>
                        <a:rPr lang="en-US" sz="1200" err="1"/>
                        <a:t>AOD</a:t>
                      </a:r>
                      <a:endParaRPr lang="en-US" sz="1200"/>
                    </a:p>
                  </a:txBody>
                  <a:tcPr/>
                </a:tc>
                <a:tc>
                  <a:txBody>
                    <a:bodyPr/>
                    <a:lstStyle/>
                    <a:p>
                      <a:r>
                        <a:rPr lang="en-US" sz="1200" dirty="0"/>
                        <a:t>Not Ingested</a:t>
                      </a:r>
                    </a:p>
                  </a:txBody>
                  <a:tcPr/>
                </a:tc>
                <a:tc>
                  <a:txBody>
                    <a:bodyPr/>
                    <a:lstStyle/>
                    <a:p>
                      <a:r>
                        <a:rPr lang="en-US" sz="1200"/>
                        <a:t>Potential replacement for MODIS </a:t>
                      </a:r>
                      <a:r>
                        <a:rPr lang="en-US" sz="1200" err="1"/>
                        <a:t>AOD</a:t>
                      </a:r>
                      <a:endParaRPr lang="en-US" sz="1200"/>
                    </a:p>
                  </a:txBody>
                  <a:tcPr/>
                </a:tc>
                <a:extLst>
                  <a:ext uri="{0D108BD9-81ED-4DB2-BD59-A6C34878D82A}">
                    <a16:rowId xmlns:a16="http://schemas.microsoft.com/office/drawing/2014/main" val="1430545367"/>
                  </a:ext>
                </a:extLst>
              </a:tr>
              <a:tr h="123613">
                <a:tc vMerge="1">
                  <a:txBody>
                    <a:bodyPr/>
                    <a:lstStyle/>
                    <a:p>
                      <a:endParaRPr lang="en-US"/>
                    </a:p>
                  </a:txBody>
                  <a:tcPr/>
                </a:tc>
                <a:tc>
                  <a:txBody>
                    <a:bodyPr/>
                    <a:lstStyle/>
                    <a:p>
                      <a:r>
                        <a:rPr lang="en-US" sz="1200" err="1"/>
                        <a:t>TROPOMI</a:t>
                      </a:r>
                      <a:r>
                        <a:rPr lang="en-US" sz="1200"/>
                        <a:t> NO2</a:t>
                      </a:r>
                    </a:p>
                  </a:txBody>
                  <a:tcPr/>
                </a:tc>
                <a:tc>
                  <a:txBody>
                    <a:bodyPr/>
                    <a:lstStyle/>
                    <a:p>
                      <a:r>
                        <a:rPr lang="en-US" sz="1200" dirty="0"/>
                        <a:t>Active GEE Ingest </a:t>
                      </a:r>
                    </a:p>
                  </a:txBody>
                  <a:tcPr/>
                </a:tc>
                <a:tc>
                  <a:txBody>
                    <a:bodyPr/>
                    <a:lstStyle/>
                    <a:p>
                      <a:endParaRPr lang="en-US" sz="1200"/>
                    </a:p>
                  </a:txBody>
                  <a:tcPr/>
                </a:tc>
                <a:extLst>
                  <a:ext uri="{0D108BD9-81ED-4DB2-BD59-A6C34878D82A}">
                    <a16:rowId xmlns:a16="http://schemas.microsoft.com/office/drawing/2014/main" val="1118866473"/>
                  </a:ext>
                </a:extLst>
              </a:tr>
              <a:tr h="213360">
                <a:tc rowSpan="3">
                  <a:txBody>
                    <a:bodyPr/>
                    <a:lstStyle/>
                    <a:p>
                      <a:r>
                        <a:rPr lang="en-US" sz="1200" b="1"/>
                        <a:t>Model Data Sets</a:t>
                      </a:r>
                    </a:p>
                  </a:txBody>
                  <a:tcPr/>
                </a:tc>
                <a:tc>
                  <a:txBody>
                    <a:bodyPr/>
                    <a:lstStyle/>
                    <a:p>
                      <a:r>
                        <a:rPr lang="en-US" sz="1200"/>
                        <a:t>CAMS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Active GEE Ingest (PM2.5, AOD)</a:t>
                      </a:r>
                    </a:p>
                  </a:txBody>
                  <a:tcPr/>
                </a:tc>
                <a:tc>
                  <a:txBody>
                    <a:bodyPr/>
                    <a:lstStyle/>
                    <a:p>
                      <a:r>
                        <a:rPr lang="en-US" sz="1200"/>
                        <a:t>Total column (CO, O3, NO2, AOD components), No surface concentrations beyond PM2.5.</a:t>
                      </a:r>
                    </a:p>
                  </a:txBody>
                  <a:tcPr/>
                </a:tc>
                <a:extLst>
                  <a:ext uri="{0D108BD9-81ED-4DB2-BD59-A6C34878D82A}">
                    <a16:rowId xmlns:a16="http://schemas.microsoft.com/office/drawing/2014/main" val="3561289055"/>
                  </a:ext>
                </a:extLst>
              </a:tr>
              <a:tr h="271594">
                <a:tc vMerge="1">
                  <a:txBody>
                    <a:bodyPr/>
                    <a:lstStyle/>
                    <a:p>
                      <a:endParaRPr lang="en-US"/>
                    </a:p>
                  </a:txBody>
                  <a:tcPr/>
                </a:tc>
                <a:tc>
                  <a:txBody>
                    <a:bodyPr/>
                    <a:lstStyle/>
                    <a:p>
                      <a:r>
                        <a:rPr lang="en-US" sz="1200"/>
                        <a:t>GEOS-CF Replay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Active GEE Ingest </a:t>
                      </a:r>
                    </a:p>
                  </a:txBody>
                  <a:tcPr/>
                </a:tc>
                <a:tc>
                  <a:txBody>
                    <a:bodyPr/>
                    <a:lstStyle/>
                    <a:p>
                      <a:endParaRPr lang="en-US" sz="1200"/>
                    </a:p>
                  </a:txBody>
                  <a:tcPr/>
                </a:tc>
                <a:extLst>
                  <a:ext uri="{0D108BD9-81ED-4DB2-BD59-A6C34878D82A}">
                    <a16:rowId xmlns:a16="http://schemas.microsoft.com/office/drawing/2014/main" val="2998733241"/>
                  </a:ext>
                </a:extLst>
              </a:tr>
              <a:tr h="213360">
                <a:tc vMerge="1">
                  <a:txBody>
                    <a:bodyPr/>
                    <a:lstStyle/>
                    <a:p>
                      <a:endParaRPr lang="en-US"/>
                    </a:p>
                  </a:txBody>
                  <a:tcPr/>
                </a:tc>
                <a:tc>
                  <a:txBody>
                    <a:bodyPr/>
                    <a:lstStyle/>
                    <a:p>
                      <a:r>
                        <a:rPr lang="en-US" sz="1200"/>
                        <a:t>GEOS-CF Forecast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Active GEE Ingest </a:t>
                      </a:r>
                    </a:p>
                  </a:txBody>
                  <a:tcPr/>
                </a:tc>
                <a:tc>
                  <a:txBody>
                    <a:bodyPr/>
                    <a:lstStyle/>
                    <a:p>
                      <a:endParaRPr lang="en-US" sz="1200" dirty="0"/>
                    </a:p>
                  </a:txBody>
                  <a:tcPr/>
                </a:tc>
                <a:extLst>
                  <a:ext uri="{0D108BD9-81ED-4DB2-BD59-A6C34878D82A}">
                    <a16:rowId xmlns:a16="http://schemas.microsoft.com/office/drawing/2014/main" val="2377377704"/>
                  </a:ext>
                </a:extLst>
              </a:tr>
              <a:tr h="185420">
                <a:tc rowSpan="2">
                  <a:txBody>
                    <a:bodyPr/>
                    <a:lstStyle/>
                    <a:p>
                      <a:r>
                        <a:rPr lang="en-US" sz="1200" b="1" err="1"/>
                        <a:t>RGM</a:t>
                      </a:r>
                      <a:r>
                        <a:rPr lang="en-US" sz="1200" b="1"/>
                        <a:t> Data Sets</a:t>
                      </a:r>
                    </a:p>
                  </a:txBody>
                  <a:tcPr/>
                </a:tc>
                <a:tc>
                  <a:txBody>
                    <a:bodyPr/>
                    <a:lstStyle/>
                    <a:p>
                      <a:r>
                        <a:rPr lang="en-US" sz="1200"/>
                        <a:t>Publicly-available data sets</a:t>
                      </a:r>
                    </a:p>
                  </a:txBody>
                  <a:tcPr/>
                </a:tc>
                <a:tc>
                  <a:txBody>
                    <a:bodyPr/>
                    <a:lstStyle/>
                    <a:p>
                      <a:r>
                        <a:rPr lang="en-US" sz="1200" dirty="0"/>
                        <a:t>Reviewed sources. Some data available in Google Cloud; others available through public API.</a:t>
                      </a:r>
                    </a:p>
                  </a:txBody>
                  <a:tcPr/>
                </a:tc>
                <a:tc>
                  <a:txBody>
                    <a:bodyPr/>
                    <a:lstStyle/>
                    <a:p>
                      <a:r>
                        <a:rPr lang="en-US" sz="1200" dirty="0"/>
                        <a:t>Data refresh frequency in Google Cloud likely insufficient for this application.</a:t>
                      </a:r>
                    </a:p>
                  </a:txBody>
                  <a:tcPr/>
                </a:tc>
                <a:extLst>
                  <a:ext uri="{0D108BD9-81ED-4DB2-BD59-A6C34878D82A}">
                    <a16:rowId xmlns:a16="http://schemas.microsoft.com/office/drawing/2014/main" val="1151862423"/>
                  </a:ext>
                </a:extLst>
              </a:tr>
              <a:tr h="185420">
                <a:tc vMerge="1">
                  <a:txBody>
                    <a:bodyPr/>
                    <a:lstStyle/>
                    <a:p>
                      <a:endParaRPr lang="en-US"/>
                    </a:p>
                  </a:txBody>
                  <a:tcPr/>
                </a:tc>
                <a:tc>
                  <a:txBody>
                    <a:bodyPr/>
                    <a:lstStyle/>
                    <a:p>
                      <a:r>
                        <a:rPr lang="en-US" sz="1200"/>
                        <a:t>End-user data sets</a:t>
                      </a:r>
                    </a:p>
                  </a:txBody>
                  <a:tcPr/>
                </a:tc>
                <a:tc>
                  <a:txBody>
                    <a:bodyPr/>
                    <a:lstStyle/>
                    <a:p>
                      <a:r>
                        <a:rPr lang="en-US" sz="1200" dirty="0"/>
                        <a:t>Rio data currently being ingested via API</a:t>
                      </a:r>
                    </a:p>
                  </a:txBody>
                  <a:tcPr/>
                </a:tc>
                <a:tc>
                  <a:txBody>
                    <a:bodyPr/>
                    <a:lstStyle/>
                    <a:p>
                      <a:r>
                        <a:rPr lang="en-US" sz="1200" dirty="0"/>
                        <a:t>Dakar having difficulties with monitors (no data since 2019).</a:t>
                      </a:r>
                    </a:p>
                  </a:txBody>
                  <a:tcPr/>
                </a:tc>
                <a:extLst>
                  <a:ext uri="{0D108BD9-81ED-4DB2-BD59-A6C34878D82A}">
                    <a16:rowId xmlns:a16="http://schemas.microsoft.com/office/drawing/2014/main" val="1648928403"/>
                  </a:ext>
                </a:extLst>
              </a:tr>
              <a:tr h="185420">
                <a:tc rowSpan="2">
                  <a:txBody>
                    <a:bodyPr/>
                    <a:lstStyle/>
                    <a:p>
                      <a:r>
                        <a:rPr lang="en-US" sz="1200" b="1"/>
                        <a:t>LCS Data Sets</a:t>
                      </a:r>
                    </a:p>
                  </a:txBody>
                  <a:tcPr/>
                </a:tc>
                <a:tc>
                  <a:txBody>
                    <a:bodyPr/>
                    <a:lstStyle/>
                    <a:p>
                      <a:r>
                        <a:rPr lang="en-US" sz="1200"/>
                        <a:t>Publicly-available data sets</a:t>
                      </a:r>
                    </a:p>
                  </a:txBody>
                  <a:tcPr/>
                </a:tc>
                <a:tc>
                  <a:txBody>
                    <a:bodyPr/>
                    <a:lstStyle/>
                    <a:p>
                      <a:r>
                        <a:rPr lang="en-US" sz="1200" dirty="0"/>
                        <a:t>Reviewed sources and assessed potential ingest pathway.</a:t>
                      </a:r>
                    </a:p>
                  </a:txBody>
                  <a:tcPr/>
                </a:tc>
                <a:tc>
                  <a:txBody>
                    <a:bodyPr/>
                    <a:lstStyle/>
                    <a:p>
                      <a:r>
                        <a:rPr lang="en-US" sz="1200" dirty="0"/>
                        <a:t>Discussion with Clarity regarding data access and quality control.</a:t>
                      </a:r>
                    </a:p>
                  </a:txBody>
                  <a:tcPr/>
                </a:tc>
                <a:extLst>
                  <a:ext uri="{0D108BD9-81ED-4DB2-BD59-A6C34878D82A}">
                    <a16:rowId xmlns:a16="http://schemas.microsoft.com/office/drawing/2014/main" val="948817491"/>
                  </a:ext>
                </a:extLst>
              </a:tr>
              <a:tr h="185420">
                <a:tc vMerge="1">
                  <a:txBody>
                    <a:bodyPr/>
                    <a:lstStyle/>
                    <a:p>
                      <a:endParaRPr lang="en-US"/>
                    </a:p>
                  </a:txBody>
                  <a:tcPr/>
                </a:tc>
                <a:tc>
                  <a:txBody>
                    <a:bodyPr/>
                    <a:lstStyle/>
                    <a:p>
                      <a:r>
                        <a:rPr lang="en-US" sz="1200"/>
                        <a:t>End-user data sets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Discussed with end-users.</a:t>
                      </a:r>
                    </a:p>
                  </a:txBody>
                  <a:tcPr/>
                </a:tc>
                <a:tc>
                  <a:txBody>
                    <a:bodyPr/>
                    <a:lstStyle/>
                    <a:p>
                      <a:r>
                        <a:rPr lang="en-US" sz="1200" dirty="0"/>
                        <a:t>Dakar may have new LCS soon.</a:t>
                      </a:r>
                    </a:p>
                  </a:txBody>
                  <a:tcPr/>
                </a:tc>
                <a:extLst>
                  <a:ext uri="{0D108BD9-81ED-4DB2-BD59-A6C34878D82A}">
                    <a16:rowId xmlns:a16="http://schemas.microsoft.com/office/drawing/2014/main" val="2749319440"/>
                  </a:ext>
                </a:extLst>
              </a:tr>
            </a:tbl>
          </a:graphicData>
        </a:graphic>
      </p:graphicFrame>
    </p:spTree>
    <p:extLst>
      <p:ext uri="{BB962C8B-B14F-4D97-AF65-F5344CB8AC3E}">
        <p14:creationId xmlns:p14="http://schemas.microsoft.com/office/powerpoint/2010/main" val="2925180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3" name="TextBox 2">
            <a:extLst>
              <a:ext uri="{FF2B5EF4-FFF2-40B4-BE49-F238E27FC236}">
                <a16:creationId xmlns:a16="http://schemas.microsoft.com/office/drawing/2014/main" id="{D49992F1-614E-D8C7-0E0A-F898E47279FE}"/>
              </a:ext>
            </a:extLst>
          </p:cNvPr>
          <p:cNvSpPr txBox="1"/>
          <p:nvPr/>
        </p:nvSpPr>
        <p:spPr>
          <a:xfrm>
            <a:off x="8681012" y="2004332"/>
            <a:ext cx="3510988" cy="4524315"/>
          </a:xfrm>
          <a:prstGeom prst="rect">
            <a:avLst/>
          </a:prstGeom>
          <a:noFill/>
        </p:spPr>
        <p:txBody>
          <a:bodyPr wrap="square" rtlCol="0">
            <a:spAutoFit/>
          </a:bodyPr>
          <a:lstStyle/>
          <a:p>
            <a:r>
              <a:rPr lang="en-US" dirty="0"/>
              <a:t>GEOS-CF historical estimate files (“replay” files) are currently available on Google Earth Engine as  </a:t>
            </a:r>
            <a:r>
              <a:rPr lang="en-US" dirty="0" err="1">
                <a:solidFill>
                  <a:schemeClr val="accent4"/>
                </a:solidFill>
              </a:rPr>
              <a:t>ee.ImageCollection</a:t>
            </a:r>
            <a:r>
              <a:rPr lang="en-US" dirty="0">
                <a:solidFill>
                  <a:schemeClr val="accent4"/>
                </a:solidFill>
              </a:rPr>
              <a:t>("NASA/GEOS-CF/v1/</a:t>
            </a:r>
            <a:r>
              <a:rPr lang="en-US" dirty="0" err="1">
                <a:solidFill>
                  <a:schemeClr val="accent4"/>
                </a:solidFill>
              </a:rPr>
              <a:t>rpl</a:t>
            </a:r>
            <a:r>
              <a:rPr lang="en-US" dirty="0">
                <a:solidFill>
                  <a:schemeClr val="accent4"/>
                </a:solidFill>
              </a:rPr>
              <a:t>/tavg1hr")</a:t>
            </a:r>
            <a:r>
              <a:rPr lang="en-US" dirty="0"/>
              <a:t>. </a:t>
            </a:r>
          </a:p>
          <a:p>
            <a:endParaRPr lang="en-US" dirty="0"/>
          </a:p>
          <a:p>
            <a:r>
              <a:rPr lang="en-US" dirty="0"/>
              <a:t>GEOS-CF forecast files are currently available on Google Earth Engine as  </a:t>
            </a:r>
            <a:r>
              <a:rPr lang="en-US" dirty="0" err="1">
                <a:solidFill>
                  <a:schemeClr val="accent4"/>
                </a:solidFill>
              </a:rPr>
              <a:t>ee.ImageCollection</a:t>
            </a:r>
            <a:r>
              <a:rPr lang="en-US" dirty="0">
                <a:solidFill>
                  <a:schemeClr val="accent4"/>
                </a:solidFill>
              </a:rPr>
              <a:t>("NASA/GEOS-CF/v1/</a:t>
            </a:r>
            <a:r>
              <a:rPr lang="en-US" dirty="0" err="1">
                <a:solidFill>
                  <a:schemeClr val="accent4"/>
                </a:solidFill>
              </a:rPr>
              <a:t>fcst</a:t>
            </a:r>
            <a:r>
              <a:rPr lang="en-US" dirty="0">
                <a:solidFill>
                  <a:schemeClr val="accent4"/>
                </a:solidFill>
              </a:rPr>
              <a:t>/tavg1hr")</a:t>
            </a:r>
            <a:r>
              <a:rPr lang="en-US" dirty="0"/>
              <a:t>.</a:t>
            </a:r>
          </a:p>
          <a:p>
            <a:endParaRPr lang="en-US" dirty="0"/>
          </a:p>
          <a:p>
            <a:r>
              <a:rPr lang="en-US" i="1" dirty="0"/>
              <a:t>Next steps:</a:t>
            </a:r>
            <a:endParaRPr lang="en-US" dirty="0"/>
          </a:p>
          <a:p>
            <a:r>
              <a:rPr lang="en-US" dirty="0"/>
              <a:t>Need others ground-based observations in GEE; have discussed with end-users regarding the best sources for these data.</a:t>
            </a:r>
          </a:p>
        </p:txBody>
      </p:sp>
      <p:sp>
        <p:nvSpPr>
          <p:cNvPr id="5" name="TextBox 4">
            <a:extLst>
              <a:ext uri="{FF2B5EF4-FFF2-40B4-BE49-F238E27FC236}">
                <a16:creationId xmlns:a16="http://schemas.microsoft.com/office/drawing/2014/main" id="{CB1208A5-5BDF-C236-46AE-40DF6D2D3C15}"/>
              </a:ext>
            </a:extLst>
          </p:cNvPr>
          <p:cNvSpPr txBox="1"/>
          <p:nvPr/>
        </p:nvSpPr>
        <p:spPr>
          <a:xfrm>
            <a:off x="636608" y="1600173"/>
            <a:ext cx="8843058" cy="369332"/>
          </a:xfrm>
          <a:prstGeom prst="rect">
            <a:avLst/>
          </a:prstGeom>
          <a:noFill/>
        </p:spPr>
        <p:txBody>
          <a:bodyPr wrap="square" rtlCol="0">
            <a:spAutoFit/>
          </a:bodyPr>
          <a:lstStyle/>
          <a:p>
            <a:r>
              <a:rPr lang="en-US"/>
              <a:t>Task 1a: Import new datasets to GEE, including GEOS-CF and RGM and LCS data</a:t>
            </a:r>
          </a:p>
        </p:txBody>
      </p:sp>
      <p:sp>
        <p:nvSpPr>
          <p:cNvPr id="8" name="TextBox 7">
            <a:extLst>
              <a:ext uri="{FF2B5EF4-FFF2-40B4-BE49-F238E27FC236}">
                <a16:creationId xmlns:a16="http://schemas.microsoft.com/office/drawing/2014/main" id="{14FCA0B6-F80D-6C96-1983-FA80E3059B73}"/>
              </a:ext>
            </a:extLst>
          </p:cNvPr>
          <p:cNvSpPr txBox="1"/>
          <p:nvPr/>
        </p:nvSpPr>
        <p:spPr>
          <a:xfrm>
            <a:off x="1169044" y="5796170"/>
            <a:ext cx="6227178" cy="646331"/>
          </a:xfrm>
          <a:prstGeom prst="rect">
            <a:avLst/>
          </a:prstGeom>
          <a:noFill/>
        </p:spPr>
        <p:txBody>
          <a:bodyPr wrap="square">
            <a:spAutoFit/>
          </a:bodyPr>
          <a:lstStyle/>
          <a:p>
            <a:r>
              <a:rPr lang="en-US"/>
              <a:t>GEOS-CF Surface NO</a:t>
            </a:r>
            <a:r>
              <a:rPr lang="en-US" baseline="-25000"/>
              <a:t>2</a:t>
            </a:r>
            <a:r>
              <a:rPr lang="en-US"/>
              <a:t>, average week of Sept 8-15, 2022, visualized in Google Earth Engine</a:t>
            </a:r>
          </a:p>
        </p:txBody>
      </p:sp>
      <p:pic>
        <p:nvPicPr>
          <p:cNvPr id="9" name="Picture 8">
            <a:extLst>
              <a:ext uri="{FF2B5EF4-FFF2-40B4-BE49-F238E27FC236}">
                <a16:creationId xmlns:a16="http://schemas.microsoft.com/office/drawing/2014/main" id="{A7338296-4FB4-238B-CF9F-DD374F22911E}"/>
              </a:ext>
            </a:extLst>
          </p:cNvPr>
          <p:cNvPicPr>
            <a:picLocks noChangeAspect="1"/>
          </p:cNvPicPr>
          <p:nvPr/>
        </p:nvPicPr>
        <p:blipFill>
          <a:blip r:embed="rId4"/>
          <a:stretch>
            <a:fillRect/>
          </a:stretch>
        </p:blipFill>
        <p:spPr>
          <a:xfrm>
            <a:off x="451413" y="2069180"/>
            <a:ext cx="8009681" cy="3675871"/>
          </a:xfrm>
          <a:prstGeom prst="rect">
            <a:avLst/>
          </a:prstGeom>
        </p:spPr>
      </p:pic>
    </p:spTree>
    <p:extLst>
      <p:ext uri="{BB962C8B-B14F-4D97-AF65-F5344CB8AC3E}">
        <p14:creationId xmlns:p14="http://schemas.microsoft.com/office/powerpoint/2010/main" val="196490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Triangle 60">
            <a:extLst>
              <a:ext uri="{FF2B5EF4-FFF2-40B4-BE49-F238E27FC236}">
                <a16:creationId xmlns:a16="http://schemas.microsoft.com/office/drawing/2014/main" id="{16B267A9-AFCC-6971-E3A5-2F7998798B0A}"/>
              </a:ext>
            </a:extLst>
          </p:cNvPr>
          <p:cNvSpPr/>
          <p:nvPr/>
        </p:nvSpPr>
        <p:spPr>
          <a:xfrm>
            <a:off x="165037" y="3590065"/>
            <a:ext cx="5069710" cy="335952"/>
          </a:xfrm>
          <a:prstGeom prst="triangle">
            <a:avLst>
              <a:gd name="adj" fmla="val 4657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3" name="TextBox 2">
            <a:extLst>
              <a:ext uri="{FF2B5EF4-FFF2-40B4-BE49-F238E27FC236}">
                <a16:creationId xmlns:a16="http://schemas.microsoft.com/office/drawing/2014/main" id="{D49992F1-614E-D8C7-0E0A-F898E47279FE}"/>
              </a:ext>
            </a:extLst>
          </p:cNvPr>
          <p:cNvSpPr txBox="1"/>
          <p:nvPr/>
        </p:nvSpPr>
        <p:spPr>
          <a:xfrm>
            <a:off x="8681012" y="2004332"/>
            <a:ext cx="3343973" cy="3970318"/>
          </a:xfrm>
          <a:prstGeom prst="rect">
            <a:avLst/>
          </a:prstGeom>
          <a:noFill/>
        </p:spPr>
        <p:txBody>
          <a:bodyPr wrap="square" rtlCol="0">
            <a:spAutoFit/>
          </a:bodyPr>
          <a:lstStyle/>
          <a:p>
            <a:r>
              <a:rPr lang="en-US"/>
              <a:t>A conceptual framework for the data fusion system, including the system for surface NO</a:t>
            </a:r>
            <a:r>
              <a:rPr lang="en-US" baseline="-25000"/>
              <a:t>2</a:t>
            </a:r>
            <a:r>
              <a:rPr lang="en-US"/>
              <a:t> forecasting developed by GMAO and the system of surface PM</a:t>
            </a:r>
            <a:r>
              <a:rPr lang="en-US" baseline="-25000"/>
              <a:t>2.5</a:t>
            </a:r>
            <a:r>
              <a:rPr lang="en-US"/>
              <a:t> estimation developed by UNEP/STI, has been developed. Meetings between developers at STI and scientists at GMAO will continue to refine this framework as the project advances.</a:t>
            </a:r>
          </a:p>
        </p:txBody>
      </p:sp>
      <p:sp>
        <p:nvSpPr>
          <p:cNvPr id="5" name="TextBox 4">
            <a:extLst>
              <a:ext uri="{FF2B5EF4-FFF2-40B4-BE49-F238E27FC236}">
                <a16:creationId xmlns:a16="http://schemas.microsoft.com/office/drawing/2014/main" id="{CB1208A5-5BDF-C236-46AE-40DF6D2D3C15}"/>
              </a:ext>
            </a:extLst>
          </p:cNvPr>
          <p:cNvSpPr txBox="1"/>
          <p:nvPr/>
        </p:nvSpPr>
        <p:spPr>
          <a:xfrm>
            <a:off x="636608" y="1600173"/>
            <a:ext cx="8843058" cy="369332"/>
          </a:xfrm>
          <a:prstGeom prst="rect">
            <a:avLst/>
          </a:prstGeom>
          <a:noFill/>
        </p:spPr>
        <p:txBody>
          <a:bodyPr wrap="square" rtlCol="0">
            <a:spAutoFit/>
          </a:bodyPr>
          <a:lstStyle/>
          <a:p>
            <a:r>
              <a:rPr lang="en-US"/>
              <a:t>Task 1b: Merge existing GMAO and UNEP/STI data fusion methodologies</a:t>
            </a:r>
          </a:p>
        </p:txBody>
      </p:sp>
      <p:grpSp>
        <p:nvGrpSpPr>
          <p:cNvPr id="30" name="Group 29">
            <a:extLst>
              <a:ext uri="{FF2B5EF4-FFF2-40B4-BE49-F238E27FC236}">
                <a16:creationId xmlns:a16="http://schemas.microsoft.com/office/drawing/2014/main" id="{6674FD42-262A-C695-2F52-F9524F338B15}"/>
              </a:ext>
            </a:extLst>
          </p:cNvPr>
          <p:cNvGrpSpPr/>
          <p:nvPr/>
        </p:nvGrpSpPr>
        <p:grpSpPr>
          <a:xfrm>
            <a:off x="169661" y="2244115"/>
            <a:ext cx="8198834" cy="4022386"/>
            <a:chOff x="169661" y="503552"/>
            <a:chExt cx="10883236" cy="5762949"/>
          </a:xfrm>
        </p:grpSpPr>
        <p:sp>
          <p:nvSpPr>
            <p:cNvPr id="6" name="Rectangle: Rounded Corners 1">
              <a:extLst>
                <a:ext uri="{FF2B5EF4-FFF2-40B4-BE49-F238E27FC236}">
                  <a16:creationId xmlns:a16="http://schemas.microsoft.com/office/drawing/2014/main" id="{376CD8FE-7297-E1B1-DBD5-19E7DA0832B5}"/>
                </a:ext>
              </a:extLst>
            </p:cNvPr>
            <p:cNvSpPr/>
            <p:nvPr/>
          </p:nvSpPr>
          <p:spPr>
            <a:xfrm>
              <a:off x="2433270" y="503552"/>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Model column concentration</a:t>
              </a:r>
            </a:p>
          </p:txBody>
        </p:sp>
        <p:sp>
          <p:nvSpPr>
            <p:cNvPr id="8" name="Rectangle: Rounded Corners 2">
              <a:extLst>
                <a:ext uri="{FF2B5EF4-FFF2-40B4-BE49-F238E27FC236}">
                  <a16:creationId xmlns:a16="http://schemas.microsoft.com/office/drawing/2014/main" id="{6F619AA5-B3E0-ADA3-CBCA-73C446039016}"/>
                </a:ext>
              </a:extLst>
            </p:cNvPr>
            <p:cNvSpPr/>
            <p:nvPr/>
          </p:nvSpPr>
          <p:spPr>
            <a:xfrm>
              <a:off x="4696879" y="503552"/>
              <a:ext cx="182880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t>Satellite column concentration</a:t>
              </a:r>
            </a:p>
          </p:txBody>
        </p:sp>
        <p:sp>
          <p:nvSpPr>
            <p:cNvPr id="9" name="Rectangle: Rounded Corners 3">
              <a:extLst>
                <a:ext uri="{FF2B5EF4-FFF2-40B4-BE49-F238E27FC236}">
                  <a16:creationId xmlns:a16="http://schemas.microsoft.com/office/drawing/2014/main" id="{D99863CC-77B1-3D4F-05BA-73EC09D996F9}"/>
                </a:ext>
              </a:extLst>
            </p:cNvPr>
            <p:cNvSpPr/>
            <p:nvPr/>
          </p:nvSpPr>
          <p:spPr>
            <a:xfrm>
              <a:off x="169661" y="508002"/>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Model surface concentration</a:t>
              </a:r>
            </a:p>
          </p:txBody>
        </p:sp>
        <p:sp>
          <p:nvSpPr>
            <p:cNvPr id="10" name="Rectangle: Rounded Corners 4">
              <a:extLst>
                <a:ext uri="{FF2B5EF4-FFF2-40B4-BE49-F238E27FC236}">
                  <a16:creationId xmlns:a16="http://schemas.microsoft.com/office/drawing/2014/main" id="{314DAA09-B846-87EF-6741-4B583E0EBE4C}"/>
                </a:ext>
              </a:extLst>
            </p:cNvPr>
            <p:cNvSpPr/>
            <p:nvPr/>
          </p:nvSpPr>
          <p:spPr>
            <a:xfrm>
              <a:off x="6960488" y="503552"/>
              <a:ext cx="18288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a:t>Surface measurement data</a:t>
              </a:r>
            </a:p>
          </p:txBody>
        </p:sp>
        <p:sp>
          <p:nvSpPr>
            <p:cNvPr id="11" name="Rectangle: Rounded Corners 5">
              <a:extLst>
                <a:ext uri="{FF2B5EF4-FFF2-40B4-BE49-F238E27FC236}">
                  <a16:creationId xmlns:a16="http://schemas.microsoft.com/office/drawing/2014/main" id="{40EE20BB-4FD3-03E6-6870-C7B24A12BA1F}"/>
                </a:ext>
              </a:extLst>
            </p:cNvPr>
            <p:cNvSpPr/>
            <p:nvPr/>
          </p:nvSpPr>
          <p:spPr>
            <a:xfrm>
              <a:off x="9224096" y="503552"/>
              <a:ext cx="18288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a:t>LCS raw data</a:t>
              </a:r>
            </a:p>
          </p:txBody>
        </p:sp>
        <p:sp>
          <p:nvSpPr>
            <p:cNvPr id="13" name="Rectangle: Rounded Corners 6">
              <a:extLst>
                <a:ext uri="{FF2B5EF4-FFF2-40B4-BE49-F238E27FC236}">
                  <a16:creationId xmlns:a16="http://schemas.microsoft.com/office/drawing/2014/main" id="{6D50E6B0-2253-2EF1-DC60-A00913928D13}"/>
                </a:ext>
              </a:extLst>
            </p:cNvPr>
            <p:cNvSpPr/>
            <p:nvPr/>
          </p:nvSpPr>
          <p:spPr>
            <a:xfrm>
              <a:off x="2433270" y="1720393"/>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1 Adjusted Surface Conc.</a:t>
              </a:r>
            </a:p>
          </p:txBody>
        </p:sp>
        <p:sp>
          <p:nvSpPr>
            <p:cNvPr id="14" name="Rectangle: Rounded Corners 9">
              <a:extLst>
                <a:ext uri="{FF2B5EF4-FFF2-40B4-BE49-F238E27FC236}">
                  <a16:creationId xmlns:a16="http://schemas.microsoft.com/office/drawing/2014/main" id="{6BDEF6AA-8DD2-E856-CA8D-13780F02E0DA}"/>
                </a:ext>
              </a:extLst>
            </p:cNvPr>
            <p:cNvSpPr/>
            <p:nvPr/>
          </p:nvSpPr>
          <p:spPr>
            <a:xfrm>
              <a:off x="6960488" y="2937234"/>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3 Adjusted Surface Conc.</a:t>
              </a:r>
            </a:p>
          </p:txBody>
        </p:sp>
        <p:cxnSp>
          <p:nvCxnSpPr>
            <p:cNvPr id="15" name="Straight Arrow Connector 14">
              <a:extLst>
                <a:ext uri="{FF2B5EF4-FFF2-40B4-BE49-F238E27FC236}">
                  <a16:creationId xmlns:a16="http://schemas.microsoft.com/office/drawing/2014/main" id="{87B3856D-49C0-887C-4890-A1C3D81D5A92}"/>
                </a:ext>
              </a:extLst>
            </p:cNvPr>
            <p:cNvCxnSpPr>
              <a:cxnSpLocks/>
              <a:stCxn id="6" idx="2"/>
              <a:endCxn id="13" idx="0"/>
            </p:cNvCxnSpPr>
            <p:nvPr/>
          </p:nvCxnSpPr>
          <p:spPr>
            <a:xfrm>
              <a:off x="3347670" y="1417952"/>
              <a:ext cx="0" cy="302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4">
              <a:extLst>
                <a:ext uri="{FF2B5EF4-FFF2-40B4-BE49-F238E27FC236}">
                  <a16:creationId xmlns:a16="http://schemas.microsoft.com/office/drawing/2014/main" id="{7F89788F-72CB-5B33-9DED-1F78E936185C}"/>
                </a:ext>
              </a:extLst>
            </p:cNvPr>
            <p:cNvCxnSpPr>
              <a:cxnSpLocks/>
              <a:stCxn id="9" idx="2"/>
              <a:endCxn id="13" idx="0"/>
            </p:cNvCxnSpPr>
            <p:nvPr/>
          </p:nvCxnSpPr>
          <p:spPr>
            <a:xfrm rot="16200000" flipH="1">
              <a:off x="2066870" y="439592"/>
              <a:ext cx="297991" cy="226360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7">
              <a:extLst>
                <a:ext uri="{FF2B5EF4-FFF2-40B4-BE49-F238E27FC236}">
                  <a16:creationId xmlns:a16="http://schemas.microsoft.com/office/drawing/2014/main" id="{8E513AB9-80D3-7C27-B288-3BEF92F42AB0}"/>
                </a:ext>
              </a:extLst>
            </p:cNvPr>
            <p:cNvCxnSpPr>
              <a:cxnSpLocks/>
              <a:stCxn id="8" idx="2"/>
              <a:endCxn id="13" idx="0"/>
            </p:cNvCxnSpPr>
            <p:nvPr/>
          </p:nvCxnSpPr>
          <p:spPr>
            <a:xfrm rot="5400000">
              <a:off x="4328255" y="437368"/>
              <a:ext cx="302441" cy="226360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20">
              <a:extLst>
                <a:ext uri="{FF2B5EF4-FFF2-40B4-BE49-F238E27FC236}">
                  <a16:creationId xmlns:a16="http://schemas.microsoft.com/office/drawing/2014/main" id="{022CEFD2-2CA5-3337-505C-CE2A434D6E74}"/>
                </a:ext>
              </a:extLst>
            </p:cNvPr>
            <p:cNvSpPr/>
            <p:nvPr/>
          </p:nvSpPr>
          <p:spPr>
            <a:xfrm>
              <a:off x="6960488" y="1720393"/>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2 Adjusted Surface Conc.</a:t>
              </a:r>
            </a:p>
          </p:txBody>
        </p:sp>
        <p:cxnSp>
          <p:nvCxnSpPr>
            <p:cNvPr id="19" name="Straight Arrow Connector 18">
              <a:extLst>
                <a:ext uri="{FF2B5EF4-FFF2-40B4-BE49-F238E27FC236}">
                  <a16:creationId xmlns:a16="http://schemas.microsoft.com/office/drawing/2014/main" id="{D70656CC-E754-94CB-F64F-21E56222B237}"/>
                </a:ext>
              </a:extLst>
            </p:cNvPr>
            <p:cNvCxnSpPr>
              <a:cxnSpLocks/>
              <a:stCxn id="10" idx="2"/>
              <a:endCxn id="18" idx="0"/>
            </p:cNvCxnSpPr>
            <p:nvPr/>
          </p:nvCxnSpPr>
          <p:spPr>
            <a:xfrm>
              <a:off x="7874888" y="1417952"/>
              <a:ext cx="0" cy="302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312A3C-8728-60A3-B8FC-C95F8AA68B64}"/>
                </a:ext>
              </a:extLst>
            </p:cNvPr>
            <p:cNvCxnSpPr>
              <a:cxnSpLocks/>
              <a:stCxn id="13" idx="3"/>
              <a:endCxn id="18" idx="1"/>
            </p:cNvCxnSpPr>
            <p:nvPr/>
          </p:nvCxnSpPr>
          <p:spPr>
            <a:xfrm>
              <a:off x="4262070" y="2177593"/>
              <a:ext cx="26984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9">
              <a:extLst>
                <a:ext uri="{FF2B5EF4-FFF2-40B4-BE49-F238E27FC236}">
                  <a16:creationId xmlns:a16="http://schemas.microsoft.com/office/drawing/2014/main" id="{6933C09E-06AC-7C25-4E8D-F717E103285F}"/>
                </a:ext>
              </a:extLst>
            </p:cNvPr>
            <p:cNvCxnSpPr>
              <a:cxnSpLocks/>
              <a:stCxn id="10" idx="3"/>
              <a:endCxn id="14" idx="3"/>
            </p:cNvCxnSpPr>
            <p:nvPr/>
          </p:nvCxnSpPr>
          <p:spPr>
            <a:xfrm>
              <a:off x="8789288" y="960752"/>
              <a:ext cx="12700" cy="2433682"/>
            </a:xfrm>
            <a:prstGeom prst="bentConnector3">
              <a:avLst>
                <a:gd name="adj1" fmla="val 180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34">
              <a:extLst>
                <a:ext uri="{FF2B5EF4-FFF2-40B4-BE49-F238E27FC236}">
                  <a16:creationId xmlns:a16="http://schemas.microsoft.com/office/drawing/2014/main" id="{D69B4A95-3EB4-FBEA-C2F0-696EED5946CD}"/>
                </a:ext>
              </a:extLst>
            </p:cNvPr>
            <p:cNvSpPr/>
            <p:nvPr/>
          </p:nvSpPr>
          <p:spPr>
            <a:xfrm>
              <a:off x="9224096" y="4144667"/>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t>Calibrated LCS</a:t>
              </a:r>
            </a:p>
          </p:txBody>
        </p:sp>
        <p:cxnSp>
          <p:nvCxnSpPr>
            <p:cNvPr id="23" name="Straight Arrow Connector 22">
              <a:extLst>
                <a:ext uri="{FF2B5EF4-FFF2-40B4-BE49-F238E27FC236}">
                  <a16:creationId xmlns:a16="http://schemas.microsoft.com/office/drawing/2014/main" id="{7D640DA2-FB42-AA33-4D9D-D5301B860996}"/>
                </a:ext>
              </a:extLst>
            </p:cNvPr>
            <p:cNvCxnSpPr>
              <a:cxnSpLocks/>
              <a:stCxn id="18" idx="2"/>
              <a:endCxn id="14" idx="0"/>
            </p:cNvCxnSpPr>
            <p:nvPr/>
          </p:nvCxnSpPr>
          <p:spPr>
            <a:xfrm>
              <a:off x="7874888" y="2634793"/>
              <a:ext cx="0" cy="302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D6F093-AD68-AB9C-4AA4-DF5EF49D5F87}"/>
                </a:ext>
              </a:extLst>
            </p:cNvPr>
            <p:cNvCxnSpPr>
              <a:cxnSpLocks/>
              <a:stCxn id="11" idx="2"/>
              <a:endCxn id="22" idx="0"/>
            </p:cNvCxnSpPr>
            <p:nvPr/>
          </p:nvCxnSpPr>
          <p:spPr>
            <a:xfrm>
              <a:off x="10138496" y="1417952"/>
              <a:ext cx="0" cy="27267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44">
              <a:extLst>
                <a:ext uri="{FF2B5EF4-FFF2-40B4-BE49-F238E27FC236}">
                  <a16:creationId xmlns:a16="http://schemas.microsoft.com/office/drawing/2014/main" id="{EC8200B5-D2A2-BD76-A271-BF1FC71D23AD}"/>
                </a:ext>
              </a:extLst>
            </p:cNvPr>
            <p:cNvSpPr/>
            <p:nvPr/>
          </p:nvSpPr>
          <p:spPr>
            <a:xfrm>
              <a:off x="9224097" y="5352101"/>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4 Adjusted Surface Conc.</a:t>
              </a:r>
            </a:p>
          </p:txBody>
        </p:sp>
        <p:cxnSp>
          <p:nvCxnSpPr>
            <p:cNvPr id="26" name="Connector: Elbow 51">
              <a:extLst>
                <a:ext uri="{FF2B5EF4-FFF2-40B4-BE49-F238E27FC236}">
                  <a16:creationId xmlns:a16="http://schemas.microsoft.com/office/drawing/2014/main" id="{295906E3-6CC9-526E-7CA2-BD45B56FB638}"/>
                </a:ext>
              </a:extLst>
            </p:cNvPr>
            <p:cNvCxnSpPr>
              <a:cxnSpLocks/>
              <a:stCxn id="14" idx="2"/>
              <a:endCxn id="25" idx="1"/>
            </p:cNvCxnSpPr>
            <p:nvPr/>
          </p:nvCxnSpPr>
          <p:spPr>
            <a:xfrm rot="16200000" flipH="1">
              <a:off x="7570659" y="4155862"/>
              <a:ext cx="1957667" cy="134920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B47FF0-EC08-986F-67F2-178B8507BAD3}"/>
                </a:ext>
              </a:extLst>
            </p:cNvPr>
            <p:cNvCxnSpPr>
              <a:cxnSpLocks/>
              <a:stCxn id="22" idx="2"/>
              <a:endCxn id="25" idx="0"/>
            </p:cNvCxnSpPr>
            <p:nvPr/>
          </p:nvCxnSpPr>
          <p:spPr>
            <a:xfrm>
              <a:off x="10138496" y="5059067"/>
              <a:ext cx="1" cy="2930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114">
              <a:extLst>
                <a:ext uri="{FF2B5EF4-FFF2-40B4-BE49-F238E27FC236}">
                  <a16:creationId xmlns:a16="http://schemas.microsoft.com/office/drawing/2014/main" id="{05908ABC-1303-7598-3002-95D7B813313B}"/>
                </a:ext>
              </a:extLst>
            </p:cNvPr>
            <p:cNvCxnSpPr>
              <a:cxnSpLocks/>
              <a:stCxn id="14" idx="2"/>
              <a:endCxn id="22" idx="1"/>
            </p:cNvCxnSpPr>
            <p:nvPr/>
          </p:nvCxnSpPr>
          <p:spPr>
            <a:xfrm rot="16200000" flipH="1">
              <a:off x="8174376" y="3552146"/>
              <a:ext cx="750233" cy="134920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58C6FB74-EE1C-AB96-8E7D-8D12D1918BCA}"/>
              </a:ext>
            </a:extLst>
          </p:cNvPr>
          <p:cNvGrpSpPr/>
          <p:nvPr/>
        </p:nvGrpSpPr>
        <p:grpSpPr>
          <a:xfrm>
            <a:off x="165038" y="3745200"/>
            <a:ext cx="5069708" cy="2779568"/>
            <a:chOff x="0" y="-111906"/>
            <a:chExt cx="12192000" cy="6223763"/>
          </a:xfrm>
        </p:grpSpPr>
        <p:sp>
          <p:nvSpPr>
            <p:cNvPr id="31" name="Rectangle: Rounded Corners 3">
              <a:extLst>
                <a:ext uri="{FF2B5EF4-FFF2-40B4-BE49-F238E27FC236}">
                  <a16:creationId xmlns:a16="http://schemas.microsoft.com/office/drawing/2014/main" id="{6504A422-B419-BDC9-D040-5DB150BB2A2E}"/>
                </a:ext>
              </a:extLst>
            </p:cNvPr>
            <p:cNvSpPr/>
            <p:nvPr/>
          </p:nvSpPr>
          <p:spPr>
            <a:xfrm>
              <a:off x="220461" y="742765"/>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t>Model surface concentration</a:t>
              </a:r>
            </a:p>
          </p:txBody>
        </p:sp>
        <p:sp>
          <p:nvSpPr>
            <p:cNvPr id="32" name="Rectangle: Rounded Corners 4">
              <a:extLst>
                <a:ext uri="{FF2B5EF4-FFF2-40B4-BE49-F238E27FC236}">
                  <a16:creationId xmlns:a16="http://schemas.microsoft.com/office/drawing/2014/main" id="{7991B569-7EB0-0D28-2277-3167DCC725AA}"/>
                </a:ext>
              </a:extLst>
            </p:cNvPr>
            <p:cNvSpPr/>
            <p:nvPr/>
          </p:nvSpPr>
          <p:spPr>
            <a:xfrm>
              <a:off x="220461" y="1944801"/>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t>Model column concentration</a:t>
              </a:r>
            </a:p>
          </p:txBody>
        </p:sp>
        <p:sp>
          <p:nvSpPr>
            <p:cNvPr id="33" name="Rectangle: Rounded Corners 5">
              <a:extLst>
                <a:ext uri="{FF2B5EF4-FFF2-40B4-BE49-F238E27FC236}">
                  <a16:creationId xmlns:a16="http://schemas.microsoft.com/office/drawing/2014/main" id="{D596373A-5669-BF47-053A-C124B5B2721A}"/>
                </a:ext>
              </a:extLst>
            </p:cNvPr>
            <p:cNvSpPr/>
            <p:nvPr/>
          </p:nvSpPr>
          <p:spPr>
            <a:xfrm>
              <a:off x="220461" y="3146837"/>
              <a:ext cx="182880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
                <a:t>Satellite column concentration</a:t>
              </a:r>
            </a:p>
          </p:txBody>
        </p:sp>
        <p:sp>
          <p:nvSpPr>
            <p:cNvPr id="34" name="Rectangle: Rounded Corners 9">
              <a:extLst>
                <a:ext uri="{FF2B5EF4-FFF2-40B4-BE49-F238E27FC236}">
                  <a16:creationId xmlns:a16="http://schemas.microsoft.com/office/drawing/2014/main" id="{2DC3735D-F55D-E5A7-BB16-56A1004AFAD1}"/>
                </a:ext>
              </a:extLst>
            </p:cNvPr>
            <p:cNvSpPr/>
            <p:nvPr/>
          </p:nvSpPr>
          <p:spPr>
            <a:xfrm>
              <a:off x="2433270" y="1345765"/>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a:t>Model surface-to-column ratios at satellite pixels</a:t>
              </a:r>
            </a:p>
          </p:txBody>
        </p:sp>
        <p:sp>
          <p:nvSpPr>
            <p:cNvPr id="35" name="TextBox 34">
              <a:extLst>
                <a:ext uri="{FF2B5EF4-FFF2-40B4-BE49-F238E27FC236}">
                  <a16:creationId xmlns:a16="http://schemas.microsoft.com/office/drawing/2014/main" id="{F6945BD8-D8CA-D877-E18A-139B0CD6AFC8}"/>
                </a:ext>
              </a:extLst>
            </p:cNvPr>
            <p:cNvSpPr txBox="1"/>
            <p:nvPr/>
          </p:nvSpPr>
          <p:spPr>
            <a:xfrm>
              <a:off x="2049261" y="-111906"/>
              <a:ext cx="9062523" cy="482403"/>
            </a:xfrm>
            <a:prstGeom prst="rect">
              <a:avLst/>
            </a:prstGeom>
            <a:noFill/>
          </p:spPr>
          <p:txBody>
            <a:bodyPr wrap="square" rtlCol="0">
              <a:spAutoFit/>
            </a:bodyPr>
            <a:lstStyle/>
            <a:p>
              <a:r>
                <a:rPr lang="en-US" sz="800" b="1"/>
                <a:t>Phase 1: Combination of model &amp; satellite data (Mv01 Method, Revised)</a:t>
              </a:r>
            </a:p>
          </p:txBody>
        </p:sp>
        <p:sp>
          <p:nvSpPr>
            <p:cNvPr id="36" name="Rectangle: Rounded Corners 12">
              <a:extLst>
                <a:ext uri="{FF2B5EF4-FFF2-40B4-BE49-F238E27FC236}">
                  <a16:creationId xmlns:a16="http://schemas.microsoft.com/office/drawing/2014/main" id="{1CADDC18-693F-BC7D-B188-78F11CA6424A}"/>
                </a:ext>
              </a:extLst>
            </p:cNvPr>
            <p:cNvSpPr/>
            <p:nvPr/>
          </p:nvSpPr>
          <p:spPr>
            <a:xfrm>
              <a:off x="9062522" y="5092826"/>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00"/>
                <a:t>adjusted surface forecast</a:t>
              </a:r>
            </a:p>
          </p:txBody>
        </p:sp>
        <p:sp>
          <p:nvSpPr>
            <p:cNvPr id="37" name="Rectangle 36">
              <a:extLst>
                <a:ext uri="{FF2B5EF4-FFF2-40B4-BE49-F238E27FC236}">
                  <a16:creationId xmlns:a16="http://schemas.microsoft.com/office/drawing/2014/main" id="{AD41244D-5BA0-314E-E7E4-9D21587D897C}"/>
                </a:ext>
              </a:extLst>
            </p:cNvPr>
            <p:cNvSpPr/>
            <p:nvPr/>
          </p:nvSpPr>
          <p:spPr>
            <a:xfrm>
              <a:off x="0" y="292963"/>
              <a:ext cx="12192000" cy="4218077"/>
            </a:xfrm>
            <a:prstGeom prst="rect">
              <a:avLst/>
            </a:prstGeom>
            <a:no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t" anchorCtr="0"/>
            <a:lstStyle/>
            <a:p>
              <a:r>
                <a:rPr lang="en-US" sz="600"/>
                <a:t>Calibration Period (e.g. prior month)</a:t>
              </a:r>
            </a:p>
          </p:txBody>
        </p:sp>
        <p:sp>
          <p:nvSpPr>
            <p:cNvPr id="38" name="Rectangle 37">
              <a:extLst>
                <a:ext uri="{FF2B5EF4-FFF2-40B4-BE49-F238E27FC236}">
                  <a16:creationId xmlns:a16="http://schemas.microsoft.com/office/drawing/2014/main" id="{CED1FF12-6380-B521-F30C-4ECDAA0AB47C}"/>
                </a:ext>
              </a:extLst>
            </p:cNvPr>
            <p:cNvSpPr/>
            <p:nvPr/>
          </p:nvSpPr>
          <p:spPr>
            <a:xfrm>
              <a:off x="0" y="4511040"/>
              <a:ext cx="12192000" cy="1600817"/>
            </a:xfrm>
            <a:prstGeom prst="rect">
              <a:avLst/>
            </a:prstGeom>
            <a:no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tlCol="0" anchor="t" anchorCtr="0"/>
            <a:lstStyle/>
            <a:p>
              <a:r>
                <a:rPr lang="en-US" sz="600"/>
                <a:t>Forecast Period (e.g. next day)</a:t>
              </a:r>
            </a:p>
          </p:txBody>
        </p:sp>
        <p:cxnSp>
          <p:nvCxnSpPr>
            <p:cNvPr id="39" name="Connector: Elbow 16">
              <a:extLst>
                <a:ext uri="{FF2B5EF4-FFF2-40B4-BE49-F238E27FC236}">
                  <a16:creationId xmlns:a16="http://schemas.microsoft.com/office/drawing/2014/main" id="{BBC019DE-2804-02A1-8E30-11B68290757D}"/>
                </a:ext>
              </a:extLst>
            </p:cNvPr>
            <p:cNvCxnSpPr>
              <a:cxnSpLocks/>
              <a:stCxn id="31" idx="3"/>
              <a:endCxn id="34" idx="1"/>
            </p:cNvCxnSpPr>
            <p:nvPr/>
          </p:nvCxnSpPr>
          <p:spPr>
            <a:xfrm>
              <a:off x="2049261" y="1199965"/>
              <a:ext cx="384009" cy="6030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19">
              <a:extLst>
                <a:ext uri="{FF2B5EF4-FFF2-40B4-BE49-F238E27FC236}">
                  <a16:creationId xmlns:a16="http://schemas.microsoft.com/office/drawing/2014/main" id="{AEF92B96-33F5-BCEE-7D58-55FA17A15E24}"/>
                </a:ext>
              </a:extLst>
            </p:cNvPr>
            <p:cNvCxnSpPr>
              <a:cxnSpLocks/>
              <a:stCxn id="32" idx="3"/>
              <a:endCxn id="34" idx="1"/>
            </p:cNvCxnSpPr>
            <p:nvPr/>
          </p:nvCxnSpPr>
          <p:spPr>
            <a:xfrm flipV="1">
              <a:off x="2049261" y="1802965"/>
              <a:ext cx="384009" cy="59903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22">
              <a:extLst>
                <a:ext uri="{FF2B5EF4-FFF2-40B4-BE49-F238E27FC236}">
                  <a16:creationId xmlns:a16="http://schemas.microsoft.com/office/drawing/2014/main" id="{120E4CF3-D532-FD28-D149-5F8F69DBE2B3}"/>
                </a:ext>
              </a:extLst>
            </p:cNvPr>
            <p:cNvSpPr/>
            <p:nvPr/>
          </p:nvSpPr>
          <p:spPr>
            <a:xfrm>
              <a:off x="2433270" y="3146837"/>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a:t>inferred surface concentration satellite pixels </a:t>
              </a:r>
            </a:p>
          </p:txBody>
        </p:sp>
        <p:sp>
          <p:nvSpPr>
            <p:cNvPr id="42" name="Rectangle: Rounded Corners 23">
              <a:extLst>
                <a:ext uri="{FF2B5EF4-FFF2-40B4-BE49-F238E27FC236}">
                  <a16:creationId xmlns:a16="http://schemas.microsoft.com/office/drawing/2014/main" id="{4CEF98F7-30DD-FFDB-090C-D4603A9FEE52}"/>
                </a:ext>
              </a:extLst>
            </p:cNvPr>
            <p:cNvSpPr/>
            <p:nvPr/>
          </p:nvSpPr>
          <p:spPr>
            <a:xfrm>
              <a:off x="4643021" y="2246301"/>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a:t>linear mapping P1 from A to B</a:t>
              </a:r>
            </a:p>
          </p:txBody>
        </p:sp>
        <p:cxnSp>
          <p:nvCxnSpPr>
            <p:cNvPr id="43" name="Straight Arrow Connector 42">
              <a:extLst>
                <a:ext uri="{FF2B5EF4-FFF2-40B4-BE49-F238E27FC236}">
                  <a16:creationId xmlns:a16="http://schemas.microsoft.com/office/drawing/2014/main" id="{8F1E7909-CA21-E9F8-BCA8-EA6F18AA644A}"/>
                </a:ext>
              </a:extLst>
            </p:cNvPr>
            <p:cNvCxnSpPr>
              <a:cxnSpLocks/>
              <a:stCxn id="33" idx="3"/>
              <a:endCxn id="41" idx="1"/>
            </p:cNvCxnSpPr>
            <p:nvPr/>
          </p:nvCxnSpPr>
          <p:spPr>
            <a:xfrm>
              <a:off x="2049261" y="3604037"/>
              <a:ext cx="3840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A29864-65F2-5B7A-BA1D-1EA5D7FCA7F3}"/>
                </a:ext>
              </a:extLst>
            </p:cNvPr>
            <p:cNvCxnSpPr>
              <a:cxnSpLocks/>
              <a:stCxn id="34" idx="2"/>
              <a:endCxn id="41" idx="0"/>
            </p:cNvCxnSpPr>
            <p:nvPr/>
          </p:nvCxnSpPr>
          <p:spPr>
            <a:xfrm>
              <a:off x="3347670" y="2260165"/>
              <a:ext cx="0" cy="886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2">
              <a:extLst>
                <a:ext uri="{FF2B5EF4-FFF2-40B4-BE49-F238E27FC236}">
                  <a16:creationId xmlns:a16="http://schemas.microsoft.com/office/drawing/2014/main" id="{79A212F1-E800-E321-2921-E679582F5703}"/>
                </a:ext>
              </a:extLst>
            </p:cNvPr>
            <p:cNvCxnSpPr>
              <a:cxnSpLocks/>
              <a:stCxn id="31" idx="3"/>
              <a:endCxn id="42" idx="0"/>
            </p:cNvCxnSpPr>
            <p:nvPr/>
          </p:nvCxnSpPr>
          <p:spPr>
            <a:xfrm>
              <a:off x="2049261" y="1199965"/>
              <a:ext cx="3508160" cy="104633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8">
              <a:extLst>
                <a:ext uri="{FF2B5EF4-FFF2-40B4-BE49-F238E27FC236}">
                  <a16:creationId xmlns:a16="http://schemas.microsoft.com/office/drawing/2014/main" id="{2D63E608-0817-99CC-E55F-6B38490BE120}"/>
                </a:ext>
              </a:extLst>
            </p:cNvPr>
            <p:cNvCxnSpPr>
              <a:cxnSpLocks/>
              <a:stCxn id="41" idx="3"/>
              <a:endCxn id="42" idx="2"/>
            </p:cNvCxnSpPr>
            <p:nvPr/>
          </p:nvCxnSpPr>
          <p:spPr>
            <a:xfrm flipV="1">
              <a:off x="4262070" y="3160701"/>
              <a:ext cx="1295351" cy="44333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EFC2EB6-38C5-0F13-30EE-8690CA313B0A}"/>
                </a:ext>
              </a:extLst>
            </p:cNvPr>
            <p:cNvSpPr txBox="1"/>
            <p:nvPr/>
          </p:nvSpPr>
          <p:spPr>
            <a:xfrm>
              <a:off x="5047612" y="3145753"/>
              <a:ext cx="314959" cy="413488"/>
            </a:xfrm>
            <a:prstGeom prst="rect">
              <a:avLst/>
            </a:prstGeom>
            <a:noFill/>
          </p:spPr>
          <p:txBody>
            <a:bodyPr wrap="square" rtlCol="0">
              <a:spAutoFit/>
            </a:bodyPr>
            <a:lstStyle/>
            <a:p>
              <a:r>
                <a:rPr lang="en-US" sz="600" b="1"/>
                <a:t>A</a:t>
              </a:r>
            </a:p>
          </p:txBody>
        </p:sp>
        <p:sp>
          <p:nvSpPr>
            <p:cNvPr id="48" name="TextBox 47">
              <a:extLst>
                <a:ext uri="{FF2B5EF4-FFF2-40B4-BE49-F238E27FC236}">
                  <a16:creationId xmlns:a16="http://schemas.microsoft.com/office/drawing/2014/main" id="{65EC44A3-49F2-C0EA-BCF0-EF849CFE8A8E}"/>
                </a:ext>
              </a:extLst>
            </p:cNvPr>
            <p:cNvSpPr txBox="1"/>
            <p:nvPr/>
          </p:nvSpPr>
          <p:spPr>
            <a:xfrm>
              <a:off x="5047612" y="1876967"/>
              <a:ext cx="314959" cy="413488"/>
            </a:xfrm>
            <a:prstGeom prst="rect">
              <a:avLst/>
            </a:prstGeom>
            <a:noFill/>
          </p:spPr>
          <p:txBody>
            <a:bodyPr wrap="square" rtlCol="0">
              <a:spAutoFit/>
            </a:bodyPr>
            <a:lstStyle/>
            <a:p>
              <a:r>
                <a:rPr lang="en-US" sz="600" b="1"/>
                <a:t>B</a:t>
              </a:r>
            </a:p>
          </p:txBody>
        </p:sp>
        <p:sp>
          <p:nvSpPr>
            <p:cNvPr id="49" name="Rectangle: Rounded Corners 53">
              <a:extLst>
                <a:ext uri="{FF2B5EF4-FFF2-40B4-BE49-F238E27FC236}">
                  <a16:creationId xmlns:a16="http://schemas.microsoft.com/office/drawing/2014/main" id="{945358F4-F7CD-4394-4E6A-0AF64038ADD9}"/>
                </a:ext>
              </a:extLst>
            </p:cNvPr>
            <p:cNvSpPr/>
            <p:nvPr/>
          </p:nvSpPr>
          <p:spPr>
            <a:xfrm>
              <a:off x="220461" y="5092826"/>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t>Model surface concentration</a:t>
              </a:r>
            </a:p>
          </p:txBody>
        </p:sp>
        <p:sp>
          <p:nvSpPr>
            <p:cNvPr id="50" name="Rectangle: Rounded Corners 54">
              <a:extLst>
                <a:ext uri="{FF2B5EF4-FFF2-40B4-BE49-F238E27FC236}">
                  <a16:creationId xmlns:a16="http://schemas.microsoft.com/office/drawing/2014/main" id="{B853C400-96E0-AE4B-3B40-2595493329F0}"/>
                </a:ext>
              </a:extLst>
            </p:cNvPr>
            <p:cNvSpPr/>
            <p:nvPr/>
          </p:nvSpPr>
          <p:spPr>
            <a:xfrm>
              <a:off x="6852772" y="5092826"/>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a:t>add difference pattern to forecast</a:t>
              </a:r>
            </a:p>
          </p:txBody>
        </p:sp>
        <p:cxnSp>
          <p:nvCxnSpPr>
            <p:cNvPr id="51" name="Straight Arrow Connector 50">
              <a:extLst>
                <a:ext uri="{FF2B5EF4-FFF2-40B4-BE49-F238E27FC236}">
                  <a16:creationId xmlns:a16="http://schemas.microsoft.com/office/drawing/2014/main" id="{0B0FFC8C-598F-F279-5D37-F450294CC5F1}"/>
                </a:ext>
              </a:extLst>
            </p:cNvPr>
            <p:cNvCxnSpPr>
              <a:cxnSpLocks/>
              <a:stCxn id="49" idx="3"/>
              <a:endCxn id="50" idx="1"/>
            </p:cNvCxnSpPr>
            <p:nvPr/>
          </p:nvCxnSpPr>
          <p:spPr>
            <a:xfrm>
              <a:off x="2049261" y="5550026"/>
              <a:ext cx="480351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35E6581-3BEA-3FB9-44E9-63A8B3CA8365}"/>
                </a:ext>
              </a:extLst>
            </p:cNvPr>
            <p:cNvCxnSpPr>
              <a:cxnSpLocks/>
              <a:stCxn id="50" idx="3"/>
              <a:endCxn id="36" idx="1"/>
            </p:cNvCxnSpPr>
            <p:nvPr/>
          </p:nvCxnSpPr>
          <p:spPr>
            <a:xfrm>
              <a:off x="8681572" y="5550026"/>
              <a:ext cx="3809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28">
              <a:extLst>
                <a:ext uri="{FF2B5EF4-FFF2-40B4-BE49-F238E27FC236}">
                  <a16:creationId xmlns:a16="http://schemas.microsoft.com/office/drawing/2014/main" id="{B7C206D3-AD4C-7FAF-3DA7-BDEC00EA79E5}"/>
                </a:ext>
              </a:extLst>
            </p:cNvPr>
            <p:cNvCxnSpPr>
              <a:cxnSpLocks/>
              <a:stCxn id="31" idx="3"/>
              <a:endCxn id="57" idx="0"/>
            </p:cNvCxnSpPr>
            <p:nvPr/>
          </p:nvCxnSpPr>
          <p:spPr>
            <a:xfrm>
              <a:off x="2049261" y="1199965"/>
              <a:ext cx="8156260" cy="106020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41">
              <a:extLst>
                <a:ext uri="{FF2B5EF4-FFF2-40B4-BE49-F238E27FC236}">
                  <a16:creationId xmlns:a16="http://schemas.microsoft.com/office/drawing/2014/main" id="{46E265EA-9D1A-3153-490E-B43A96D6559F}"/>
                </a:ext>
              </a:extLst>
            </p:cNvPr>
            <p:cNvSpPr/>
            <p:nvPr/>
          </p:nvSpPr>
          <p:spPr>
            <a:xfrm>
              <a:off x="6852771" y="3146837"/>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a:t>average satellite col. mapped to surface via P1</a:t>
              </a:r>
            </a:p>
          </p:txBody>
        </p:sp>
        <p:cxnSp>
          <p:nvCxnSpPr>
            <p:cNvPr id="55" name="Straight Arrow Connector 54">
              <a:extLst>
                <a:ext uri="{FF2B5EF4-FFF2-40B4-BE49-F238E27FC236}">
                  <a16:creationId xmlns:a16="http://schemas.microsoft.com/office/drawing/2014/main" id="{7C6686D2-488D-308B-FC33-F20F6158E608}"/>
                </a:ext>
              </a:extLst>
            </p:cNvPr>
            <p:cNvCxnSpPr>
              <a:cxnSpLocks/>
              <a:stCxn id="41" idx="3"/>
              <a:endCxn id="54" idx="1"/>
            </p:cNvCxnSpPr>
            <p:nvPr/>
          </p:nvCxnSpPr>
          <p:spPr>
            <a:xfrm>
              <a:off x="4262070" y="3604037"/>
              <a:ext cx="25907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47">
              <a:extLst>
                <a:ext uri="{FF2B5EF4-FFF2-40B4-BE49-F238E27FC236}">
                  <a16:creationId xmlns:a16="http://schemas.microsoft.com/office/drawing/2014/main" id="{EDF346A3-62D0-42E6-B190-7BB32C9236D9}"/>
                </a:ext>
              </a:extLst>
            </p:cNvPr>
            <p:cNvCxnSpPr>
              <a:cxnSpLocks/>
              <a:stCxn id="42" idx="3"/>
              <a:endCxn id="54" idx="0"/>
            </p:cNvCxnSpPr>
            <p:nvPr/>
          </p:nvCxnSpPr>
          <p:spPr>
            <a:xfrm>
              <a:off x="6471821" y="2703501"/>
              <a:ext cx="1295350" cy="44333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50">
              <a:extLst>
                <a:ext uri="{FF2B5EF4-FFF2-40B4-BE49-F238E27FC236}">
                  <a16:creationId xmlns:a16="http://schemas.microsoft.com/office/drawing/2014/main" id="{D97D6643-DA2C-2088-02FB-7E407E1EFFDF}"/>
                </a:ext>
              </a:extLst>
            </p:cNvPr>
            <p:cNvSpPr/>
            <p:nvPr/>
          </p:nvSpPr>
          <p:spPr>
            <a:xfrm>
              <a:off x="9062521" y="2260165"/>
              <a:ext cx="22860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a:t>average difference of model and mapped satellite </a:t>
              </a:r>
            </a:p>
          </p:txBody>
        </p:sp>
        <p:cxnSp>
          <p:nvCxnSpPr>
            <p:cNvPr id="58" name="Connector: Elbow 56">
              <a:extLst>
                <a:ext uri="{FF2B5EF4-FFF2-40B4-BE49-F238E27FC236}">
                  <a16:creationId xmlns:a16="http://schemas.microsoft.com/office/drawing/2014/main" id="{F3EEB05E-FB1A-34E7-C2C6-0E5F88B1456D}"/>
                </a:ext>
              </a:extLst>
            </p:cNvPr>
            <p:cNvCxnSpPr>
              <a:cxnSpLocks/>
              <a:stCxn id="54" idx="3"/>
              <a:endCxn id="57" idx="1"/>
            </p:cNvCxnSpPr>
            <p:nvPr/>
          </p:nvCxnSpPr>
          <p:spPr>
            <a:xfrm flipV="1">
              <a:off x="8681571" y="2717365"/>
              <a:ext cx="380950" cy="88667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7">
              <a:extLst>
                <a:ext uri="{FF2B5EF4-FFF2-40B4-BE49-F238E27FC236}">
                  <a16:creationId xmlns:a16="http://schemas.microsoft.com/office/drawing/2014/main" id="{6E9AC741-3F88-7079-FD89-A47A82707180}"/>
                </a:ext>
              </a:extLst>
            </p:cNvPr>
            <p:cNvCxnSpPr>
              <a:cxnSpLocks/>
              <a:stCxn id="57" idx="2"/>
              <a:endCxn id="50" idx="0"/>
            </p:cNvCxnSpPr>
            <p:nvPr/>
          </p:nvCxnSpPr>
          <p:spPr>
            <a:xfrm rot="5400000">
              <a:off x="8027217" y="2914521"/>
              <a:ext cx="1918261" cy="243834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517D1CD8-2C62-DF10-244E-8A6CC74FD5AE}"/>
              </a:ext>
            </a:extLst>
          </p:cNvPr>
          <p:cNvSpPr txBox="1"/>
          <p:nvPr/>
        </p:nvSpPr>
        <p:spPr>
          <a:xfrm rot="5400000">
            <a:off x="6131353" y="3279741"/>
            <a:ext cx="1621021" cy="276999"/>
          </a:xfrm>
          <a:prstGeom prst="rect">
            <a:avLst/>
          </a:prstGeom>
          <a:noFill/>
        </p:spPr>
        <p:txBody>
          <a:bodyPr wrap="none" rtlCol="0">
            <a:spAutoFit/>
          </a:bodyPr>
          <a:lstStyle/>
          <a:p>
            <a:r>
              <a:rPr lang="en-US" sz="1200"/>
              <a:t>near-</a:t>
            </a:r>
            <a:r>
              <a:rPr lang="en-US" sz="1200" err="1"/>
              <a:t>realtime</a:t>
            </a:r>
            <a:r>
              <a:rPr lang="en-US" sz="1200"/>
              <a:t> updating</a:t>
            </a:r>
          </a:p>
        </p:txBody>
      </p:sp>
    </p:spTree>
    <p:extLst>
      <p:ext uri="{BB962C8B-B14F-4D97-AF65-F5344CB8AC3E}">
        <p14:creationId xmlns:p14="http://schemas.microsoft.com/office/powerpoint/2010/main" val="4036358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3" name="TextBox 2">
            <a:extLst>
              <a:ext uri="{FF2B5EF4-FFF2-40B4-BE49-F238E27FC236}">
                <a16:creationId xmlns:a16="http://schemas.microsoft.com/office/drawing/2014/main" id="{D49992F1-614E-D8C7-0E0A-F898E47279FE}"/>
              </a:ext>
            </a:extLst>
          </p:cNvPr>
          <p:cNvSpPr txBox="1"/>
          <p:nvPr/>
        </p:nvSpPr>
        <p:spPr>
          <a:xfrm>
            <a:off x="8681012" y="2004332"/>
            <a:ext cx="3343973" cy="3693319"/>
          </a:xfrm>
          <a:prstGeom prst="rect">
            <a:avLst/>
          </a:prstGeom>
          <a:noFill/>
        </p:spPr>
        <p:txBody>
          <a:bodyPr wrap="square" rtlCol="0">
            <a:spAutoFit/>
          </a:bodyPr>
          <a:lstStyle/>
          <a:p>
            <a:r>
              <a:rPr lang="en-US" dirty="0"/>
              <a:t>A conceptual framework for the data fusion methodologies, including the method for surface NO</a:t>
            </a:r>
            <a:r>
              <a:rPr lang="en-US" baseline="-25000" dirty="0"/>
              <a:t>2</a:t>
            </a:r>
            <a:r>
              <a:rPr lang="en-US" dirty="0"/>
              <a:t> forecasting developed by GMAO and the system of surface PM</a:t>
            </a:r>
            <a:r>
              <a:rPr lang="en-US" baseline="-25000" dirty="0"/>
              <a:t>2.5</a:t>
            </a:r>
            <a:r>
              <a:rPr lang="en-US" dirty="0"/>
              <a:t> estimation method developed by UNEP/STI, has been developed. Meetings between scientists at STI and GMAO will continue to refine this framework as the project advances.</a:t>
            </a:r>
          </a:p>
        </p:txBody>
      </p:sp>
      <p:sp>
        <p:nvSpPr>
          <p:cNvPr id="5" name="TextBox 4">
            <a:extLst>
              <a:ext uri="{FF2B5EF4-FFF2-40B4-BE49-F238E27FC236}">
                <a16:creationId xmlns:a16="http://schemas.microsoft.com/office/drawing/2014/main" id="{CB1208A5-5BDF-C236-46AE-40DF6D2D3C15}"/>
              </a:ext>
            </a:extLst>
          </p:cNvPr>
          <p:cNvSpPr txBox="1"/>
          <p:nvPr/>
        </p:nvSpPr>
        <p:spPr>
          <a:xfrm>
            <a:off x="636608" y="1600173"/>
            <a:ext cx="8843058" cy="369332"/>
          </a:xfrm>
          <a:prstGeom prst="rect">
            <a:avLst/>
          </a:prstGeom>
          <a:noFill/>
        </p:spPr>
        <p:txBody>
          <a:bodyPr wrap="square" rtlCol="0">
            <a:spAutoFit/>
          </a:bodyPr>
          <a:lstStyle/>
          <a:p>
            <a:r>
              <a:rPr lang="en-US" dirty="0"/>
              <a:t>Task 1b: Merge existing GMAO and UNEP/STI data fusion methodologies</a:t>
            </a:r>
          </a:p>
        </p:txBody>
      </p:sp>
      <p:grpSp>
        <p:nvGrpSpPr>
          <p:cNvPr id="29" name="Group 28">
            <a:extLst>
              <a:ext uri="{FF2B5EF4-FFF2-40B4-BE49-F238E27FC236}">
                <a16:creationId xmlns:a16="http://schemas.microsoft.com/office/drawing/2014/main" id="{41F924A2-5AE4-B4C2-E1B3-16997F546B93}"/>
              </a:ext>
            </a:extLst>
          </p:cNvPr>
          <p:cNvGrpSpPr/>
          <p:nvPr/>
        </p:nvGrpSpPr>
        <p:grpSpPr>
          <a:xfrm>
            <a:off x="25843" y="2080086"/>
            <a:ext cx="8557717" cy="4310881"/>
            <a:chOff x="25843" y="2080086"/>
            <a:chExt cx="8557717" cy="4310881"/>
          </a:xfrm>
        </p:grpSpPr>
        <p:sp>
          <p:nvSpPr>
            <p:cNvPr id="65" name="Rectangle 64">
              <a:extLst>
                <a:ext uri="{FF2B5EF4-FFF2-40B4-BE49-F238E27FC236}">
                  <a16:creationId xmlns:a16="http://schemas.microsoft.com/office/drawing/2014/main" id="{F96A2356-A43D-DB31-5100-9566198614FC}"/>
                </a:ext>
              </a:extLst>
            </p:cNvPr>
            <p:cNvSpPr/>
            <p:nvPr/>
          </p:nvSpPr>
          <p:spPr>
            <a:xfrm>
              <a:off x="25843" y="2080086"/>
              <a:ext cx="8557717" cy="43108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FE94D0C-E0EE-7B69-EC20-94C669AA5F79}"/>
                </a:ext>
              </a:extLst>
            </p:cNvPr>
            <p:cNvSpPr/>
            <p:nvPr/>
          </p:nvSpPr>
          <p:spPr>
            <a:xfrm>
              <a:off x="1677959" y="2147419"/>
              <a:ext cx="5312815" cy="256801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5A32D5D-BF96-45C7-943E-E24D5A39630A}"/>
                </a:ext>
              </a:extLst>
            </p:cNvPr>
            <p:cNvSpPr/>
            <p:nvPr/>
          </p:nvSpPr>
          <p:spPr>
            <a:xfrm>
              <a:off x="94664" y="2206412"/>
              <a:ext cx="6619113" cy="16210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6674FD42-262A-C695-2F52-F9524F338B15}"/>
                </a:ext>
              </a:extLst>
            </p:cNvPr>
            <p:cNvGrpSpPr/>
            <p:nvPr/>
          </p:nvGrpSpPr>
          <p:grpSpPr>
            <a:xfrm>
              <a:off x="169661" y="2244115"/>
              <a:ext cx="8198834" cy="4022386"/>
              <a:chOff x="169661" y="503552"/>
              <a:chExt cx="10883236" cy="5762949"/>
            </a:xfrm>
          </p:grpSpPr>
          <p:sp>
            <p:nvSpPr>
              <p:cNvPr id="6" name="Rectangle: Rounded Corners 1">
                <a:extLst>
                  <a:ext uri="{FF2B5EF4-FFF2-40B4-BE49-F238E27FC236}">
                    <a16:creationId xmlns:a16="http://schemas.microsoft.com/office/drawing/2014/main" id="{376CD8FE-7297-E1B1-DBD5-19E7DA0832B5}"/>
                  </a:ext>
                </a:extLst>
              </p:cNvPr>
              <p:cNvSpPr/>
              <p:nvPr/>
            </p:nvSpPr>
            <p:spPr>
              <a:xfrm>
                <a:off x="2433270" y="503552"/>
                <a:ext cx="182880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a:t>Model surface concentration</a:t>
                </a:r>
              </a:p>
            </p:txBody>
          </p:sp>
          <p:sp>
            <p:nvSpPr>
              <p:cNvPr id="8" name="Rectangle: Rounded Corners 2">
                <a:extLst>
                  <a:ext uri="{FF2B5EF4-FFF2-40B4-BE49-F238E27FC236}">
                    <a16:creationId xmlns:a16="http://schemas.microsoft.com/office/drawing/2014/main" id="{6F619AA5-B3E0-ADA3-CBCA-73C446039016}"/>
                  </a:ext>
                </a:extLst>
              </p:cNvPr>
              <p:cNvSpPr/>
              <p:nvPr/>
            </p:nvSpPr>
            <p:spPr>
              <a:xfrm>
                <a:off x="4696879" y="503552"/>
                <a:ext cx="182880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t>Satellite column concentration</a:t>
                </a:r>
              </a:p>
            </p:txBody>
          </p:sp>
          <p:sp>
            <p:nvSpPr>
              <p:cNvPr id="9" name="Rectangle: Rounded Corners 3">
                <a:extLst>
                  <a:ext uri="{FF2B5EF4-FFF2-40B4-BE49-F238E27FC236}">
                    <a16:creationId xmlns:a16="http://schemas.microsoft.com/office/drawing/2014/main" id="{D99863CC-77B1-3D4F-05BA-73EC09D996F9}"/>
                  </a:ext>
                </a:extLst>
              </p:cNvPr>
              <p:cNvSpPr/>
              <p:nvPr/>
            </p:nvSpPr>
            <p:spPr>
              <a:xfrm>
                <a:off x="169661" y="508002"/>
                <a:ext cx="182880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a:t>Model column concentration</a:t>
                </a:r>
              </a:p>
            </p:txBody>
          </p:sp>
          <p:sp>
            <p:nvSpPr>
              <p:cNvPr id="10" name="Rectangle: Rounded Corners 4">
                <a:extLst>
                  <a:ext uri="{FF2B5EF4-FFF2-40B4-BE49-F238E27FC236}">
                    <a16:creationId xmlns:a16="http://schemas.microsoft.com/office/drawing/2014/main" id="{314DAA09-B846-87EF-6741-4B583E0EBE4C}"/>
                  </a:ext>
                </a:extLst>
              </p:cNvPr>
              <p:cNvSpPr/>
              <p:nvPr/>
            </p:nvSpPr>
            <p:spPr>
              <a:xfrm>
                <a:off x="6960488" y="503552"/>
                <a:ext cx="18288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a:t>Surface measurement data</a:t>
                </a:r>
              </a:p>
            </p:txBody>
          </p:sp>
          <p:sp>
            <p:nvSpPr>
              <p:cNvPr id="11" name="Rectangle: Rounded Corners 5">
                <a:extLst>
                  <a:ext uri="{FF2B5EF4-FFF2-40B4-BE49-F238E27FC236}">
                    <a16:creationId xmlns:a16="http://schemas.microsoft.com/office/drawing/2014/main" id="{40EE20BB-4FD3-03E6-6870-C7B24A12BA1F}"/>
                  </a:ext>
                </a:extLst>
              </p:cNvPr>
              <p:cNvSpPr/>
              <p:nvPr/>
            </p:nvSpPr>
            <p:spPr>
              <a:xfrm>
                <a:off x="9224096" y="503552"/>
                <a:ext cx="18288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a:t>LCS raw data</a:t>
                </a:r>
              </a:p>
            </p:txBody>
          </p:sp>
          <p:sp>
            <p:nvSpPr>
              <p:cNvPr id="13" name="Rectangle: Rounded Corners 6">
                <a:extLst>
                  <a:ext uri="{FF2B5EF4-FFF2-40B4-BE49-F238E27FC236}">
                    <a16:creationId xmlns:a16="http://schemas.microsoft.com/office/drawing/2014/main" id="{6D50E6B0-2253-2EF1-DC60-A00913928D13}"/>
                  </a:ext>
                </a:extLst>
              </p:cNvPr>
              <p:cNvSpPr/>
              <p:nvPr/>
            </p:nvSpPr>
            <p:spPr>
              <a:xfrm>
                <a:off x="2433270" y="1720393"/>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1 Adjusted Surface Conc.</a:t>
                </a:r>
              </a:p>
            </p:txBody>
          </p:sp>
          <p:sp>
            <p:nvSpPr>
              <p:cNvPr id="14" name="Rectangle: Rounded Corners 9">
                <a:extLst>
                  <a:ext uri="{FF2B5EF4-FFF2-40B4-BE49-F238E27FC236}">
                    <a16:creationId xmlns:a16="http://schemas.microsoft.com/office/drawing/2014/main" id="{6BDEF6AA-8DD2-E856-CA8D-13780F02E0DA}"/>
                  </a:ext>
                </a:extLst>
              </p:cNvPr>
              <p:cNvSpPr/>
              <p:nvPr/>
            </p:nvSpPr>
            <p:spPr>
              <a:xfrm>
                <a:off x="6960488" y="2937234"/>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3 Adjusted Surface Conc.</a:t>
                </a:r>
              </a:p>
            </p:txBody>
          </p:sp>
          <p:cxnSp>
            <p:nvCxnSpPr>
              <p:cNvPr id="15" name="Straight Arrow Connector 14">
                <a:extLst>
                  <a:ext uri="{FF2B5EF4-FFF2-40B4-BE49-F238E27FC236}">
                    <a16:creationId xmlns:a16="http://schemas.microsoft.com/office/drawing/2014/main" id="{87B3856D-49C0-887C-4890-A1C3D81D5A92}"/>
                  </a:ext>
                </a:extLst>
              </p:cNvPr>
              <p:cNvCxnSpPr>
                <a:cxnSpLocks/>
                <a:stCxn id="6" idx="2"/>
                <a:endCxn id="13" idx="0"/>
              </p:cNvCxnSpPr>
              <p:nvPr/>
            </p:nvCxnSpPr>
            <p:spPr>
              <a:xfrm>
                <a:off x="3347670" y="1417952"/>
                <a:ext cx="0" cy="302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4">
                <a:extLst>
                  <a:ext uri="{FF2B5EF4-FFF2-40B4-BE49-F238E27FC236}">
                    <a16:creationId xmlns:a16="http://schemas.microsoft.com/office/drawing/2014/main" id="{7F89788F-72CB-5B33-9DED-1F78E936185C}"/>
                  </a:ext>
                </a:extLst>
              </p:cNvPr>
              <p:cNvCxnSpPr>
                <a:cxnSpLocks/>
                <a:stCxn id="9" idx="2"/>
                <a:endCxn id="13" idx="0"/>
              </p:cNvCxnSpPr>
              <p:nvPr/>
            </p:nvCxnSpPr>
            <p:spPr>
              <a:xfrm rot="16200000" flipH="1">
                <a:off x="2066870" y="439592"/>
                <a:ext cx="297991" cy="226360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7">
                <a:extLst>
                  <a:ext uri="{FF2B5EF4-FFF2-40B4-BE49-F238E27FC236}">
                    <a16:creationId xmlns:a16="http://schemas.microsoft.com/office/drawing/2014/main" id="{8E513AB9-80D3-7C27-B288-3BEF92F42AB0}"/>
                  </a:ext>
                </a:extLst>
              </p:cNvPr>
              <p:cNvCxnSpPr>
                <a:cxnSpLocks/>
                <a:stCxn id="8" idx="2"/>
                <a:endCxn id="13" idx="0"/>
              </p:cNvCxnSpPr>
              <p:nvPr/>
            </p:nvCxnSpPr>
            <p:spPr>
              <a:xfrm rot="5400000">
                <a:off x="4328255" y="437368"/>
                <a:ext cx="302441" cy="226360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20">
                <a:extLst>
                  <a:ext uri="{FF2B5EF4-FFF2-40B4-BE49-F238E27FC236}">
                    <a16:creationId xmlns:a16="http://schemas.microsoft.com/office/drawing/2014/main" id="{022CEFD2-2CA5-3337-505C-CE2A434D6E74}"/>
                  </a:ext>
                </a:extLst>
              </p:cNvPr>
              <p:cNvSpPr/>
              <p:nvPr/>
            </p:nvSpPr>
            <p:spPr>
              <a:xfrm>
                <a:off x="6960488" y="1720393"/>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2 Adjusted Surface Conc.</a:t>
                </a:r>
              </a:p>
            </p:txBody>
          </p:sp>
          <p:cxnSp>
            <p:nvCxnSpPr>
              <p:cNvPr id="19" name="Straight Arrow Connector 18">
                <a:extLst>
                  <a:ext uri="{FF2B5EF4-FFF2-40B4-BE49-F238E27FC236}">
                    <a16:creationId xmlns:a16="http://schemas.microsoft.com/office/drawing/2014/main" id="{D70656CC-E754-94CB-F64F-21E56222B237}"/>
                  </a:ext>
                </a:extLst>
              </p:cNvPr>
              <p:cNvCxnSpPr>
                <a:cxnSpLocks/>
                <a:stCxn id="10" idx="2"/>
                <a:endCxn id="18" idx="0"/>
              </p:cNvCxnSpPr>
              <p:nvPr/>
            </p:nvCxnSpPr>
            <p:spPr>
              <a:xfrm>
                <a:off x="7874888" y="1417952"/>
                <a:ext cx="0" cy="302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312A3C-8728-60A3-B8FC-C95F8AA68B64}"/>
                  </a:ext>
                </a:extLst>
              </p:cNvPr>
              <p:cNvCxnSpPr>
                <a:cxnSpLocks/>
                <a:stCxn id="13" idx="3"/>
                <a:endCxn id="18" idx="1"/>
              </p:cNvCxnSpPr>
              <p:nvPr/>
            </p:nvCxnSpPr>
            <p:spPr>
              <a:xfrm>
                <a:off x="4262070" y="2177593"/>
                <a:ext cx="26984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9">
                <a:extLst>
                  <a:ext uri="{FF2B5EF4-FFF2-40B4-BE49-F238E27FC236}">
                    <a16:creationId xmlns:a16="http://schemas.microsoft.com/office/drawing/2014/main" id="{6933C09E-06AC-7C25-4E8D-F717E103285F}"/>
                  </a:ext>
                </a:extLst>
              </p:cNvPr>
              <p:cNvCxnSpPr>
                <a:cxnSpLocks/>
                <a:stCxn id="10" idx="3"/>
                <a:endCxn id="14" idx="3"/>
              </p:cNvCxnSpPr>
              <p:nvPr/>
            </p:nvCxnSpPr>
            <p:spPr>
              <a:xfrm>
                <a:off x="8789288" y="960752"/>
                <a:ext cx="12700" cy="2433682"/>
              </a:xfrm>
              <a:prstGeom prst="bentConnector3">
                <a:avLst>
                  <a:gd name="adj1" fmla="val 180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34">
                <a:extLst>
                  <a:ext uri="{FF2B5EF4-FFF2-40B4-BE49-F238E27FC236}">
                    <a16:creationId xmlns:a16="http://schemas.microsoft.com/office/drawing/2014/main" id="{D69B4A95-3EB4-FBEA-C2F0-696EED5946CD}"/>
                  </a:ext>
                </a:extLst>
              </p:cNvPr>
              <p:cNvSpPr/>
              <p:nvPr/>
            </p:nvSpPr>
            <p:spPr>
              <a:xfrm>
                <a:off x="9224096" y="4144667"/>
                <a:ext cx="18288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t>Calibrated LCS</a:t>
                </a:r>
              </a:p>
            </p:txBody>
          </p:sp>
          <p:cxnSp>
            <p:nvCxnSpPr>
              <p:cNvPr id="23" name="Straight Arrow Connector 22">
                <a:extLst>
                  <a:ext uri="{FF2B5EF4-FFF2-40B4-BE49-F238E27FC236}">
                    <a16:creationId xmlns:a16="http://schemas.microsoft.com/office/drawing/2014/main" id="{7D640DA2-FB42-AA33-4D9D-D5301B860996}"/>
                  </a:ext>
                </a:extLst>
              </p:cNvPr>
              <p:cNvCxnSpPr>
                <a:cxnSpLocks/>
                <a:stCxn id="18" idx="2"/>
                <a:endCxn id="14" idx="0"/>
              </p:cNvCxnSpPr>
              <p:nvPr/>
            </p:nvCxnSpPr>
            <p:spPr>
              <a:xfrm>
                <a:off x="7874888" y="2634793"/>
                <a:ext cx="0" cy="302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D6F093-AD68-AB9C-4AA4-DF5EF49D5F87}"/>
                  </a:ext>
                </a:extLst>
              </p:cNvPr>
              <p:cNvCxnSpPr>
                <a:cxnSpLocks/>
                <a:stCxn id="11" idx="2"/>
                <a:endCxn id="22" idx="0"/>
              </p:cNvCxnSpPr>
              <p:nvPr/>
            </p:nvCxnSpPr>
            <p:spPr>
              <a:xfrm>
                <a:off x="10138496" y="1417952"/>
                <a:ext cx="0" cy="27267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44">
                <a:extLst>
                  <a:ext uri="{FF2B5EF4-FFF2-40B4-BE49-F238E27FC236}">
                    <a16:creationId xmlns:a16="http://schemas.microsoft.com/office/drawing/2014/main" id="{EC8200B5-D2A2-BD76-A271-BF1FC71D23AD}"/>
                  </a:ext>
                </a:extLst>
              </p:cNvPr>
              <p:cNvSpPr/>
              <p:nvPr/>
            </p:nvSpPr>
            <p:spPr>
              <a:xfrm>
                <a:off x="9224097" y="5352101"/>
                <a:ext cx="1828800" cy="914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t>Phase 4 Adjusted Surface Conc.</a:t>
                </a:r>
              </a:p>
            </p:txBody>
          </p:sp>
          <p:cxnSp>
            <p:nvCxnSpPr>
              <p:cNvPr id="26" name="Connector: Elbow 51">
                <a:extLst>
                  <a:ext uri="{FF2B5EF4-FFF2-40B4-BE49-F238E27FC236}">
                    <a16:creationId xmlns:a16="http://schemas.microsoft.com/office/drawing/2014/main" id="{295906E3-6CC9-526E-7CA2-BD45B56FB638}"/>
                  </a:ext>
                </a:extLst>
              </p:cNvPr>
              <p:cNvCxnSpPr>
                <a:cxnSpLocks/>
                <a:stCxn id="14" idx="2"/>
                <a:endCxn id="25" idx="1"/>
              </p:cNvCxnSpPr>
              <p:nvPr/>
            </p:nvCxnSpPr>
            <p:spPr>
              <a:xfrm rot="16200000" flipH="1">
                <a:off x="7570659" y="4155862"/>
                <a:ext cx="1957667" cy="134920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B47FF0-EC08-986F-67F2-178B8507BAD3}"/>
                  </a:ext>
                </a:extLst>
              </p:cNvPr>
              <p:cNvCxnSpPr>
                <a:cxnSpLocks/>
                <a:stCxn id="22" idx="2"/>
                <a:endCxn id="25" idx="0"/>
              </p:cNvCxnSpPr>
              <p:nvPr/>
            </p:nvCxnSpPr>
            <p:spPr>
              <a:xfrm>
                <a:off x="10138496" y="5059067"/>
                <a:ext cx="1" cy="2930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114">
                <a:extLst>
                  <a:ext uri="{FF2B5EF4-FFF2-40B4-BE49-F238E27FC236}">
                    <a16:creationId xmlns:a16="http://schemas.microsoft.com/office/drawing/2014/main" id="{05908ABC-1303-7598-3002-95D7B813313B}"/>
                  </a:ext>
                </a:extLst>
              </p:cNvPr>
              <p:cNvCxnSpPr>
                <a:cxnSpLocks/>
                <a:stCxn id="14" idx="2"/>
                <a:endCxn id="22" idx="1"/>
              </p:cNvCxnSpPr>
              <p:nvPr/>
            </p:nvCxnSpPr>
            <p:spPr>
              <a:xfrm rot="16200000" flipH="1">
                <a:off x="8174376" y="3552146"/>
                <a:ext cx="750233" cy="134920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517D1CD8-2C62-DF10-244E-8A6CC74FD5AE}"/>
                </a:ext>
              </a:extLst>
            </p:cNvPr>
            <p:cNvSpPr txBox="1"/>
            <p:nvPr/>
          </p:nvSpPr>
          <p:spPr>
            <a:xfrm rot="5400000">
              <a:off x="6131353" y="3279741"/>
              <a:ext cx="1621021" cy="276999"/>
            </a:xfrm>
            <a:prstGeom prst="rect">
              <a:avLst/>
            </a:prstGeom>
            <a:noFill/>
          </p:spPr>
          <p:txBody>
            <a:bodyPr wrap="none" rtlCol="0">
              <a:spAutoFit/>
            </a:bodyPr>
            <a:lstStyle/>
            <a:p>
              <a:r>
                <a:rPr lang="en-US" sz="1200"/>
                <a:t>near-</a:t>
              </a:r>
              <a:r>
                <a:rPr lang="en-US" sz="1200" err="1"/>
                <a:t>realtime</a:t>
              </a:r>
              <a:r>
                <a:rPr lang="en-US" sz="1200"/>
                <a:t> updating</a:t>
              </a:r>
            </a:p>
          </p:txBody>
        </p:sp>
        <p:sp>
          <p:nvSpPr>
            <p:cNvPr id="66" name="TextBox 65">
              <a:extLst>
                <a:ext uri="{FF2B5EF4-FFF2-40B4-BE49-F238E27FC236}">
                  <a16:creationId xmlns:a16="http://schemas.microsoft.com/office/drawing/2014/main" id="{EF520876-3051-59B0-3206-287483A4570E}"/>
                </a:ext>
              </a:extLst>
            </p:cNvPr>
            <p:cNvSpPr txBox="1"/>
            <p:nvPr/>
          </p:nvSpPr>
          <p:spPr>
            <a:xfrm>
              <a:off x="3212641" y="3489805"/>
              <a:ext cx="2153154" cy="338554"/>
            </a:xfrm>
            <a:prstGeom prst="rect">
              <a:avLst/>
            </a:prstGeom>
            <a:noFill/>
          </p:spPr>
          <p:txBody>
            <a:bodyPr wrap="none" rtlCol="0">
              <a:spAutoFit/>
            </a:bodyPr>
            <a:lstStyle/>
            <a:p>
              <a:r>
                <a:rPr lang="en-US" sz="1600" b="1">
                  <a:solidFill>
                    <a:schemeClr val="accent1">
                      <a:lumMod val="50000"/>
                    </a:schemeClr>
                  </a:solidFill>
                </a:rPr>
                <a:t>UNEP/STI (for PM</a:t>
              </a:r>
              <a:r>
                <a:rPr lang="en-US" sz="1600" b="1" baseline="-25000">
                  <a:solidFill>
                    <a:schemeClr val="accent1">
                      <a:lumMod val="50000"/>
                    </a:schemeClr>
                  </a:solidFill>
                </a:rPr>
                <a:t>2.5</a:t>
              </a:r>
              <a:r>
                <a:rPr lang="en-US" sz="1600" b="1">
                  <a:solidFill>
                    <a:schemeClr val="accent1">
                      <a:lumMod val="50000"/>
                    </a:schemeClr>
                  </a:solidFill>
                </a:rPr>
                <a:t>)</a:t>
              </a:r>
            </a:p>
          </p:txBody>
        </p:sp>
        <p:sp>
          <p:nvSpPr>
            <p:cNvPr id="67" name="TextBox 66">
              <a:extLst>
                <a:ext uri="{FF2B5EF4-FFF2-40B4-BE49-F238E27FC236}">
                  <a16:creationId xmlns:a16="http://schemas.microsoft.com/office/drawing/2014/main" id="{E71FEC6B-C16A-3038-E92E-08D5A309F0DC}"/>
                </a:ext>
              </a:extLst>
            </p:cNvPr>
            <p:cNvSpPr txBox="1"/>
            <p:nvPr/>
          </p:nvSpPr>
          <p:spPr>
            <a:xfrm>
              <a:off x="2970065" y="4331040"/>
              <a:ext cx="1773242" cy="338554"/>
            </a:xfrm>
            <a:prstGeom prst="rect">
              <a:avLst/>
            </a:prstGeom>
            <a:noFill/>
          </p:spPr>
          <p:txBody>
            <a:bodyPr wrap="none" rtlCol="0">
              <a:spAutoFit/>
            </a:bodyPr>
            <a:lstStyle/>
            <a:p>
              <a:r>
                <a:rPr lang="en-US" sz="1600" b="1">
                  <a:solidFill>
                    <a:srgbClr val="0070C0"/>
                  </a:solidFill>
                </a:rPr>
                <a:t>GMAO (for NO</a:t>
              </a:r>
              <a:r>
                <a:rPr lang="en-US" sz="1600" b="1" baseline="-25000">
                  <a:solidFill>
                    <a:srgbClr val="0070C0"/>
                  </a:solidFill>
                </a:rPr>
                <a:t>2</a:t>
              </a:r>
              <a:r>
                <a:rPr lang="en-US" sz="1600" b="1">
                  <a:solidFill>
                    <a:srgbClr val="0070C0"/>
                  </a:solidFill>
                </a:rPr>
                <a:t>)</a:t>
              </a:r>
            </a:p>
          </p:txBody>
        </p:sp>
        <p:sp>
          <p:nvSpPr>
            <p:cNvPr id="68" name="TextBox 67">
              <a:extLst>
                <a:ext uri="{FF2B5EF4-FFF2-40B4-BE49-F238E27FC236}">
                  <a16:creationId xmlns:a16="http://schemas.microsoft.com/office/drawing/2014/main" id="{B4C858A3-3868-F4A5-7FA5-4B3E5ABFFA26}"/>
                </a:ext>
              </a:extLst>
            </p:cNvPr>
            <p:cNvSpPr txBox="1"/>
            <p:nvPr/>
          </p:nvSpPr>
          <p:spPr>
            <a:xfrm>
              <a:off x="2322974" y="6015665"/>
              <a:ext cx="3932487" cy="338554"/>
            </a:xfrm>
            <a:prstGeom prst="rect">
              <a:avLst/>
            </a:prstGeom>
            <a:noFill/>
          </p:spPr>
          <p:txBody>
            <a:bodyPr wrap="none" rtlCol="0">
              <a:spAutoFit/>
            </a:bodyPr>
            <a:lstStyle/>
            <a:p>
              <a:r>
                <a:rPr lang="en-US" sz="1600" b="1">
                  <a:solidFill>
                    <a:schemeClr val="accent6">
                      <a:lumMod val="75000"/>
                    </a:schemeClr>
                  </a:solidFill>
                </a:rPr>
                <a:t>Joint Development (for PM</a:t>
              </a:r>
              <a:r>
                <a:rPr lang="en-US" sz="1600" b="1" baseline="-25000">
                  <a:solidFill>
                    <a:schemeClr val="accent6">
                      <a:lumMod val="75000"/>
                    </a:schemeClr>
                  </a:solidFill>
                </a:rPr>
                <a:t>2.5</a:t>
              </a:r>
              <a:r>
                <a:rPr lang="en-US" sz="1600" b="1">
                  <a:solidFill>
                    <a:schemeClr val="accent6">
                      <a:lumMod val="75000"/>
                    </a:schemeClr>
                  </a:solidFill>
                </a:rPr>
                <a:t>, NO</a:t>
              </a:r>
              <a:r>
                <a:rPr lang="en-US" sz="1600" b="1" baseline="-25000">
                  <a:solidFill>
                    <a:schemeClr val="accent6">
                      <a:lumMod val="75000"/>
                    </a:schemeClr>
                  </a:solidFill>
                </a:rPr>
                <a:t>2</a:t>
              </a:r>
              <a:r>
                <a:rPr lang="en-US" sz="1600" b="1">
                  <a:solidFill>
                    <a:schemeClr val="accent6">
                      <a:lumMod val="75000"/>
                    </a:schemeClr>
                  </a:solidFill>
                </a:rPr>
                <a:t>, O</a:t>
              </a:r>
              <a:r>
                <a:rPr lang="en-US" sz="1600" b="1" baseline="-25000">
                  <a:solidFill>
                    <a:schemeClr val="accent6">
                      <a:lumMod val="75000"/>
                    </a:schemeClr>
                  </a:solidFill>
                </a:rPr>
                <a:t>3</a:t>
              </a:r>
              <a:r>
                <a:rPr lang="en-US" sz="1600" b="1">
                  <a:solidFill>
                    <a:schemeClr val="accent6">
                      <a:lumMod val="75000"/>
                    </a:schemeClr>
                  </a:solidFill>
                </a:rPr>
                <a:t>)</a:t>
              </a:r>
            </a:p>
          </p:txBody>
        </p:sp>
      </p:grpSp>
    </p:spTree>
    <p:extLst>
      <p:ext uri="{BB962C8B-B14F-4D97-AF65-F5344CB8AC3E}">
        <p14:creationId xmlns:p14="http://schemas.microsoft.com/office/powerpoint/2010/main" val="1424363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3" name="TextBox 2">
            <a:extLst>
              <a:ext uri="{FF2B5EF4-FFF2-40B4-BE49-F238E27FC236}">
                <a16:creationId xmlns:a16="http://schemas.microsoft.com/office/drawing/2014/main" id="{D49992F1-614E-D8C7-0E0A-F898E47279FE}"/>
              </a:ext>
            </a:extLst>
          </p:cNvPr>
          <p:cNvSpPr txBox="1"/>
          <p:nvPr/>
        </p:nvSpPr>
        <p:spPr>
          <a:xfrm>
            <a:off x="3628103" y="4955354"/>
            <a:ext cx="5851563" cy="923330"/>
          </a:xfrm>
          <a:prstGeom prst="rect">
            <a:avLst/>
          </a:prstGeom>
          <a:noFill/>
        </p:spPr>
        <p:txBody>
          <a:bodyPr wrap="square" rtlCol="0">
            <a:spAutoFit/>
          </a:bodyPr>
          <a:lstStyle/>
          <a:p>
            <a:r>
              <a:rPr lang="en-US" dirty="0"/>
              <a:t>A conceptual framework for the quantification of uncertainty through the data fusion framework has been created and is in the early stages of validation.</a:t>
            </a:r>
          </a:p>
        </p:txBody>
      </p:sp>
      <p:sp>
        <p:nvSpPr>
          <p:cNvPr id="5" name="TextBox 4">
            <a:extLst>
              <a:ext uri="{FF2B5EF4-FFF2-40B4-BE49-F238E27FC236}">
                <a16:creationId xmlns:a16="http://schemas.microsoft.com/office/drawing/2014/main" id="{CB1208A5-5BDF-C236-46AE-40DF6D2D3C15}"/>
              </a:ext>
            </a:extLst>
          </p:cNvPr>
          <p:cNvSpPr txBox="1"/>
          <p:nvPr/>
        </p:nvSpPr>
        <p:spPr>
          <a:xfrm>
            <a:off x="636608" y="1600173"/>
            <a:ext cx="8843058" cy="369332"/>
          </a:xfrm>
          <a:prstGeom prst="rect">
            <a:avLst/>
          </a:prstGeom>
          <a:noFill/>
        </p:spPr>
        <p:txBody>
          <a:bodyPr wrap="square" rtlCol="0">
            <a:spAutoFit/>
          </a:bodyPr>
          <a:lstStyle/>
          <a:p>
            <a:r>
              <a:rPr lang="en-US"/>
              <a:t>Task 1c: Refine data fusion system, including uncertainty quantification capabilities</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47BB33CA-A57A-D504-46F1-93F8098CD688}"/>
                  </a:ext>
                </a:extLst>
              </p:cNvPr>
              <p:cNvGraphicFramePr>
                <a:graphicFrameLocks noGrp="1"/>
              </p:cNvGraphicFramePr>
              <p:nvPr>
                <p:extLst>
                  <p:ext uri="{D42A27DB-BD31-4B8C-83A1-F6EECF244321}">
                    <p14:modId xmlns:p14="http://schemas.microsoft.com/office/powerpoint/2010/main" val="1816432806"/>
                  </p:ext>
                </p:extLst>
              </p:nvPr>
            </p:nvGraphicFramePr>
            <p:xfrm>
              <a:off x="248038" y="2064162"/>
              <a:ext cx="11481846" cy="2521858"/>
            </p:xfrm>
            <a:graphic>
              <a:graphicData uri="http://schemas.openxmlformats.org/drawingml/2006/table">
                <a:tbl>
                  <a:tblPr firstRow="1" firstCol="1" bandRow="1">
                    <a:tableStyleId>{5C22544A-7EE6-4342-B048-85BDC9FD1C3A}</a:tableStyleId>
                  </a:tblPr>
                  <a:tblGrid>
                    <a:gridCol w="1094425">
                      <a:extLst>
                        <a:ext uri="{9D8B030D-6E8A-4147-A177-3AD203B41FA5}">
                          <a16:colId xmlns:a16="http://schemas.microsoft.com/office/drawing/2014/main" val="3748487221"/>
                        </a:ext>
                      </a:extLst>
                    </a:gridCol>
                    <a:gridCol w="1910873">
                      <a:extLst>
                        <a:ext uri="{9D8B030D-6E8A-4147-A177-3AD203B41FA5}">
                          <a16:colId xmlns:a16="http://schemas.microsoft.com/office/drawing/2014/main" val="1376471903"/>
                        </a:ext>
                      </a:extLst>
                    </a:gridCol>
                    <a:gridCol w="1412612">
                      <a:extLst>
                        <a:ext uri="{9D8B030D-6E8A-4147-A177-3AD203B41FA5}">
                          <a16:colId xmlns:a16="http://schemas.microsoft.com/office/drawing/2014/main" val="3038817823"/>
                        </a:ext>
                      </a:extLst>
                    </a:gridCol>
                    <a:gridCol w="1439712">
                      <a:extLst>
                        <a:ext uri="{9D8B030D-6E8A-4147-A177-3AD203B41FA5}">
                          <a16:colId xmlns:a16="http://schemas.microsoft.com/office/drawing/2014/main" val="242899322"/>
                        </a:ext>
                      </a:extLst>
                    </a:gridCol>
                    <a:gridCol w="2679948">
                      <a:extLst>
                        <a:ext uri="{9D8B030D-6E8A-4147-A177-3AD203B41FA5}">
                          <a16:colId xmlns:a16="http://schemas.microsoft.com/office/drawing/2014/main" val="2926353154"/>
                        </a:ext>
                      </a:extLst>
                    </a:gridCol>
                    <a:gridCol w="2944276">
                      <a:extLst>
                        <a:ext uri="{9D8B030D-6E8A-4147-A177-3AD203B41FA5}">
                          <a16:colId xmlns:a16="http://schemas.microsoft.com/office/drawing/2014/main" val="3454550626"/>
                        </a:ext>
                      </a:extLst>
                    </a:gridCol>
                  </a:tblGrid>
                  <a:tr h="267146">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Forecast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Model Bias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Model Variance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Grid-to-Subgrid Representativity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err="1">
                              <a:effectLst/>
                            </a:rPr>
                            <a:t>Subgrid</a:t>
                          </a:r>
                          <a:r>
                            <a:rPr lang="en-US" sz="1400">
                              <a:effectLst/>
                            </a:rPr>
                            <a:t>-to-Point Representativity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5339987"/>
                      </a:ext>
                    </a:extLst>
                  </a:tr>
                  <a:tr h="374672">
                    <a:tc>
                      <a:txBody>
                        <a:bodyPr/>
                        <a:lstStyle/>
                        <a:p>
                          <a:pPr marL="0" marR="0">
                            <a:spcBef>
                              <a:spcPts val="0"/>
                            </a:spcBef>
                            <a:spcAft>
                              <a:spcPts val="0"/>
                            </a:spcAft>
                          </a:pPr>
                          <a:r>
                            <a:rPr lang="en-US" sz="1400">
                              <a:effectLst/>
                            </a:rPr>
                            <a:t>Model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𝑀</m:t>
                                    </m:r>
                                    <m:r>
                                      <a:rPr lang="en-US" sz="1400">
                                        <a:effectLst/>
                                        <a:latin typeface="Cambria Math" panose="02040503050406030204" pitchFamily="18" charset="0"/>
                                      </a:rPr>
                                      <m:t>,</m:t>
                                    </m:r>
                                    <m:r>
                                      <a:rPr lang="en-US" sz="1400">
                                        <a:effectLst/>
                                        <a:latin typeface="Cambria Math" panose="02040503050406030204" pitchFamily="18" charset="0"/>
                                      </a:rPr>
                                      <m:t>𝑓𝑜𝑟𝑒𝑐𝑎𝑠𝑡</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r>
                                      <a:rPr lang="en-US" sz="1400">
                                        <a:effectLst/>
                                        <a:latin typeface="Cambria Math" panose="02040503050406030204" pitchFamily="18" charset="0"/>
                                      </a:rPr>
                                      <m:t>𝜏</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𝑀</m:t>
                                    </m:r>
                                    <m:r>
                                      <a:rPr lang="en-US" sz="1400">
                                        <a:effectLst/>
                                        <a:latin typeface="Cambria Math" panose="02040503050406030204" pitchFamily="18" charset="0"/>
                                      </a:rPr>
                                      <m:t>,</m:t>
                                    </m:r>
                                    <m:r>
                                      <a:rPr lang="en-US" sz="1400">
                                        <a:effectLst/>
                                        <a:latin typeface="Cambria Math" panose="02040503050406030204" pitchFamily="18" charset="0"/>
                                      </a:rPr>
                                      <m:t>𝐵𝑖𝑎𝑠</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𝑀</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𝐺𝑟𝑖𝑑</m:t>
                                    </m:r>
                                    <m:r>
                                      <a:rPr lang="en-US" sz="1400">
                                        <a:effectLst/>
                                        <a:latin typeface="Cambria Math" panose="02040503050406030204" pitchFamily="18" charset="0"/>
                                      </a:rPr>
                                      <m:t>−</m:t>
                                    </m:r>
                                    <m:r>
                                      <a:rPr lang="en-US" sz="1400">
                                        <a:effectLst/>
                                        <a:latin typeface="Cambria Math" panose="02040503050406030204" pitchFamily="18" charset="0"/>
                                      </a:rPr>
                                      <m:t>𝑡𝑜</m:t>
                                    </m:r>
                                    <m:r>
                                      <a:rPr lang="en-US" sz="1400">
                                        <a:effectLst/>
                                        <a:latin typeface="Cambria Math" panose="02040503050406030204" pitchFamily="18" charset="0"/>
                                      </a:rPr>
                                      <m:t>−</m:t>
                                    </m:r>
                                    <m:r>
                                      <a:rPr lang="en-US" sz="1400">
                                        <a:effectLst/>
                                        <a:latin typeface="Cambria Math" panose="02040503050406030204" pitchFamily="18" charset="0"/>
                                      </a:rPr>
                                      <m:t>𝑆𝑢𝑏𝑔𝑟𝑖𝑑</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𝑆𝑢𝑏𝑔𝑟𝑖𝑑</m:t>
                                    </m:r>
                                    <m:r>
                                      <a:rPr lang="en-US" sz="1400">
                                        <a:effectLst/>
                                        <a:latin typeface="Cambria Math" panose="02040503050406030204" pitchFamily="18" charset="0"/>
                                      </a:rPr>
                                      <m:t>−</m:t>
                                    </m:r>
                                    <m:r>
                                      <a:rPr lang="en-US" sz="1400">
                                        <a:effectLst/>
                                        <a:latin typeface="Cambria Math" panose="02040503050406030204" pitchFamily="18" charset="0"/>
                                      </a:rPr>
                                      <m:t>𝑡𝑜</m:t>
                                    </m:r>
                                    <m:r>
                                      <a:rPr lang="en-US" sz="1400">
                                        <a:effectLst/>
                                        <a:latin typeface="Cambria Math" panose="02040503050406030204" pitchFamily="18" charset="0"/>
                                      </a:rPr>
                                      <m:t>−</m:t>
                                    </m:r>
                                    <m:r>
                                      <a:rPr lang="en-US" sz="1400">
                                        <a:effectLst/>
                                        <a:latin typeface="Cambria Math" panose="02040503050406030204" pitchFamily="18" charset="0"/>
                                      </a:rPr>
                                      <m:t>𝑝𝑜𝑖𝑛𝑡</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6012827"/>
                      </a:ext>
                    </a:extLst>
                  </a:tr>
                  <a:tr h="374672">
                    <a:tc>
                      <a:txBody>
                        <a:bodyPr/>
                        <a:lstStyle/>
                        <a:p>
                          <a:pPr marL="0" marR="0">
                            <a:spcBef>
                              <a:spcPts val="0"/>
                            </a:spcBef>
                            <a:spcAft>
                              <a:spcPts val="0"/>
                            </a:spcAft>
                          </a:pPr>
                          <a:r>
                            <a:rPr lang="en-US" sz="1400">
                              <a:effectLst/>
                            </a:rPr>
                            <a:t>Ensemble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𝐸𝑛𝑠</m:t>
                                    </m:r>
                                    <m:r>
                                      <a:rPr lang="en-US" sz="1400">
                                        <a:effectLst/>
                                        <a:latin typeface="Cambria Math" panose="02040503050406030204" pitchFamily="18" charset="0"/>
                                      </a:rPr>
                                      <m:t>.,</m:t>
                                    </m:r>
                                    <m:r>
                                      <a:rPr lang="en-US" sz="1400">
                                        <a:effectLst/>
                                        <a:latin typeface="Cambria Math" panose="02040503050406030204" pitchFamily="18" charset="0"/>
                                      </a:rPr>
                                      <m:t>𝑓𝑜𝑟𝑒𝑐𝑎𝑠𝑡</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r>
                                      <a:rPr lang="en-US" sz="1400">
                                        <a:effectLst/>
                                        <a:latin typeface="Cambria Math" panose="02040503050406030204" pitchFamily="18" charset="0"/>
                                      </a:rPr>
                                      <m:t>𝜏</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𝐸𝑛𝑠</m:t>
                                    </m:r>
                                    <m:r>
                                      <a:rPr lang="en-US" sz="1400">
                                        <a:effectLst/>
                                        <a:latin typeface="Cambria Math" panose="02040503050406030204" pitchFamily="18" charset="0"/>
                                      </a:rPr>
                                      <m:t>.,</m:t>
                                    </m:r>
                                    <m:r>
                                      <a:rPr lang="en-US" sz="1400">
                                        <a:effectLst/>
                                        <a:latin typeface="Cambria Math" panose="02040503050406030204" pitchFamily="18" charset="0"/>
                                      </a:rPr>
                                      <m:t>𝐵𝑖𝑎𝑠</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𝐸𝑛𝑠</m:t>
                                    </m:r>
                                    <m:r>
                                      <a:rPr lang="en-US" sz="1400">
                                        <a:effectLst/>
                                        <a:latin typeface="Cambria Math" panose="02040503050406030204" pitchFamily="18" charset="0"/>
                                      </a:rPr>
                                      <m:t>.</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𝐺𝑟𝑖𝑑</m:t>
                                    </m:r>
                                    <m:r>
                                      <a:rPr lang="en-US" sz="1400">
                                        <a:effectLst/>
                                        <a:latin typeface="Cambria Math" panose="02040503050406030204" pitchFamily="18" charset="0"/>
                                      </a:rPr>
                                      <m:t>−</m:t>
                                    </m:r>
                                    <m:r>
                                      <a:rPr lang="en-US" sz="1400">
                                        <a:effectLst/>
                                        <a:latin typeface="Cambria Math" panose="02040503050406030204" pitchFamily="18" charset="0"/>
                                      </a:rPr>
                                      <m:t>𝑡𝑜</m:t>
                                    </m:r>
                                    <m:r>
                                      <a:rPr lang="en-US" sz="1400">
                                        <a:effectLst/>
                                        <a:latin typeface="Cambria Math" panose="02040503050406030204" pitchFamily="18" charset="0"/>
                                      </a:rPr>
                                      <m:t>−</m:t>
                                    </m:r>
                                    <m:r>
                                      <a:rPr lang="en-US" sz="1400">
                                        <a:effectLst/>
                                        <a:latin typeface="Cambria Math" panose="02040503050406030204" pitchFamily="18" charset="0"/>
                                      </a:rPr>
                                      <m:t>𝑆𝑢𝑏𝑔𝑟𝑖𝑑</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𝑆𝑢𝑏𝑔𝑟𝑖𝑑</m:t>
                                    </m:r>
                                    <m:r>
                                      <a:rPr lang="en-US" sz="1400">
                                        <a:effectLst/>
                                        <a:latin typeface="Cambria Math" panose="02040503050406030204" pitchFamily="18" charset="0"/>
                                      </a:rPr>
                                      <m:t>−</m:t>
                                    </m:r>
                                    <m:r>
                                      <a:rPr lang="en-US" sz="1400">
                                        <a:effectLst/>
                                        <a:latin typeface="Cambria Math" panose="02040503050406030204" pitchFamily="18" charset="0"/>
                                      </a:rPr>
                                      <m:t>𝑡𝑜</m:t>
                                    </m:r>
                                    <m:r>
                                      <a:rPr lang="en-US" sz="1400">
                                        <a:effectLst/>
                                        <a:latin typeface="Cambria Math" panose="02040503050406030204" pitchFamily="18" charset="0"/>
                                      </a:rPr>
                                      <m:t>−</m:t>
                                    </m:r>
                                    <m:r>
                                      <a:rPr lang="en-US" sz="1400">
                                        <a:effectLst/>
                                        <a:latin typeface="Cambria Math" panose="02040503050406030204" pitchFamily="18" charset="0"/>
                                      </a:rPr>
                                      <m:t>𝑝𝑜𝑖𝑛𝑡</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0782524"/>
                      </a:ext>
                    </a:extLst>
                  </a:tr>
                  <a:tr h="534292">
                    <a:tc>
                      <a:txBody>
                        <a:bodyPr/>
                        <a:lstStyle/>
                        <a:p>
                          <a:pPr marL="0" marR="0">
                            <a:spcBef>
                              <a:spcPts val="0"/>
                            </a:spcBef>
                            <a:spcAft>
                              <a:spcPts val="0"/>
                            </a:spcAft>
                          </a:pPr>
                          <a:r>
                            <a:rPr lang="en-US" sz="1400">
                              <a:effectLst/>
                            </a:rPr>
                            <a:t>Model &amp; Satellite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2,</m:t>
                                    </m:r>
                                    <m:r>
                                      <a:rPr lang="en-US" sz="1400">
                                        <a:effectLst/>
                                        <a:latin typeface="Cambria Math" panose="02040503050406030204" pitchFamily="18" charset="0"/>
                                      </a:rPr>
                                      <m:t>𝑓𝑜𝑟𝑒𝑐𝑎𝑠𝑡</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r>
                                      <a:rPr lang="en-US" sz="1400">
                                        <a:effectLst/>
                                        <a:latin typeface="Cambria Math" panose="02040503050406030204" pitchFamily="18" charset="0"/>
                                      </a:rPr>
                                      <m:t>𝜏</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𝑀</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𝐷</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r>
                                  <a:rPr lang="en-US" sz="1400">
                                    <a:effectLst/>
                                    <a:latin typeface="Cambria Math" panose="02040503050406030204" pitchFamily="18" charset="0"/>
                                  </a:rPr>
                                  <m:t>+2</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𝑀𝐷</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𝑆𝑢𝑏𝑔𝑟𝑖𝑑</m:t>
                                    </m:r>
                                    <m:r>
                                      <a:rPr lang="en-US" sz="1400">
                                        <a:effectLst/>
                                        <a:latin typeface="Cambria Math" panose="02040503050406030204" pitchFamily="18" charset="0"/>
                                      </a:rPr>
                                      <m:t>−</m:t>
                                    </m:r>
                                    <m:r>
                                      <a:rPr lang="en-US" sz="1400">
                                        <a:effectLst/>
                                        <a:latin typeface="Cambria Math" panose="02040503050406030204" pitchFamily="18" charset="0"/>
                                      </a:rPr>
                                      <m:t>𝑡𝑜</m:t>
                                    </m:r>
                                    <m:r>
                                      <a:rPr lang="en-US" sz="1400">
                                        <a:effectLst/>
                                        <a:latin typeface="Cambria Math" panose="02040503050406030204" pitchFamily="18" charset="0"/>
                                      </a:rPr>
                                      <m:t>−</m:t>
                                    </m:r>
                                    <m:r>
                                      <a:rPr lang="en-US" sz="1400">
                                        <a:effectLst/>
                                        <a:latin typeface="Cambria Math" panose="02040503050406030204" pitchFamily="18" charset="0"/>
                                      </a:rPr>
                                      <m:t>𝑝𝑜𝑖𝑛𝑡</m:t>
                                    </m:r>
                                  </m:sub>
                                  <m:sup>
                                    <m:r>
                                      <a:rPr lang="en-US" sz="1400">
                                        <a:effectLst/>
                                        <a:latin typeface="Cambria Math" panose="02040503050406030204" pitchFamily="18" charset="0"/>
                                      </a:rPr>
                                      <m:t>2</m:t>
                                    </m:r>
                                  </m:sup>
                                </m:sSubSup>
                                <m:r>
                                  <a:rPr lang="en-US" sz="1400">
                                    <a:effectLst/>
                                    <a:latin typeface="Cambria Math" panose="02040503050406030204" pitchFamily="18" charset="0"/>
                                  </a:rPr>
                                  <m:t>(</m:t>
                                </m:r>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4048468"/>
                      </a:ext>
                    </a:extLst>
                  </a:tr>
                  <a:tr h="971076">
                    <a:tc>
                      <a:txBody>
                        <a:bodyPr/>
                        <a:lstStyle/>
                        <a:p>
                          <a:pPr marL="0" marR="0">
                            <a:spcBef>
                              <a:spcPts val="0"/>
                            </a:spcBef>
                            <a:spcAft>
                              <a:spcPts val="0"/>
                            </a:spcAft>
                          </a:pPr>
                          <a:r>
                            <a:rPr lang="en-US" sz="1400">
                              <a:effectLst/>
                            </a:rPr>
                            <a:t>Model &amp; Satellite &amp; Ground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3,</m:t>
                                    </m:r>
                                    <m:r>
                                      <a:rPr lang="en-US" sz="1400">
                                        <a:effectLst/>
                                        <a:latin typeface="Cambria Math" panose="02040503050406030204" pitchFamily="18" charset="0"/>
                                      </a:rPr>
                                      <m:t>𝑓𝑜𝑟𝑒𝑐𝑎𝑠𝑡</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r>
                                      <a:rPr lang="en-US" sz="1400">
                                        <a:effectLst/>
                                        <a:latin typeface="Cambria Math" panose="02040503050406030204" pitchFamily="18" charset="0"/>
                                      </a:rPr>
                                      <m:t>,</m:t>
                                    </m:r>
                                    <m:r>
                                      <a:rPr lang="en-US" sz="1400">
                                        <a:effectLst/>
                                        <a:latin typeface="Cambria Math" panose="02040503050406030204" pitchFamily="18" charset="0"/>
                                      </a:rPr>
                                      <m:t>𝜏</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𝜃</m:t>
                                    </m:r>
                                  </m:e>
                                  <m:sub>
                                    <m:r>
                                      <a:rPr lang="en-US" sz="1400">
                                        <a:effectLst/>
                                        <a:latin typeface="Cambria Math" panose="02040503050406030204" pitchFamily="18" charset="0"/>
                                      </a:rPr>
                                      <m:t>1</m:t>
                                    </m:r>
                                  </m:sub>
                                  <m:sup>
                                    <m:r>
                                      <a:rPr lang="en-US" sz="1400">
                                        <a:effectLst/>
                                        <a:latin typeface="Cambria Math" panose="02040503050406030204" pitchFamily="18" charset="0"/>
                                      </a:rPr>
                                      <m:t>2</m:t>
                                    </m:r>
                                  </m:sup>
                                </m:sSubSup>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𝑀</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𝜃</m:t>
                                    </m:r>
                                  </m:e>
                                  <m:sub>
                                    <m:r>
                                      <a:rPr lang="en-US" sz="1400">
                                        <a:effectLst/>
                                        <a:latin typeface="Cambria Math" panose="02040503050406030204" pitchFamily="18" charset="0"/>
                                      </a:rPr>
                                      <m:t>1</m:t>
                                    </m:r>
                                  </m:sub>
                                  <m:sup>
                                    <m:r>
                                      <a:rPr lang="en-US" sz="1400">
                                        <a:effectLst/>
                                        <a:latin typeface="Cambria Math" panose="02040503050406030204" pitchFamily="18" charset="0"/>
                                      </a:rPr>
                                      <m:t>2</m:t>
                                    </m:r>
                                  </m:sup>
                                </m:sSubSup>
                                <m:d>
                                  <m:dPr>
                                    <m:begChr m:val="["/>
                                    <m:endChr m:val="]"/>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𝐷</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r>
                                      <a:rPr lang="en-US" sz="1400">
                                        <a:effectLst/>
                                        <a:latin typeface="Cambria Math" panose="02040503050406030204" pitchFamily="18" charset="0"/>
                                      </a:rPr>
                                      <m:t>+2</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𝑉</m:t>
                                        </m:r>
                                      </m:e>
                                      <m:sub>
                                        <m:r>
                                          <a:rPr lang="en-US" sz="1400">
                                            <a:effectLst/>
                                            <a:latin typeface="Cambria Math" panose="02040503050406030204" pitchFamily="18" charset="0"/>
                                          </a:rPr>
                                          <m:t>𝑀𝐷</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e>
                                </m:d>
                              </m:oMath>
                            </m:oMathPara>
                          </a14:m>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1400">
                                    <a:effectLst/>
                                    <a:latin typeface="Cambria Math" panose="02040503050406030204" pitchFamily="18" charset="0"/>
                                  </a:rPr>
                                  <m:t>var</m:t>
                                </m:r>
                                <m:d>
                                  <m:dPr>
                                    <m:begChr m:val="["/>
                                    <m:endChr m:val="]"/>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𝜃</m:t>
                                        </m:r>
                                      </m:e>
                                      <m:sub>
                                        <m:r>
                                          <a:rPr lang="en-US" sz="1400">
                                            <a:effectLst/>
                                            <a:latin typeface="Cambria Math" panose="02040503050406030204" pitchFamily="18" charset="0"/>
                                          </a:rPr>
                                          <m:t>1</m:t>
                                        </m:r>
                                      </m:sub>
                                    </m:sSub>
                                  </m:e>
                                </m:d>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𝐸</m:t>
                                    </m:r>
                                  </m:e>
                                  <m:sub>
                                    <m:r>
                                      <a:rPr lang="en-US" sz="1400">
                                        <a:effectLst/>
                                        <a:latin typeface="Cambria Math" panose="02040503050406030204" pitchFamily="18" charset="0"/>
                                      </a:rPr>
                                      <m:t>2</m:t>
                                    </m:r>
                                  </m:sub>
                                </m:sSub>
                                <m:sSup>
                                  <m:sSupPr>
                                    <m:ctrlPr>
                                      <a:rPr lang="en-US" sz="1400" i="1">
                                        <a:effectLst/>
                                        <a:latin typeface="Cambria Math" panose="02040503050406030204" pitchFamily="18" charset="0"/>
                                      </a:rPr>
                                    </m:ctrlPr>
                                  </m:sSupPr>
                                  <m:e>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e>
                                  <m:sup>
                                    <m:r>
                                      <a:rPr lang="en-US" sz="1400">
                                        <a:effectLst/>
                                        <a:latin typeface="Cambria Math" panose="02040503050406030204" pitchFamily="18" charset="0"/>
                                      </a:rPr>
                                      <m:t>2</m:t>
                                    </m:r>
                                  </m:sup>
                                </m:sSup>
                                <m:r>
                                  <a:rPr lang="en-US" sz="1400">
                                    <a:effectLst/>
                                    <a:latin typeface="Cambria Math" panose="02040503050406030204" pitchFamily="18" charset="0"/>
                                  </a:rPr>
                                  <m:t>+2</m:t>
                                </m:r>
                                <m:r>
                                  <m:rPr>
                                    <m:sty m:val="p"/>
                                  </m:rPr>
                                  <a:rPr lang="en-US" sz="1400">
                                    <a:effectLst/>
                                    <a:latin typeface="Cambria Math" panose="02040503050406030204" pitchFamily="18" charset="0"/>
                                  </a:rPr>
                                  <m:t>cov</m:t>
                                </m:r>
                                <m:d>
                                  <m:dPr>
                                    <m:begChr m:val="["/>
                                    <m:endChr m:val="]"/>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𝜃</m:t>
                                        </m:r>
                                      </m:e>
                                      <m:sub>
                                        <m:r>
                                          <a:rPr lang="en-US" sz="1400">
                                            <a:effectLst/>
                                            <a:latin typeface="Cambria Math" panose="02040503050406030204" pitchFamily="18" charset="0"/>
                                          </a:rPr>
                                          <m:t>0</m:t>
                                        </m:r>
                                      </m:sub>
                                    </m:sSub>
                                    <m:r>
                                      <a:rPr lang="en-US" sz="1400">
                                        <a:effectLst/>
                                        <a:latin typeface="Cambria Math" panose="02040503050406030204" pitchFamily="18" charset="0"/>
                                      </a:rPr>
                                      <m:t>,</m:t>
                                    </m:r>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𝜃</m:t>
                                        </m:r>
                                      </m:e>
                                      <m:sub>
                                        <m:r>
                                          <a:rPr lang="en-US" sz="1400">
                                            <a:effectLst/>
                                            <a:latin typeface="Cambria Math" panose="02040503050406030204" pitchFamily="18" charset="0"/>
                                          </a:rPr>
                                          <m:t>1</m:t>
                                        </m:r>
                                      </m:sub>
                                    </m:sSub>
                                  </m:e>
                                </m:d>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𝐸</m:t>
                                    </m:r>
                                  </m:e>
                                  <m:sub>
                                    <m:r>
                                      <a:rPr lang="en-US" sz="1400">
                                        <a:effectLst/>
                                        <a:latin typeface="Cambria Math" panose="02040503050406030204" pitchFamily="18" charset="0"/>
                                      </a:rPr>
                                      <m:t>2</m:t>
                                    </m:r>
                                  </m:sub>
                                </m:sSub>
                                <m:d>
                                  <m:dPr>
                                    <m:ctrlPr>
                                      <a:rPr lang="en-US" sz="1400" i="1">
                                        <a:effectLst/>
                                        <a:latin typeface="Cambria Math" panose="02040503050406030204" pitchFamily="18" charset="0"/>
                                      </a:rPr>
                                    </m:ctrlPr>
                                  </m:dPr>
                                  <m:e>
                                    <m:r>
                                      <a:rPr lang="en-US" sz="1400">
                                        <a:effectLst/>
                                        <a:latin typeface="Cambria Math" panose="02040503050406030204" pitchFamily="18" charset="0"/>
                                      </a:rPr>
                                      <m:t>𝑥</m:t>
                                    </m:r>
                                    <m:r>
                                      <a:rPr lang="en-US" sz="1400">
                                        <a:effectLst/>
                                        <a:latin typeface="Cambria Math" panose="02040503050406030204" pitchFamily="18" charset="0"/>
                                      </a:rPr>
                                      <m:t>,</m:t>
                                    </m:r>
                                    <m:r>
                                      <a:rPr lang="en-US" sz="1400">
                                        <a:effectLst/>
                                        <a:latin typeface="Cambria Math" panose="02040503050406030204" pitchFamily="18" charset="0"/>
                                      </a:rPr>
                                      <m:t>𝑡</m:t>
                                    </m:r>
                                  </m:e>
                                </m:d>
                                <m:r>
                                  <a:rPr lang="en-US" sz="1400">
                                    <a:effectLst/>
                                    <a:latin typeface="Cambria Math" panose="02040503050406030204" pitchFamily="18" charset="0"/>
                                  </a:rPr>
                                  <m:t>+</m:t>
                                </m:r>
                                <m:r>
                                  <m:rPr>
                                    <m:sty m:val="p"/>
                                  </m:rPr>
                                  <a:rPr lang="en-US" sz="1400">
                                    <a:effectLst/>
                                    <a:latin typeface="Cambria Math" panose="02040503050406030204" pitchFamily="18" charset="0"/>
                                  </a:rPr>
                                  <m:t>var</m:t>
                                </m:r>
                                <m:d>
                                  <m:dPr>
                                    <m:begChr m:val="["/>
                                    <m:endChr m:val="]"/>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𝜃</m:t>
                                        </m:r>
                                      </m:e>
                                      <m:sub>
                                        <m:r>
                                          <a:rPr lang="en-US" sz="1400">
                                            <a:effectLst/>
                                            <a:latin typeface="Cambria Math" panose="02040503050406030204" pitchFamily="18" charset="0"/>
                                          </a:rPr>
                                          <m:t>0</m:t>
                                        </m:r>
                                      </m:sub>
                                    </m:sSub>
                                  </m:e>
                                </m:d>
                                <m:r>
                                  <a:rPr lang="en-US" sz="1400">
                                    <a:effectLst/>
                                    <a:latin typeface="Cambria Math" panose="02040503050406030204" pitchFamily="18" charset="0"/>
                                  </a:rPr>
                                  <m:t>+</m:t>
                                </m:r>
                                <m:sSubSup>
                                  <m:sSubSupPr>
                                    <m:ctrlPr>
                                      <a:rPr lang="en-US" sz="1400" i="1">
                                        <a:effectLst/>
                                        <a:latin typeface="Cambria Math" panose="02040503050406030204" pitchFamily="18" charset="0"/>
                                      </a:rPr>
                                    </m:ctrlPr>
                                  </m:sSubSupPr>
                                  <m:e>
                                    <m:r>
                                      <a:rPr lang="en-US" sz="1400">
                                        <a:effectLst/>
                                        <a:latin typeface="Cambria Math" panose="02040503050406030204" pitchFamily="18" charset="0"/>
                                      </a:rPr>
                                      <m:t>𝜎</m:t>
                                    </m:r>
                                  </m:e>
                                  <m:sub>
                                    <m:r>
                                      <a:rPr lang="en-US" sz="1400">
                                        <a:effectLst/>
                                        <a:latin typeface="Cambria Math" panose="02040503050406030204" pitchFamily="18" charset="0"/>
                                      </a:rPr>
                                      <m:t>𝑟𝑒𝑠𝑖𝑑𝑢𝑎𝑙</m:t>
                                    </m:r>
                                  </m:sub>
                                  <m:sup>
                                    <m:r>
                                      <a:rPr lang="en-US" sz="1400">
                                        <a:effectLst/>
                                        <a:latin typeface="Cambria Math" panose="02040503050406030204" pitchFamily="18" charset="0"/>
                                      </a:rPr>
                                      <m:t>2</m:t>
                                    </m:r>
                                  </m:sup>
                                </m:sSubSup>
                              </m:oMath>
                            </m:oMathPara>
                          </a14:m>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053307"/>
                      </a:ext>
                    </a:extLst>
                  </a:tr>
                </a:tbl>
              </a:graphicData>
            </a:graphic>
          </p:graphicFrame>
        </mc:Choice>
        <mc:Fallback xmlns="">
          <p:graphicFrame>
            <p:nvGraphicFramePr>
              <p:cNvPr id="6" name="Table 5">
                <a:extLst>
                  <a:ext uri="{FF2B5EF4-FFF2-40B4-BE49-F238E27FC236}">
                    <a16:creationId xmlns:a16="http://schemas.microsoft.com/office/drawing/2014/main" id="{47BB33CA-A57A-D504-46F1-93F8098CD688}"/>
                  </a:ext>
                </a:extLst>
              </p:cNvPr>
              <p:cNvGraphicFramePr>
                <a:graphicFrameLocks noGrp="1"/>
              </p:cNvGraphicFramePr>
              <p:nvPr>
                <p:extLst>
                  <p:ext uri="{D42A27DB-BD31-4B8C-83A1-F6EECF244321}">
                    <p14:modId xmlns:p14="http://schemas.microsoft.com/office/powerpoint/2010/main" val="1816432806"/>
                  </p:ext>
                </p:extLst>
              </p:nvPr>
            </p:nvGraphicFramePr>
            <p:xfrm>
              <a:off x="248038" y="2064162"/>
              <a:ext cx="11481846" cy="2521858"/>
            </p:xfrm>
            <a:graphic>
              <a:graphicData uri="http://schemas.openxmlformats.org/drawingml/2006/table">
                <a:tbl>
                  <a:tblPr firstRow="1" firstCol="1" bandRow="1">
                    <a:tableStyleId>{5C22544A-7EE6-4342-B048-85BDC9FD1C3A}</a:tableStyleId>
                  </a:tblPr>
                  <a:tblGrid>
                    <a:gridCol w="1094425">
                      <a:extLst>
                        <a:ext uri="{9D8B030D-6E8A-4147-A177-3AD203B41FA5}">
                          <a16:colId xmlns:a16="http://schemas.microsoft.com/office/drawing/2014/main" val="3748487221"/>
                        </a:ext>
                      </a:extLst>
                    </a:gridCol>
                    <a:gridCol w="1910873">
                      <a:extLst>
                        <a:ext uri="{9D8B030D-6E8A-4147-A177-3AD203B41FA5}">
                          <a16:colId xmlns:a16="http://schemas.microsoft.com/office/drawing/2014/main" val="1376471903"/>
                        </a:ext>
                      </a:extLst>
                    </a:gridCol>
                    <a:gridCol w="1412612">
                      <a:extLst>
                        <a:ext uri="{9D8B030D-6E8A-4147-A177-3AD203B41FA5}">
                          <a16:colId xmlns:a16="http://schemas.microsoft.com/office/drawing/2014/main" val="3038817823"/>
                        </a:ext>
                      </a:extLst>
                    </a:gridCol>
                    <a:gridCol w="1439712">
                      <a:extLst>
                        <a:ext uri="{9D8B030D-6E8A-4147-A177-3AD203B41FA5}">
                          <a16:colId xmlns:a16="http://schemas.microsoft.com/office/drawing/2014/main" val="242899322"/>
                        </a:ext>
                      </a:extLst>
                    </a:gridCol>
                    <a:gridCol w="2679948">
                      <a:extLst>
                        <a:ext uri="{9D8B030D-6E8A-4147-A177-3AD203B41FA5}">
                          <a16:colId xmlns:a16="http://schemas.microsoft.com/office/drawing/2014/main" val="2926353154"/>
                        </a:ext>
                      </a:extLst>
                    </a:gridCol>
                    <a:gridCol w="2944276">
                      <a:extLst>
                        <a:ext uri="{9D8B030D-6E8A-4147-A177-3AD203B41FA5}">
                          <a16:colId xmlns:a16="http://schemas.microsoft.com/office/drawing/2014/main" val="3454550626"/>
                        </a:ext>
                      </a:extLst>
                    </a:gridCol>
                  </a:tblGrid>
                  <a:tr h="267146">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Forecast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Model Bias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Model Variance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Grid-to-Subgrid Representativity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err="1">
                              <a:effectLst/>
                            </a:rPr>
                            <a:t>Subgrid</a:t>
                          </a:r>
                          <a:r>
                            <a:rPr lang="en-US" sz="1400">
                              <a:effectLst/>
                            </a:rPr>
                            <a:t>-to-Point Representativity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5339987"/>
                      </a:ext>
                    </a:extLst>
                  </a:tr>
                  <a:tr h="374672">
                    <a:tc>
                      <a:txBody>
                        <a:bodyPr/>
                        <a:lstStyle/>
                        <a:p>
                          <a:pPr marL="0" marR="0">
                            <a:spcBef>
                              <a:spcPts val="0"/>
                            </a:spcBef>
                            <a:spcAft>
                              <a:spcPts val="0"/>
                            </a:spcAft>
                          </a:pPr>
                          <a:r>
                            <a:rPr lang="en-US" sz="1400">
                              <a:effectLst/>
                            </a:rPr>
                            <a:t>Model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57827" t="-85484" r="-446006" b="-501613"/>
                          </a:stretch>
                        </a:blipFill>
                      </a:tcPr>
                    </a:tc>
                    <a:tc>
                      <a:txBody>
                        <a:bodyPr/>
                        <a:lstStyle/>
                        <a:p>
                          <a:endParaRPr lang="en-US"/>
                        </a:p>
                      </a:txBody>
                      <a:tcPr marL="68580" marR="68580" marT="0" marB="0">
                        <a:blipFill>
                          <a:blip r:embed="rId4"/>
                          <a:stretch>
                            <a:fillRect l="-212931" t="-85484" r="-501724" b="-501613"/>
                          </a:stretch>
                        </a:blipFill>
                      </a:tcPr>
                    </a:tc>
                    <a:tc>
                      <a:txBody>
                        <a:bodyPr/>
                        <a:lstStyle/>
                        <a:p>
                          <a:endParaRPr lang="en-US"/>
                        </a:p>
                      </a:txBody>
                      <a:tcPr marL="68580" marR="68580" marT="0" marB="0">
                        <a:blipFill>
                          <a:blip r:embed="rId4"/>
                          <a:stretch>
                            <a:fillRect l="-306329" t="-85484" r="-391139" b="-501613"/>
                          </a:stretch>
                        </a:blipFill>
                      </a:tcPr>
                    </a:tc>
                    <a:tc>
                      <a:txBody>
                        <a:bodyPr/>
                        <a:lstStyle/>
                        <a:p>
                          <a:endParaRPr lang="en-US"/>
                        </a:p>
                      </a:txBody>
                      <a:tcPr marL="68580" marR="68580" marT="0" marB="0">
                        <a:blipFill>
                          <a:blip r:embed="rId4"/>
                          <a:stretch>
                            <a:fillRect l="-218864" t="-85484" r="-110682" b="-501613"/>
                          </a:stretch>
                        </a:blipFill>
                      </a:tcPr>
                    </a:tc>
                    <a:tc>
                      <a:txBody>
                        <a:bodyPr/>
                        <a:lstStyle/>
                        <a:p>
                          <a:endParaRPr lang="en-US"/>
                        </a:p>
                      </a:txBody>
                      <a:tcPr marL="68580" marR="68580" marT="0" marB="0">
                        <a:blipFill>
                          <a:blip r:embed="rId4"/>
                          <a:stretch>
                            <a:fillRect l="-290476" t="-85484" r="-828" b="-501613"/>
                          </a:stretch>
                        </a:blipFill>
                      </a:tcPr>
                    </a:tc>
                    <a:extLst>
                      <a:ext uri="{0D108BD9-81ED-4DB2-BD59-A6C34878D82A}">
                        <a16:rowId xmlns:a16="http://schemas.microsoft.com/office/drawing/2014/main" val="656012827"/>
                      </a:ext>
                    </a:extLst>
                  </a:tr>
                  <a:tr h="374672">
                    <a:tc>
                      <a:txBody>
                        <a:bodyPr/>
                        <a:lstStyle/>
                        <a:p>
                          <a:pPr marL="0" marR="0">
                            <a:spcBef>
                              <a:spcPts val="0"/>
                            </a:spcBef>
                            <a:spcAft>
                              <a:spcPts val="0"/>
                            </a:spcAft>
                          </a:pPr>
                          <a:r>
                            <a:rPr lang="en-US" sz="1400">
                              <a:effectLst/>
                            </a:rPr>
                            <a:t>Ensemble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57827" t="-188525" r="-446006" b="-409836"/>
                          </a:stretch>
                        </a:blipFill>
                      </a:tcPr>
                    </a:tc>
                    <a:tc>
                      <a:txBody>
                        <a:bodyPr/>
                        <a:lstStyle/>
                        <a:p>
                          <a:endParaRPr lang="en-US"/>
                        </a:p>
                      </a:txBody>
                      <a:tcPr marL="68580" marR="68580" marT="0" marB="0">
                        <a:blipFill>
                          <a:blip r:embed="rId4"/>
                          <a:stretch>
                            <a:fillRect l="-212931" t="-188525" r="-501724" b="-409836"/>
                          </a:stretch>
                        </a:blipFill>
                      </a:tcPr>
                    </a:tc>
                    <a:tc>
                      <a:txBody>
                        <a:bodyPr/>
                        <a:lstStyle/>
                        <a:p>
                          <a:endParaRPr lang="en-US"/>
                        </a:p>
                      </a:txBody>
                      <a:tcPr marL="68580" marR="68580" marT="0" marB="0">
                        <a:blipFill>
                          <a:blip r:embed="rId4"/>
                          <a:stretch>
                            <a:fillRect l="-306329" t="-188525" r="-391139" b="-409836"/>
                          </a:stretch>
                        </a:blipFill>
                      </a:tcPr>
                    </a:tc>
                    <a:tc>
                      <a:txBody>
                        <a:bodyPr/>
                        <a:lstStyle/>
                        <a:p>
                          <a:endParaRPr lang="en-US"/>
                        </a:p>
                      </a:txBody>
                      <a:tcPr marL="68580" marR="68580" marT="0" marB="0">
                        <a:blipFill>
                          <a:blip r:embed="rId4"/>
                          <a:stretch>
                            <a:fillRect l="-218864" t="-188525" r="-110682" b="-409836"/>
                          </a:stretch>
                        </a:blipFill>
                      </a:tcPr>
                    </a:tc>
                    <a:tc>
                      <a:txBody>
                        <a:bodyPr/>
                        <a:lstStyle/>
                        <a:p>
                          <a:endParaRPr lang="en-US"/>
                        </a:p>
                      </a:txBody>
                      <a:tcPr marL="68580" marR="68580" marT="0" marB="0">
                        <a:blipFill>
                          <a:blip r:embed="rId4"/>
                          <a:stretch>
                            <a:fillRect l="-290476" t="-188525" r="-828" b="-409836"/>
                          </a:stretch>
                        </a:blipFill>
                      </a:tcPr>
                    </a:tc>
                    <a:extLst>
                      <a:ext uri="{0D108BD9-81ED-4DB2-BD59-A6C34878D82A}">
                        <a16:rowId xmlns:a16="http://schemas.microsoft.com/office/drawing/2014/main" val="1460782524"/>
                      </a:ext>
                    </a:extLst>
                  </a:tr>
                  <a:tr h="534292">
                    <a:tc>
                      <a:txBody>
                        <a:bodyPr/>
                        <a:lstStyle/>
                        <a:p>
                          <a:pPr marL="0" marR="0">
                            <a:spcBef>
                              <a:spcPts val="0"/>
                            </a:spcBef>
                            <a:spcAft>
                              <a:spcPts val="0"/>
                            </a:spcAft>
                          </a:pPr>
                          <a:r>
                            <a:rPr lang="en-US" sz="1400">
                              <a:effectLst/>
                            </a:rPr>
                            <a:t>Model &amp; Satellite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57827" t="-200000" r="-446006" b="-184091"/>
                          </a:stretch>
                        </a:blipFill>
                      </a:tcPr>
                    </a:tc>
                    <a:tc>
                      <a:txBody>
                        <a:bodyPr/>
                        <a:lstStyle/>
                        <a:p>
                          <a:pPr marL="0" marR="0">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306329" t="-200000" r="-391139" b="-184091"/>
                          </a:stretch>
                        </a:blipFill>
                      </a:tcPr>
                    </a:tc>
                    <a:tc>
                      <a:txBody>
                        <a:bodyPr/>
                        <a:lstStyle/>
                        <a:p>
                          <a:endParaRPr lang="en-US"/>
                        </a:p>
                      </a:txBody>
                      <a:tcPr marL="68580" marR="68580" marT="0" marB="0">
                        <a:blipFill>
                          <a:blip r:embed="rId4"/>
                          <a:stretch>
                            <a:fillRect l="-218864" t="-200000" r="-110682" b="-184091"/>
                          </a:stretch>
                        </a:blipFill>
                      </a:tcPr>
                    </a:tc>
                    <a:tc>
                      <a:txBody>
                        <a:bodyPr/>
                        <a:lstStyle/>
                        <a:p>
                          <a:endParaRPr lang="en-US"/>
                        </a:p>
                      </a:txBody>
                      <a:tcPr marL="68580" marR="68580" marT="0" marB="0">
                        <a:blipFill>
                          <a:blip r:embed="rId4"/>
                          <a:stretch>
                            <a:fillRect l="-290476" t="-200000" r="-828" b="-184091"/>
                          </a:stretch>
                        </a:blipFill>
                      </a:tcPr>
                    </a:tc>
                    <a:extLst>
                      <a:ext uri="{0D108BD9-81ED-4DB2-BD59-A6C34878D82A}">
                        <a16:rowId xmlns:a16="http://schemas.microsoft.com/office/drawing/2014/main" val="1974048468"/>
                      </a:ext>
                    </a:extLst>
                  </a:tr>
                  <a:tr h="971076">
                    <a:tc>
                      <a:txBody>
                        <a:bodyPr/>
                        <a:lstStyle/>
                        <a:p>
                          <a:pPr marL="0" marR="0">
                            <a:spcBef>
                              <a:spcPts val="0"/>
                            </a:spcBef>
                            <a:spcAft>
                              <a:spcPts val="0"/>
                            </a:spcAft>
                          </a:pPr>
                          <a:r>
                            <a:rPr lang="en-US" sz="1400">
                              <a:effectLst/>
                            </a:rPr>
                            <a:t>Model &amp; Satellite &amp; Ground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57827" t="-165000" r="-446006" b="-1250"/>
                          </a:stretch>
                        </a:blipFill>
                      </a:tcPr>
                    </a:tc>
                    <a:tc>
                      <a:txBody>
                        <a:bodyPr/>
                        <a:lstStyle/>
                        <a:p>
                          <a:pPr marL="0" marR="0">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306329" t="-165000" r="-391139" b="-1250"/>
                          </a:stretch>
                        </a:blipFill>
                      </a:tcPr>
                    </a:tc>
                    <a:tc>
                      <a:txBody>
                        <a:bodyPr/>
                        <a:lstStyle/>
                        <a:p>
                          <a:endParaRPr lang="en-US"/>
                        </a:p>
                      </a:txBody>
                      <a:tcPr marL="68580" marR="68580" marT="0" marB="0">
                        <a:blipFill>
                          <a:blip r:embed="rId4"/>
                          <a:stretch>
                            <a:fillRect l="-218864" t="-165000" r="-110682" b="-1250"/>
                          </a:stretch>
                        </a:blipFill>
                      </a:tcPr>
                    </a:tc>
                    <a:tc>
                      <a:txBody>
                        <a:bodyPr/>
                        <a:lstStyle/>
                        <a:p>
                          <a:endParaRPr lang="en-US"/>
                        </a:p>
                      </a:txBody>
                      <a:tcPr marL="68580" marR="68580" marT="0" marB="0">
                        <a:blipFill>
                          <a:blip r:embed="rId4"/>
                          <a:stretch>
                            <a:fillRect l="-290476" t="-165000" r="-828" b="-1250"/>
                          </a:stretch>
                        </a:blipFill>
                      </a:tcPr>
                    </a:tc>
                    <a:extLst>
                      <a:ext uri="{0D108BD9-81ED-4DB2-BD59-A6C34878D82A}">
                        <a16:rowId xmlns:a16="http://schemas.microsoft.com/office/drawing/2014/main" val="2928053307"/>
                      </a:ext>
                    </a:extLst>
                  </a:tr>
                </a:tbl>
              </a:graphicData>
            </a:graphic>
          </p:graphicFrame>
        </mc:Fallback>
      </mc:AlternateContent>
    </p:spTree>
    <p:extLst>
      <p:ext uri="{BB962C8B-B14F-4D97-AF65-F5344CB8AC3E}">
        <p14:creationId xmlns:p14="http://schemas.microsoft.com/office/powerpoint/2010/main" val="361975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0515600" cy="1325563"/>
          </a:xfrm>
        </p:spPr>
        <p:txBody>
          <a:bodyPr/>
          <a:lstStyle/>
          <a:p>
            <a:r>
              <a:rPr lang="en-US" altLang="en-US" b="1">
                <a:solidFill>
                  <a:schemeClr val="tx2"/>
                </a:solidFill>
                <a:ea typeface="ＭＳ Ｐゴシック" panose="020B0600070205080204" pitchFamily="34" charset="-128"/>
                <a:cs typeface="Arial" panose="020B0604020202020204" pitchFamily="34" charset="0"/>
              </a:rPr>
              <a:t>Project Summary</a:t>
            </a:r>
            <a:endParaRPr lang="en-US" b="1">
              <a:solidFill>
                <a:schemeClr val="tx2"/>
              </a:solidFill>
            </a:endParaRPr>
          </a:p>
        </p:txBody>
      </p:sp>
      <p:sp>
        <p:nvSpPr>
          <p:cNvPr id="5" name="Content Placeholder 4">
            <a:extLst>
              <a:ext uri="{FF2B5EF4-FFF2-40B4-BE49-F238E27FC236}">
                <a16:creationId xmlns:a16="http://schemas.microsoft.com/office/drawing/2014/main" id="{2CE44BA2-7312-DFA1-9917-E0FC4A3547AE}"/>
              </a:ext>
            </a:extLst>
          </p:cNvPr>
          <p:cNvSpPr>
            <a:spLocks noGrp="1"/>
          </p:cNvSpPr>
          <p:nvPr>
            <p:ph idx="1"/>
          </p:nvPr>
        </p:nvSpPr>
        <p:spPr>
          <a:xfrm>
            <a:off x="838200" y="1419224"/>
            <a:ext cx="10820400" cy="5344056"/>
          </a:xfrm>
        </p:spPr>
        <p:txBody>
          <a:bodyPr vert="horz" lIns="91440" tIns="45720" rIns="91440" bIns="45720" rtlCol="0" anchor="t">
            <a:noAutofit/>
          </a:bodyPr>
          <a:lstStyle/>
          <a:p>
            <a:pPr>
              <a:defRPr/>
            </a:pPr>
            <a:r>
              <a:rPr lang="en-US" sz="1800" dirty="0">
                <a:solidFill>
                  <a:schemeClr val="tx2"/>
                </a:solidFill>
              </a:rPr>
              <a:t>Supporting local government public health and air quality decision-making with a sub-city scale air quality forecasting system from data fusion of models, satellite, in-situ measurements, and low-cost sensors</a:t>
            </a:r>
            <a:endParaRPr kumimoji="0" lang="en-US" sz="1800" b="1" i="0" u="none" strike="noStrike" kern="1200" cap="none" spc="0" normalizeH="0" baseline="0" noProof="0" dirty="0">
              <a:ln>
                <a:noFill/>
              </a:ln>
              <a:solidFill>
                <a:schemeClr val="tx2"/>
              </a:solidFill>
              <a:effectLst/>
              <a:uLnTx/>
              <a:uFillTx/>
              <a:cs typeface="Arial Narrow" charset="0"/>
            </a:endParaRPr>
          </a:p>
          <a:p>
            <a:r>
              <a:rPr lang="en-US" altLang="en-US" sz="1800" dirty="0">
                <a:ea typeface="ＭＳ Ｐゴシック" panose="020B0600070205080204" pitchFamily="34" charset="-128"/>
              </a:rPr>
              <a:t>Supporting decision-making with a sub-city scale data fusion system</a:t>
            </a:r>
          </a:p>
          <a:p>
            <a:r>
              <a:rPr lang="en-US" altLang="en-US" sz="1800" b="1" dirty="0">
                <a:ea typeface="ＭＳ Ｐゴシック" panose="020B0600070205080204" pitchFamily="34" charset="-128"/>
              </a:rPr>
              <a:t>PI: </a:t>
            </a:r>
            <a:r>
              <a:rPr lang="en-US" altLang="en-US" sz="1800" dirty="0">
                <a:ea typeface="ＭＳ Ｐゴシック" panose="020B0600070205080204" pitchFamily="34" charset="-128"/>
              </a:rPr>
              <a:t>K. Emma </a:t>
            </a:r>
            <a:r>
              <a:rPr lang="en-US" altLang="en-US" sz="1800" err="1">
                <a:ea typeface="ＭＳ Ｐゴシック" panose="020B0600070205080204" pitchFamily="34" charset="-128"/>
              </a:rPr>
              <a:t>Knowland</a:t>
            </a:r>
            <a:r>
              <a:rPr lang="en-US" altLang="en-US" sz="1800" dirty="0">
                <a:ea typeface="ＭＳ Ｐゴシック" panose="020B0600070205080204" pitchFamily="34" charset="-128"/>
              </a:rPr>
              <a:t>, </a:t>
            </a:r>
            <a:r>
              <a:rPr lang="en-US" altLang="en-US" sz="1800" b="1" dirty="0">
                <a:ea typeface="ＭＳ Ｐゴシック" panose="020B0600070205080204" pitchFamily="34" charset="-128"/>
              </a:rPr>
              <a:t>Science PIs</a:t>
            </a:r>
            <a:r>
              <a:rPr lang="en-US" altLang="en-US" sz="1800" dirty="0">
                <a:ea typeface="ＭＳ Ｐゴシック" panose="020B0600070205080204" pitchFamily="34" charset="-128"/>
              </a:rPr>
              <a:t>: Carl </a:t>
            </a:r>
            <a:r>
              <a:rPr lang="en-US" altLang="en-US" sz="1800" dirty="0" err="1">
                <a:ea typeface="ＭＳ Ｐゴシック" panose="020B0600070205080204" pitchFamily="34" charset="-128"/>
              </a:rPr>
              <a:t>Malings</a:t>
            </a:r>
            <a:r>
              <a:rPr lang="en-US" altLang="en-US" sz="1800" dirty="0">
                <a:ea typeface="ＭＳ Ｐゴシック" panose="020B0600070205080204" pitchFamily="34" charset="-128"/>
              </a:rPr>
              <a:t>, Nathan Pavlovic</a:t>
            </a:r>
          </a:p>
          <a:p>
            <a:r>
              <a:rPr lang="en-US" altLang="en-US" sz="1800" dirty="0">
                <a:ea typeface="ＭＳ Ｐゴシック" panose="020B0600070205080204" pitchFamily="34" charset="-128"/>
              </a:rPr>
              <a:t>NNH21ZDA001N-HAQ:</a:t>
            </a:r>
            <a:r>
              <a:rPr lang="en-US" altLang="en-US" sz="1800" b="1" dirty="0">
                <a:ea typeface="ＭＳ Ｐゴシック" panose="020B0600070205080204" pitchFamily="34" charset="-128"/>
              </a:rPr>
              <a:t>A.37 </a:t>
            </a:r>
            <a:r>
              <a:rPr lang="en-US" altLang="en-US" sz="1800" dirty="0">
                <a:ea typeface="ＭＳ Ｐゴシック" panose="020B0600070205080204" pitchFamily="34" charset="-128"/>
              </a:rPr>
              <a:t>Earth Science Applications: Health and Air Quality</a:t>
            </a:r>
          </a:p>
          <a:p>
            <a:pPr>
              <a:lnSpc>
                <a:spcPct val="120000"/>
              </a:lnSpc>
            </a:pPr>
            <a:r>
              <a:rPr lang="en-US" sz="1800" dirty="0"/>
              <a:t>To address the needs of three end-user groups (Dakar, Senegal; Rio de Janeiro, Brazil; US EPA) for sub-city scale air quality (AQ) estimates and forecasts we will expand an existing AQ data fusion tool (currently ARL 6) implemented in Google Earth Engine (GEE) by our project team members at Sonoma Technology, Inc. (STI) using new methods developed by the NASA GMAO (currently ARL 3) which will give it the capability of providing sub-city scale resolution and hourly frequency estimates and forecasts of three key AQ indicators: PM2.5, NO2, and O3. We will implement the new data fusion capabilities into the existing GEE tool in consultation with our end-users to best address their needs for sub-city scale AQ estimates and forecasts, combining global models and Earth Observations with local ground-based observations and/or LCS where available.</a:t>
            </a:r>
          </a:p>
          <a:p>
            <a:r>
              <a:rPr lang="en-US" altLang="en-US" sz="1800" dirty="0">
                <a:ea typeface="ＭＳ Ｐゴシック"/>
              </a:rPr>
              <a:t>CONUS, Global South</a:t>
            </a:r>
            <a:endParaRPr lang="en-US" sz="1800" dirty="0"/>
          </a:p>
        </p:txBody>
      </p:sp>
      <p:pic>
        <p:nvPicPr>
          <p:cNvPr id="3" name="Picture 2" descr="NASA Earth Science Applied Sciences">
            <a:extLst>
              <a:ext uri="{FF2B5EF4-FFF2-40B4-BE49-F238E27FC236}">
                <a16:creationId xmlns:a16="http://schemas.microsoft.com/office/drawing/2014/main" id="{A98EB129-AB85-F6F7-89E8-11D0EE146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642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5" name="TextBox 4">
            <a:extLst>
              <a:ext uri="{FF2B5EF4-FFF2-40B4-BE49-F238E27FC236}">
                <a16:creationId xmlns:a16="http://schemas.microsoft.com/office/drawing/2014/main" id="{CB1208A5-5BDF-C236-46AE-40DF6D2D3C15}"/>
              </a:ext>
            </a:extLst>
          </p:cNvPr>
          <p:cNvSpPr txBox="1"/>
          <p:nvPr/>
        </p:nvSpPr>
        <p:spPr>
          <a:xfrm>
            <a:off x="636608" y="1600173"/>
            <a:ext cx="8843058" cy="369332"/>
          </a:xfrm>
          <a:prstGeom prst="rect">
            <a:avLst/>
          </a:prstGeom>
          <a:noFill/>
        </p:spPr>
        <p:txBody>
          <a:bodyPr wrap="square" rtlCol="0">
            <a:spAutoFit/>
          </a:bodyPr>
          <a:lstStyle/>
          <a:p>
            <a:r>
              <a:rPr lang="en-US"/>
              <a:t>Task 1c: Refine data fusion system, including uncertainty quantification capabilities</a:t>
            </a:r>
          </a:p>
        </p:txBody>
      </p:sp>
      <p:grpSp>
        <p:nvGrpSpPr>
          <p:cNvPr id="499" name="Group 498">
            <a:extLst>
              <a:ext uri="{FF2B5EF4-FFF2-40B4-BE49-F238E27FC236}">
                <a16:creationId xmlns:a16="http://schemas.microsoft.com/office/drawing/2014/main" id="{265060FC-541B-3235-6EEE-C0C5DE39BA7F}"/>
              </a:ext>
            </a:extLst>
          </p:cNvPr>
          <p:cNvGrpSpPr/>
          <p:nvPr/>
        </p:nvGrpSpPr>
        <p:grpSpPr>
          <a:xfrm>
            <a:off x="110509" y="2084491"/>
            <a:ext cx="7588149" cy="4289191"/>
            <a:chOff x="2922535" y="1027878"/>
            <a:chExt cx="9339530" cy="5355584"/>
          </a:xfrm>
        </p:grpSpPr>
        <p:grpSp>
          <p:nvGrpSpPr>
            <p:cNvPr id="8" name="Graphic 1109">
              <a:extLst>
                <a:ext uri="{FF2B5EF4-FFF2-40B4-BE49-F238E27FC236}">
                  <a16:creationId xmlns:a16="http://schemas.microsoft.com/office/drawing/2014/main" id="{0DD35C4B-11AC-2ECF-7B32-5D985608087D}"/>
                </a:ext>
              </a:extLst>
            </p:cNvPr>
            <p:cNvGrpSpPr/>
            <p:nvPr/>
          </p:nvGrpSpPr>
          <p:grpSpPr>
            <a:xfrm>
              <a:off x="3866004" y="4751791"/>
              <a:ext cx="6429485" cy="1631671"/>
              <a:chOff x="4021805" y="3961765"/>
              <a:chExt cx="4559089" cy="1157003"/>
            </a:xfrm>
            <a:solidFill>
              <a:srgbClr val="000000"/>
            </a:solidFill>
          </p:grpSpPr>
          <p:grpSp>
            <p:nvGrpSpPr>
              <p:cNvPr id="9" name="Graphic 1109">
                <a:extLst>
                  <a:ext uri="{FF2B5EF4-FFF2-40B4-BE49-F238E27FC236}">
                    <a16:creationId xmlns:a16="http://schemas.microsoft.com/office/drawing/2014/main" id="{5779C1DD-022F-CE4B-290F-32EF3905235F}"/>
                  </a:ext>
                </a:extLst>
              </p:cNvPr>
              <p:cNvGrpSpPr/>
              <p:nvPr/>
            </p:nvGrpSpPr>
            <p:grpSpPr>
              <a:xfrm>
                <a:off x="4021805" y="3961765"/>
                <a:ext cx="98305" cy="751120"/>
                <a:chOff x="4021805" y="3961765"/>
                <a:chExt cx="98305" cy="751120"/>
              </a:xfrm>
              <a:solidFill>
                <a:srgbClr val="000000"/>
              </a:solidFill>
            </p:grpSpPr>
            <p:sp>
              <p:nvSpPr>
                <p:cNvPr id="236" name="Freeform 235">
                  <a:extLst>
                    <a:ext uri="{FF2B5EF4-FFF2-40B4-BE49-F238E27FC236}">
                      <a16:creationId xmlns:a16="http://schemas.microsoft.com/office/drawing/2014/main" id="{69C48F94-DD27-F866-62EB-2A638067FFAA}"/>
                    </a:ext>
                  </a:extLst>
                </p:cNvPr>
                <p:cNvSpPr/>
                <p:nvPr/>
              </p:nvSpPr>
              <p:spPr>
                <a:xfrm>
                  <a:off x="4058655" y="3961765"/>
                  <a:ext cx="12700" cy="44450"/>
                </a:xfrm>
                <a:custGeom>
                  <a:avLst/>
                  <a:gdLst>
                    <a:gd name="connsiteX0" fmla="*/ 56 w 12700"/>
                    <a:gd name="connsiteY0" fmla="*/ 186 h 44450"/>
                    <a:gd name="connsiteX1" fmla="*/ 56 w 12700"/>
                    <a:gd name="connsiteY1" fmla="*/ 44636 h 44450"/>
                  </a:gdLst>
                  <a:ahLst/>
                  <a:cxnLst>
                    <a:cxn ang="0">
                      <a:pos x="connsiteX0" y="connsiteY0"/>
                    </a:cxn>
                    <a:cxn ang="0">
                      <a:pos x="connsiteX1" y="connsiteY1"/>
                    </a:cxn>
                  </a:cxnLst>
                  <a:rect l="l" t="t" r="r" b="b"/>
                  <a:pathLst>
                    <a:path w="12700" h="44450">
                      <a:moveTo>
                        <a:pt x="56" y="186"/>
                      </a:moveTo>
                      <a:lnTo>
                        <a:pt x="56"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237" name="Graphic 1109">
                  <a:extLst>
                    <a:ext uri="{FF2B5EF4-FFF2-40B4-BE49-F238E27FC236}">
                      <a16:creationId xmlns:a16="http://schemas.microsoft.com/office/drawing/2014/main" id="{F8FBC266-51D0-61B3-060D-E1374A71CEEB}"/>
                    </a:ext>
                  </a:extLst>
                </p:cNvPr>
                <p:cNvGrpSpPr/>
                <p:nvPr/>
              </p:nvGrpSpPr>
              <p:grpSpPr>
                <a:xfrm>
                  <a:off x="4021805" y="4063126"/>
                  <a:ext cx="98305" cy="649758"/>
                  <a:chOff x="4021805" y="4063126"/>
                  <a:chExt cx="98305" cy="649758"/>
                </a:xfrm>
                <a:solidFill>
                  <a:srgbClr val="000000"/>
                </a:solidFill>
              </p:grpSpPr>
              <p:sp>
                <p:nvSpPr>
                  <p:cNvPr id="238" name="Freeform 237">
                    <a:extLst>
                      <a:ext uri="{FF2B5EF4-FFF2-40B4-BE49-F238E27FC236}">
                        <a16:creationId xmlns:a16="http://schemas.microsoft.com/office/drawing/2014/main" id="{283656EE-384E-1642-6EDA-E95E3455B5DF}"/>
                      </a:ext>
                    </a:extLst>
                  </p:cNvPr>
                  <p:cNvSpPr/>
                  <p:nvPr/>
                </p:nvSpPr>
                <p:spPr>
                  <a:xfrm rot="5400000" flipV="1">
                    <a:off x="4027550" y="4059187"/>
                    <a:ext cx="84712" cy="92590"/>
                  </a:xfrm>
                  <a:custGeom>
                    <a:avLst/>
                    <a:gdLst>
                      <a:gd name="connsiteX0" fmla="*/ -2706 w 84712"/>
                      <a:gd name="connsiteY0" fmla="*/ 90455 h 92590"/>
                      <a:gd name="connsiteX1" fmla="*/ 15967 w 84712"/>
                      <a:gd name="connsiteY1" fmla="*/ 90455 h 92590"/>
                      <a:gd name="connsiteX2" fmla="*/ 39581 w 84712"/>
                      <a:gd name="connsiteY2" fmla="*/ 27451 h 92590"/>
                      <a:gd name="connsiteX3" fmla="*/ 63334 w 84712"/>
                      <a:gd name="connsiteY3" fmla="*/ 90455 h 92590"/>
                      <a:gd name="connsiteX4" fmla="*/ 82007 w 84712"/>
                      <a:gd name="connsiteY4" fmla="*/ 90455 h 92590"/>
                      <a:gd name="connsiteX5" fmla="*/ 82007 w 84712"/>
                      <a:gd name="connsiteY5" fmla="*/ -2136 h 92590"/>
                      <a:gd name="connsiteX6" fmla="*/ 69783 w 84712"/>
                      <a:gd name="connsiteY6" fmla="*/ -2136 h 92590"/>
                      <a:gd name="connsiteX7" fmla="*/ 69783 w 84712"/>
                      <a:gd name="connsiteY7" fmla="*/ 79164 h 92590"/>
                      <a:gd name="connsiteX8" fmla="*/ 45911 w 84712"/>
                      <a:gd name="connsiteY8" fmla="*/ 15664 h 92590"/>
                      <a:gd name="connsiteX9" fmla="*/ 33330 w 84712"/>
                      <a:gd name="connsiteY9" fmla="*/ 15664 h 92590"/>
                      <a:gd name="connsiteX10" fmla="*/ 9458 w 84712"/>
                      <a:gd name="connsiteY10" fmla="*/ 79164 h 92590"/>
                      <a:gd name="connsiteX11" fmla="*/ 9458 w 84712"/>
                      <a:gd name="connsiteY11" fmla="*/ -2136 h 92590"/>
                      <a:gd name="connsiteX12" fmla="*/ -2706 w 84712"/>
                      <a:gd name="connsiteY12" fmla="*/ -2136 h 92590"/>
                      <a:gd name="connsiteX13" fmla="*/ -2706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706" y="90455"/>
                        </a:moveTo>
                        <a:lnTo>
                          <a:pt x="15967" y="90455"/>
                        </a:lnTo>
                        <a:lnTo>
                          <a:pt x="39581" y="27451"/>
                        </a:lnTo>
                        <a:lnTo>
                          <a:pt x="63334" y="90455"/>
                        </a:lnTo>
                        <a:lnTo>
                          <a:pt x="82007" y="90455"/>
                        </a:lnTo>
                        <a:lnTo>
                          <a:pt x="82007" y="-2136"/>
                        </a:lnTo>
                        <a:lnTo>
                          <a:pt x="69783" y="-2136"/>
                        </a:lnTo>
                        <a:lnTo>
                          <a:pt x="69783" y="79164"/>
                        </a:lnTo>
                        <a:lnTo>
                          <a:pt x="45911" y="15664"/>
                        </a:lnTo>
                        <a:lnTo>
                          <a:pt x="33330" y="15664"/>
                        </a:lnTo>
                        <a:lnTo>
                          <a:pt x="9458" y="79164"/>
                        </a:lnTo>
                        <a:lnTo>
                          <a:pt x="9458" y="-2136"/>
                        </a:lnTo>
                        <a:lnTo>
                          <a:pt x="-2706" y="-2136"/>
                        </a:lnTo>
                        <a:lnTo>
                          <a:pt x="-2706" y="90455"/>
                        </a:lnTo>
                        <a:close/>
                      </a:path>
                    </a:pathLst>
                  </a:custGeom>
                  <a:solidFill>
                    <a:srgbClr val="000000"/>
                  </a:solidFill>
                  <a:ln w="20" cap="flat">
                    <a:noFill/>
                    <a:prstDash val="solid"/>
                    <a:round/>
                  </a:ln>
                </p:spPr>
                <p:txBody>
                  <a:bodyPr rtlCol="0" anchor="ctr"/>
                  <a:lstStyle/>
                  <a:p>
                    <a:endParaRPr lang="en-US" sz="1400"/>
                  </a:p>
                </p:txBody>
              </p:sp>
              <p:sp>
                <p:nvSpPr>
                  <p:cNvPr id="239" name="Freeform 238">
                    <a:extLst>
                      <a:ext uri="{FF2B5EF4-FFF2-40B4-BE49-F238E27FC236}">
                        <a16:creationId xmlns:a16="http://schemas.microsoft.com/office/drawing/2014/main" id="{A5943348-B083-6184-E3DF-94AF5A96008A}"/>
                      </a:ext>
                    </a:extLst>
                  </p:cNvPr>
                  <p:cNvSpPr/>
                  <p:nvPr/>
                </p:nvSpPr>
                <p:spPr>
                  <a:xfrm rot="5400000" flipV="1">
                    <a:off x="4066156" y="4129660"/>
                    <a:ext cx="11410" cy="96500"/>
                  </a:xfrm>
                  <a:custGeom>
                    <a:avLst/>
                    <a:gdLst>
                      <a:gd name="connsiteX0" fmla="*/ -834 w 11410"/>
                      <a:gd name="connsiteY0" fmla="*/ 67225 h 96500"/>
                      <a:gd name="connsiteX1" fmla="*/ 10576 w 11410"/>
                      <a:gd name="connsiteY1" fmla="*/ 67225 h 96500"/>
                      <a:gd name="connsiteX2" fmla="*/ 10576 w 11410"/>
                      <a:gd name="connsiteY2" fmla="*/ -2229 h 96500"/>
                      <a:gd name="connsiteX3" fmla="*/ -834 w 11410"/>
                      <a:gd name="connsiteY3" fmla="*/ -2229 h 96500"/>
                      <a:gd name="connsiteX4" fmla="*/ -834 w 11410"/>
                      <a:gd name="connsiteY4" fmla="*/ 67225 h 96500"/>
                      <a:gd name="connsiteX5" fmla="*/ -834 w 11410"/>
                      <a:gd name="connsiteY5" fmla="*/ 94272 h 96500"/>
                      <a:gd name="connsiteX6" fmla="*/ 10576 w 11410"/>
                      <a:gd name="connsiteY6" fmla="*/ 94272 h 96500"/>
                      <a:gd name="connsiteX7" fmla="*/ 10576 w 11410"/>
                      <a:gd name="connsiteY7" fmla="*/ 79806 h 96500"/>
                      <a:gd name="connsiteX8" fmla="*/ -834 w 11410"/>
                      <a:gd name="connsiteY8" fmla="*/ 79806 h 96500"/>
                      <a:gd name="connsiteX9" fmla="*/ -834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34" y="67225"/>
                        </a:moveTo>
                        <a:lnTo>
                          <a:pt x="10576" y="67225"/>
                        </a:lnTo>
                        <a:lnTo>
                          <a:pt x="10576" y="-2229"/>
                        </a:lnTo>
                        <a:lnTo>
                          <a:pt x="-834" y="-2229"/>
                        </a:lnTo>
                        <a:lnTo>
                          <a:pt x="-834" y="67225"/>
                        </a:lnTo>
                        <a:close/>
                        <a:moveTo>
                          <a:pt x="-834" y="94272"/>
                        </a:moveTo>
                        <a:lnTo>
                          <a:pt x="10576" y="94272"/>
                        </a:lnTo>
                        <a:lnTo>
                          <a:pt x="10576" y="79806"/>
                        </a:lnTo>
                        <a:lnTo>
                          <a:pt x="-834" y="79806"/>
                        </a:lnTo>
                        <a:lnTo>
                          <a:pt x="-834" y="94272"/>
                        </a:lnTo>
                        <a:close/>
                      </a:path>
                    </a:pathLst>
                  </a:custGeom>
                  <a:solidFill>
                    <a:srgbClr val="000000"/>
                  </a:solidFill>
                  <a:ln w="20" cap="flat">
                    <a:noFill/>
                    <a:prstDash val="solid"/>
                    <a:round/>
                  </a:ln>
                </p:spPr>
                <p:txBody>
                  <a:bodyPr rtlCol="0" anchor="ctr"/>
                  <a:lstStyle/>
                  <a:p>
                    <a:endParaRPr lang="en-US" sz="1400"/>
                  </a:p>
                </p:txBody>
              </p:sp>
              <p:sp>
                <p:nvSpPr>
                  <p:cNvPr id="240" name="Freeform 239">
                    <a:extLst>
                      <a:ext uri="{FF2B5EF4-FFF2-40B4-BE49-F238E27FC236}">
                        <a16:creationId xmlns:a16="http://schemas.microsoft.com/office/drawing/2014/main" id="{73336A8A-4595-B02F-AF6D-2155C69EC288}"/>
                      </a:ext>
                    </a:extLst>
                  </p:cNvPr>
                  <p:cNvSpPr/>
                  <p:nvPr/>
                </p:nvSpPr>
                <p:spPr>
                  <a:xfrm rot="5400000" flipV="1">
                    <a:off x="4030794" y="4193539"/>
                    <a:ext cx="54947" cy="72925"/>
                  </a:xfrm>
                  <a:custGeom>
                    <a:avLst/>
                    <a:gdLst>
                      <a:gd name="connsiteX0" fmla="*/ 53265 w 54947"/>
                      <a:gd name="connsiteY0" fmla="*/ 67060 h 72925"/>
                      <a:gd name="connsiteX1" fmla="*/ 53265 w 54947"/>
                      <a:gd name="connsiteY1" fmla="*/ 56384 h 72925"/>
                      <a:gd name="connsiteX2" fmla="*/ 43562 w 54947"/>
                      <a:gd name="connsiteY2" fmla="*/ 60393 h 72925"/>
                      <a:gd name="connsiteX3" fmla="*/ 33739 w 54947"/>
                      <a:gd name="connsiteY3" fmla="*/ 61722 h 72925"/>
                      <a:gd name="connsiteX4" fmla="*/ 16475 w 54947"/>
                      <a:gd name="connsiteY4" fmla="*/ 54678 h 72925"/>
                      <a:gd name="connsiteX5" fmla="*/ 10343 w 54947"/>
                      <a:gd name="connsiteY5" fmla="*/ 34933 h 72925"/>
                      <a:gd name="connsiteX6" fmla="*/ 16475 w 54947"/>
                      <a:gd name="connsiteY6" fmla="*/ 15169 h 72925"/>
                      <a:gd name="connsiteX7" fmla="*/ 33739 w 54947"/>
                      <a:gd name="connsiteY7" fmla="*/ 8144 h 72925"/>
                      <a:gd name="connsiteX8" fmla="*/ 43562 w 54947"/>
                      <a:gd name="connsiteY8" fmla="*/ 9474 h 72925"/>
                      <a:gd name="connsiteX9" fmla="*/ 53265 w 54947"/>
                      <a:gd name="connsiteY9" fmla="*/ 13482 h 72925"/>
                      <a:gd name="connsiteX10" fmla="*/ 53265 w 54947"/>
                      <a:gd name="connsiteY10" fmla="*/ 2925 h 72925"/>
                      <a:gd name="connsiteX11" fmla="*/ 43363 w 54947"/>
                      <a:gd name="connsiteY11" fmla="*/ -408 h 72925"/>
                      <a:gd name="connsiteX12" fmla="*/ 32489 w 54947"/>
                      <a:gd name="connsiteY12" fmla="*/ -1539 h 72925"/>
                      <a:gd name="connsiteX13" fmla="*/ 7545 w 54947"/>
                      <a:gd name="connsiteY13" fmla="*/ 8323 h 72925"/>
                      <a:gd name="connsiteX14" fmla="*/ -1682 w 54947"/>
                      <a:gd name="connsiteY14" fmla="*/ 34933 h 72925"/>
                      <a:gd name="connsiteX15" fmla="*/ 7645 w 54947"/>
                      <a:gd name="connsiteY15" fmla="*/ 61643 h 72925"/>
                      <a:gd name="connsiteX16" fmla="*/ 33243 w 54947"/>
                      <a:gd name="connsiteY16" fmla="*/ 71386 h 72925"/>
                      <a:gd name="connsiteX17" fmla="*/ 43522 w 54947"/>
                      <a:gd name="connsiteY17" fmla="*/ 70295 h 72925"/>
                      <a:gd name="connsiteX18" fmla="*/ 53265 w 54947"/>
                      <a:gd name="connsiteY18" fmla="*/ 6706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265" y="67060"/>
                        </a:moveTo>
                        <a:lnTo>
                          <a:pt x="53265" y="56384"/>
                        </a:lnTo>
                        <a:cubicBezTo>
                          <a:pt x="50037" y="58170"/>
                          <a:pt x="46803" y="59506"/>
                          <a:pt x="43562" y="60393"/>
                        </a:cubicBezTo>
                        <a:cubicBezTo>
                          <a:pt x="40321" y="61279"/>
                          <a:pt x="37047" y="61722"/>
                          <a:pt x="33739" y="61722"/>
                        </a:cubicBezTo>
                        <a:cubicBezTo>
                          <a:pt x="26331" y="61722"/>
                          <a:pt x="20576" y="59374"/>
                          <a:pt x="16475" y="54678"/>
                        </a:cubicBezTo>
                        <a:cubicBezTo>
                          <a:pt x="12387" y="49995"/>
                          <a:pt x="10343" y="43413"/>
                          <a:pt x="10343" y="34933"/>
                        </a:cubicBezTo>
                        <a:cubicBezTo>
                          <a:pt x="10343" y="26454"/>
                          <a:pt x="12387" y="19865"/>
                          <a:pt x="16475" y="15169"/>
                        </a:cubicBezTo>
                        <a:cubicBezTo>
                          <a:pt x="20576" y="10486"/>
                          <a:pt x="26331" y="8144"/>
                          <a:pt x="33739" y="8144"/>
                        </a:cubicBezTo>
                        <a:cubicBezTo>
                          <a:pt x="37047" y="8144"/>
                          <a:pt x="40321" y="8587"/>
                          <a:pt x="43562" y="9474"/>
                        </a:cubicBezTo>
                        <a:cubicBezTo>
                          <a:pt x="46803" y="10360"/>
                          <a:pt x="50037" y="11696"/>
                          <a:pt x="53265" y="13482"/>
                        </a:cubicBezTo>
                        <a:lnTo>
                          <a:pt x="53265" y="2925"/>
                        </a:lnTo>
                        <a:cubicBezTo>
                          <a:pt x="50077" y="1444"/>
                          <a:pt x="46776" y="332"/>
                          <a:pt x="43363" y="-408"/>
                        </a:cubicBezTo>
                        <a:cubicBezTo>
                          <a:pt x="39964" y="-1162"/>
                          <a:pt x="36339" y="-1539"/>
                          <a:pt x="32489" y="-1539"/>
                        </a:cubicBezTo>
                        <a:cubicBezTo>
                          <a:pt x="22025" y="-1539"/>
                          <a:pt x="13710" y="1748"/>
                          <a:pt x="7545" y="8323"/>
                        </a:cubicBezTo>
                        <a:cubicBezTo>
                          <a:pt x="1394" y="14898"/>
                          <a:pt x="-1682" y="23768"/>
                          <a:pt x="-1682" y="34933"/>
                        </a:cubicBezTo>
                        <a:cubicBezTo>
                          <a:pt x="-1682" y="46258"/>
                          <a:pt x="1427" y="55161"/>
                          <a:pt x="7645" y="61643"/>
                        </a:cubicBezTo>
                        <a:cubicBezTo>
                          <a:pt x="13876" y="68139"/>
                          <a:pt x="22408" y="71386"/>
                          <a:pt x="33243" y="71386"/>
                        </a:cubicBezTo>
                        <a:cubicBezTo>
                          <a:pt x="36749" y="71386"/>
                          <a:pt x="40175" y="71023"/>
                          <a:pt x="43522" y="70295"/>
                        </a:cubicBezTo>
                        <a:cubicBezTo>
                          <a:pt x="46869" y="69581"/>
                          <a:pt x="50117" y="68502"/>
                          <a:pt x="53265" y="67060"/>
                        </a:cubicBezTo>
                        <a:close/>
                      </a:path>
                    </a:pathLst>
                  </a:custGeom>
                  <a:solidFill>
                    <a:srgbClr val="000000"/>
                  </a:solidFill>
                  <a:ln w="20" cap="flat">
                    <a:noFill/>
                    <a:prstDash val="solid"/>
                    <a:round/>
                  </a:ln>
                </p:spPr>
                <p:txBody>
                  <a:bodyPr rtlCol="0" anchor="ctr"/>
                  <a:lstStyle/>
                  <a:p>
                    <a:endParaRPr lang="en-US" sz="1400"/>
                  </a:p>
                </p:txBody>
              </p:sp>
              <p:sp>
                <p:nvSpPr>
                  <p:cNvPr id="241" name="Freeform 240">
                    <a:extLst>
                      <a:ext uri="{FF2B5EF4-FFF2-40B4-BE49-F238E27FC236}">
                        <a16:creationId xmlns:a16="http://schemas.microsoft.com/office/drawing/2014/main" id="{A3EDA81B-36F9-6421-D9AA-A8C91DB9D75A}"/>
                      </a:ext>
                    </a:extLst>
                  </p:cNvPr>
                  <p:cNvSpPr/>
                  <p:nvPr/>
                </p:nvSpPr>
                <p:spPr>
                  <a:xfrm rot="5400000" flipV="1">
                    <a:off x="4038831" y="4261658"/>
                    <a:ext cx="40679" cy="71119"/>
                  </a:xfrm>
                  <a:custGeom>
                    <a:avLst/>
                    <a:gdLst>
                      <a:gd name="connsiteX0" fmla="*/ 39129 w 40679"/>
                      <a:gd name="connsiteY0" fmla="*/ 57217 h 71119"/>
                      <a:gd name="connsiteX1" fmla="*/ 34942 w 40679"/>
                      <a:gd name="connsiteY1" fmla="*/ 58845 h 71119"/>
                      <a:gd name="connsiteX2" fmla="*/ 29961 w 40679"/>
                      <a:gd name="connsiteY2" fmla="*/ 59380 h 71119"/>
                      <a:gd name="connsiteX3" fmla="*/ 15099 w 40679"/>
                      <a:gd name="connsiteY3" fmla="*/ 53090 h 71119"/>
                      <a:gd name="connsiteX4" fmla="*/ 9919 w 40679"/>
                      <a:gd name="connsiteY4" fmla="*/ 35012 h 71119"/>
                      <a:gd name="connsiteX5" fmla="*/ 9919 w 40679"/>
                      <a:gd name="connsiteY5" fmla="*/ -1580 h 71119"/>
                      <a:gd name="connsiteX6" fmla="*/ -1550 w 40679"/>
                      <a:gd name="connsiteY6" fmla="*/ -1580 h 71119"/>
                      <a:gd name="connsiteX7" fmla="*/ -1550 w 40679"/>
                      <a:gd name="connsiteY7" fmla="*/ 67873 h 71119"/>
                      <a:gd name="connsiteX8" fmla="*/ 9919 w 40679"/>
                      <a:gd name="connsiteY8" fmla="*/ 67873 h 71119"/>
                      <a:gd name="connsiteX9" fmla="*/ 9919 w 40679"/>
                      <a:gd name="connsiteY9" fmla="*/ 57078 h 71119"/>
                      <a:gd name="connsiteX10" fmla="*/ 19286 w 40679"/>
                      <a:gd name="connsiteY10" fmla="*/ 66465 h 71119"/>
                      <a:gd name="connsiteX11" fmla="*/ 33315 w 40679"/>
                      <a:gd name="connsiteY11" fmla="*/ 69540 h 71119"/>
                      <a:gd name="connsiteX12" fmla="*/ 35915 w 40679"/>
                      <a:gd name="connsiteY12" fmla="*/ 69382 h 71119"/>
                      <a:gd name="connsiteX13" fmla="*/ 39070 w 40679"/>
                      <a:gd name="connsiteY13" fmla="*/ 68925 h 71119"/>
                      <a:gd name="connsiteX14" fmla="*/ 39129 w 40679"/>
                      <a:gd name="connsiteY14" fmla="*/ 57217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129" y="57217"/>
                        </a:moveTo>
                        <a:cubicBezTo>
                          <a:pt x="37846" y="57958"/>
                          <a:pt x="36450" y="58501"/>
                          <a:pt x="34942" y="58845"/>
                        </a:cubicBezTo>
                        <a:cubicBezTo>
                          <a:pt x="33434" y="59202"/>
                          <a:pt x="31774" y="59380"/>
                          <a:pt x="29961" y="59380"/>
                        </a:cubicBezTo>
                        <a:cubicBezTo>
                          <a:pt x="23506" y="59380"/>
                          <a:pt x="18551" y="57283"/>
                          <a:pt x="15099" y="53090"/>
                        </a:cubicBezTo>
                        <a:cubicBezTo>
                          <a:pt x="11646" y="48896"/>
                          <a:pt x="9919" y="42870"/>
                          <a:pt x="9919" y="35012"/>
                        </a:cubicBezTo>
                        <a:lnTo>
                          <a:pt x="9919" y="-1580"/>
                        </a:lnTo>
                        <a:lnTo>
                          <a:pt x="-1550" y="-1580"/>
                        </a:lnTo>
                        <a:lnTo>
                          <a:pt x="-1550" y="67873"/>
                        </a:lnTo>
                        <a:lnTo>
                          <a:pt x="9919" y="67873"/>
                        </a:lnTo>
                        <a:lnTo>
                          <a:pt x="9919" y="57078"/>
                        </a:lnTo>
                        <a:cubicBezTo>
                          <a:pt x="12327" y="61299"/>
                          <a:pt x="15449" y="64427"/>
                          <a:pt x="19286" y="66465"/>
                        </a:cubicBezTo>
                        <a:cubicBezTo>
                          <a:pt x="23135" y="68515"/>
                          <a:pt x="27812" y="69540"/>
                          <a:pt x="33315" y="69540"/>
                        </a:cubicBezTo>
                        <a:cubicBezTo>
                          <a:pt x="34096" y="69540"/>
                          <a:pt x="34962" y="69487"/>
                          <a:pt x="35915" y="69382"/>
                        </a:cubicBezTo>
                        <a:cubicBezTo>
                          <a:pt x="36867" y="69289"/>
                          <a:pt x="37919" y="69137"/>
                          <a:pt x="39070" y="68925"/>
                        </a:cubicBezTo>
                        <a:lnTo>
                          <a:pt x="39129" y="57217"/>
                        </a:lnTo>
                        <a:close/>
                      </a:path>
                    </a:pathLst>
                  </a:custGeom>
                  <a:solidFill>
                    <a:srgbClr val="000000"/>
                  </a:solidFill>
                  <a:ln w="20" cap="flat">
                    <a:noFill/>
                    <a:prstDash val="solid"/>
                    <a:round/>
                  </a:ln>
                </p:spPr>
                <p:txBody>
                  <a:bodyPr rtlCol="0" anchor="ctr"/>
                  <a:lstStyle/>
                  <a:p>
                    <a:endParaRPr lang="en-US" sz="1400"/>
                  </a:p>
                </p:txBody>
              </p:sp>
              <p:sp>
                <p:nvSpPr>
                  <p:cNvPr id="242" name="Freeform 241">
                    <a:extLst>
                      <a:ext uri="{FF2B5EF4-FFF2-40B4-BE49-F238E27FC236}">
                        <a16:creationId xmlns:a16="http://schemas.microsoft.com/office/drawing/2014/main" id="{21A279F5-8639-47BE-8331-B26FD26743FF}"/>
                      </a:ext>
                    </a:extLst>
                  </p:cNvPr>
                  <p:cNvSpPr/>
                  <p:nvPr/>
                </p:nvSpPr>
                <p:spPr>
                  <a:xfrm rot="5400000" flipV="1">
                    <a:off x="4026389" y="4317126"/>
                    <a:ext cx="63757" cy="72925"/>
                  </a:xfrm>
                  <a:custGeom>
                    <a:avLst/>
                    <a:gdLst>
                      <a:gd name="connsiteX0" fmla="*/ 29965 w 63757"/>
                      <a:gd name="connsiteY0" fmla="*/ 61732 h 72925"/>
                      <a:gd name="connsiteX1" fmla="*/ 15459 w 63757"/>
                      <a:gd name="connsiteY1" fmla="*/ 54569 h 72925"/>
                      <a:gd name="connsiteX2" fmla="*/ 10121 w 63757"/>
                      <a:gd name="connsiteY2" fmla="*/ 34943 h 72925"/>
                      <a:gd name="connsiteX3" fmla="*/ 15420 w 63757"/>
                      <a:gd name="connsiteY3" fmla="*/ 15318 h 72925"/>
                      <a:gd name="connsiteX4" fmla="*/ 29965 w 63757"/>
                      <a:gd name="connsiteY4" fmla="*/ 8154 h 72925"/>
                      <a:gd name="connsiteX5" fmla="*/ 44411 w 63757"/>
                      <a:gd name="connsiteY5" fmla="*/ 15337 h 72925"/>
                      <a:gd name="connsiteX6" fmla="*/ 49749 w 63757"/>
                      <a:gd name="connsiteY6" fmla="*/ 34943 h 72925"/>
                      <a:gd name="connsiteX7" fmla="*/ 44411 w 63757"/>
                      <a:gd name="connsiteY7" fmla="*/ 54509 h 72925"/>
                      <a:gd name="connsiteX8" fmla="*/ 29965 w 63757"/>
                      <a:gd name="connsiteY8" fmla="*/ 61732 h 72925"/>
                      <a:gd name="connsiteX9" fmla="*/ 29965 w 63757"/>
                      <a:gd name="connsiteY9" fmla="*/ 71396 h 72925"/>
                      <a:gd name="connsiteX10" fmla="*/ 53341 w 63757"/>
                      <a:gd name="connsiteY10" fmla="*/ 61712 h 72925"/>
                      <a:gd name="connsiteX11" fmla="*/ 61854 w 63757"/>
                      <a:gd name="connsiteY11" fmla="*/ 34943 h 72925"/>
                      <a:gd name="connsiteX12" fmla="*/ 53341 w 63757"/>
                      <a:gd name="connsiteY12" fmla="*/ 8174 h 72925"/>
                      <a:gd name="connsiteX13" fmla="*/ 29965 w 63757"/>
                      <a:gd name="connsiteY13" fmla="*/ -1530 h 72925"/>
                      <a:gd name="connsiteX14" fmla="*/ 6549 w 63757"/>
                      <a:gd name="connsiteY14" fmla="*/ 8174 h 72925"/>
                      <a:gd name="connsiteX15" fmla="*/ -1904 w 63757"/>
                      <a:gd name="connsiteY15" fmla="*/ 34943 h 72925"/>
                      <a:gd name="connsiteX16" fmla="*/ 6549 w 63757"/>
                      <a:gd name="connsiteY16" fmla="*/ 61712 h 72925"/>
                      <a:gd name="connsiteX17" fmla="*/ 29965 w 63757"/>
                      <a:gd name="connsiteY17" fmla="*/ 71396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29965" y="61732"/>
                        </a:moveTo>
                        <a:cubicBezTo>
                          <a:pt x="23853" y="61732"/>
                          <a:pt x="19018" y="59344"/>
                          <a:pt x="15459" y="54569"/>
                        </a:cubicBezTo>
                        <a:cubicBezTo>
                          <a:pt x="11901" y="49793"/>
                          <a:pt x="10121" y="43251"/>
                          <a:pt x="10121" y="34943"/>
                        </a:cubicBezTo>
                        <a:cubicBezTo>
                          <a:pt x="10121" y="26635"/>
                          <a:pt x="11887" y="20093"/>
                          <a:pt x="15420" y="15318"/>
                        </a:cubicBezTo>
                        <a:cubicBezTo>
                          <a:pt x="18965" y="10542"/>
                          <a:pt x="23814" y="8154"/>
                          <a:pt x="29965" y="8154"/>
                        </a:cubicBezTo>
                        <a:cubicBezTo>
                          <a:pt x="36051" y="8154"/>
                          <a:pt x="40866" y="10549"/>
                          <a:pt x="44411" y="15337"/>
                        </a:cubicBezTo>
                        <a:cubicBezTo>
                          <a:pt x="47970" y="20140"/>
                          <a:pt x="49749" y="26675"/>
                          <a:pt x="49749" y="34943"/>
                        </a:cubicBezTo>
                        <a:cubicBezTo>
                          <a:pt x="49749" y="43172"/>
                          <a:pt x="47970" y="49694"/>
                          <a:pt x="44411" y="54509"/>
                        </a:cubicBezTo>
                        <a:cubicBezTo>
                          <a:pt x="40866" y="59325"/>
                          <a:pt x="36051" y="61732"/>
                          <a:pt x="29965" y="61732"/>
                        </a:cubicBezTo>
                        <a:close/>
                        <a:moveTo>
                          <a:pt x="29965" y="71396"/>
                        </a:moveTo>
                        <a:cubicBezTo>
                          <a:pt x="39887" y="71396"/>
                          <a:pt x="47679" y="68168"/>
                          <a:pt x="53341" y="61712"/>
                        </a:cubicBezTo>
                        <a:cubicBezTo>
                          <a:pt x="59016" y="55270"/>
                          <a:pt x="61854" y="46347"/>
                          <a:pt x="61854" y="34943"/>
                        </a:cubicBezTo>
                        <a:cubicBezTo>
                          <a:pt x="61854" y="23579"/>
                          <a:pt x="59016" y="14656"/>
                          <a:pt x="53341" y="8174"/>
                        </a:cubicBezTo>
                        <a:cubicBezTo>
                          <a:pt x="47679" y="1705"/>
                          <a:pt x="39887" y="-1530"/>
                          <a:pt x="29965" y="-1530"/>
                        </a:cubicBezTo>
                        <a:cubicBezTo>
                          <a:pt x="20004" y="-1530"/>
                          <a:pt x="12198" y="1705"/>
                          <a:pt x="6549" y="8174"/>
                        </a:cubicBezTo>
                        <a:cubicBezTo>
                          <a:pt x="914" y="14656"/>
                          <a:pt x="-1904" y="23579"/>
                          <a:pt x="-1904" y="34943"/>
                        </a:cubicBezTo>
                        <a:cubicBezTo>
                          <a:pt x="-1904" y="46347"/>
                          <a:pt x="914" y="55270"/>
                          <a:pt x="6549" y="61712"/>
                        </a:cubicBezTo>
                        <a:cubicBezTo>
                          <a:pt x="12198" y="68168"/>
                          <a:pt x="20004" y="71396"/>
                          <a:pt x="29965" y="71396"/>
                        </a:cubicBezTo>
                        <a:close/>
                      </a:path>
                    </a:pathLst>
                  </a:custGeom>
                  <a:solidFill>
                    <a:srgbClr val="000000"/>
                  </a:solidFill>
                  <a:ln w="20" cap="flat">
                    <a:noFill/>
                    <a:prstDash val="solid"/>
                    <a:round/>
                  </a:ln>
                </p:spPr>
                <p:txBody>
                  <a:bodyPr rtlCol="0" anchor="ctr"/>
                  <a:lstStyle/>
                  <a:p>
                    <a:endParaRPr lang="en-US" sz="1400"/>
                  </a:p>
                </p:txBody>
              </p:sp>
              <p:sp>
                <p:nvSpPr>
                  <p:cNvPr id="243" name="Freeform 242">
                    <a:extLst>
                      <a:ext uri="{FF2B5EF4-FFF2-40B4-BE49-F238E27FC236}">
                        <a16:creationId xmlns:a16="http://schemas.microsoft.com/office/drawing/2014/main" id="{74DF51EF-1044-1E4B-75AB-3D3DC598421F}"/>
                      </a:ext>
                    </a:extLst>
                  </p:cNvPr>
                  <p:cNvSpPr/>
                  <p:nvPr/>
                </p:nvSpPr>
                <p:spPr>
                  <a:xfrm rot="5400000" flipV="1">
                    <a:off x="4031727" y="4389370"/>
                    <a:ext cx="53082" cy="72925"/>
                  </a:xfrm>
                  <a:custGeom>
                    <a:avLst/>
                    <a:gdLst>
                      <a:gd name="connsiteX0" fmla="*/ 47722 w 53082"/>
                      <a:gd name="connsiteY0" fmla="*/ 67691 h 72925"/>
                      <a:gd name="connsiteX1" fmla="*/ 47722 w 53082"/>
                      <a:gd name="connsiteY1" fmla="*/ 56896 h 72925"/>
                      <a:gd name="connsiteX2" fmla="*/ 37682 w 53082"/>
                      <a:gd name="connsiteY2" fmla="*/ 60607 h 72925"/>
                      <a:gd name="connsiteX3" fmla="*/ 26887 w 53082"/>
                      <a:gd name="connsiteY3" fmla="*/ 61857 h 72925"/>
                      <a:gd name="connsiteX4" fmla="*/ 14147 w 53082"/>
                      <a:gd name="connsiteY4" fmla="*/ 59257 h 72925"/>
                      <a:gd name="connsiteX5" fmla="*/ 9900 w 53082"/>
                      <a:gd name="connsiteY5" fmla="*/ 51439 h 72925"/>
                      <a:gd name="connsiteX6" fmla="*/ 12936 w 53082"/>
                      <a:gd name="connsiteY6" fmla="*/ 45208 h 72925"/>
                      <a:gd name="connsiteX7" fmla="*/ 25160 w 53082"/>
                      <a:gd name="connsiteY7" fmla="*/ 40902 h 72925"/>
                      <a:gd name="connsiteX8" fmla="*/ 29069 w 53082"/>
                      <a:gd name="connsiteY8" fmla="*/ 40029 h 72925"/>
                      <a:gd name="connsiteX9" fmla="*/ 46333 w 53082"/>
                      <a:gd name="connsiteY9" fmla="*/ 32687 h 72925"/>
                      <a:gd name="connsiteX10" fmla="*/ 51453 w 53082"/>
                      <a:gd name="connsiteY10" fmla="*/ 19451 h 72925"/>
                      <a:gd name="connsiteX11" fmla="*/ 43793 w 53082"/>
                      <a:gd name="connsiteY11" fmla="*/ 4112 h 72925"/>
                      <a:gd name="connsiteX12" fmla="*/ 22739 w 53082"/>
                      <a:gd name="connsiteY12" fmla="*/ -1524 h 72925"/>
                      <a:gd name="connsiteX13" fmla="*/ 11111 w 53082"/>
                      <a:gd name="connsiteY13" fmla="*/ -433 h 72925"/>
                      <a:gd name="connsiteX14" fmla="*/ -1629 w 53082"/>
                      <a:gd name="connsiteY14" fmla="*/ 2822 h 72925"/>
                      <a:gd name="connsiteX15" fmla="*/ -1629 w 53082"/>
                      <a:gd name="connsiteY15" fmla="*/ 14609 h 72925"/>
                      <a:gd name="connsiteX16" fmla="*/ 10833 w 53082"/>
                      <a:gd name="connsiteY16" fmla="*/ 9668 h 72925"/>
                      <a:gd name="connsiteX17" fmla="*/ 22997 w 53082"/>
                      <a:gd name="connsiteY17" fmla="*/ 8041 h 72925"/>
                      <a:gd name="connsiteX18" fmla="*/ 35380 w 53082"/>
                      <a:gd name="connsiteY18" fmla="*/ 10799 h 72925"/>
                      <a:gd name="connsiteX19" fmla="*/ 39725 w 53082"/>
                      <a:gd name="connsiteY19" fmla="*/ 18578 h 72925"/>
                      <a:gd name="connsiteX20" fmla="*/ 36590 w 53082"/>
                      <a:gd name="connsiteY20" fmla="*/ 25702 h 72925"/>
                      <a:gd name="connsiteX21" fmla="*/ 22858 w 53082"/>
                      <a:gd name="connsiteY21" fmla="*/ 30484 h 72925"/>
                      <a:gd name="connsiteX22" fmla="*/ 18889 w 53082"/>
                      <a:gd name="connsiteY22" fmla="*/ 31417 h 72925"/>
                      <a:gd name="connsiteX23" fmla="*/ 3570 w 53082"/>
                      <a:gd name="connsiteY23" fmla="*/ 38263 h 72925"/>
                      <a:gd name="connsiteX24" fmla="*/ -1133 w 53082"/>
                      <a:gd name="connsiteY24" fmla="*/ 50943 h 72925"/>
                      <a:gd name="connsiteX25" fmla="*/ 5812 w 53082"/>
                      <a:gd name="connsiteY25" fmla="*/ 66064 h 72925"/>
                      <a:gd name="connsiteX26" fmla="*/ 25537 w 53082"/>
                      <a:gd name="connsiteY26" fmla="*/ 71402 h 72925"/>
                      <a:gd name="connsiteX27" fmla="*/ 37424 w 53082"/>
                      <a:gd name="connsiteY27" fmla="*/ 70469 h 72925"/>
                      <a:gd name="connsiteX28" fmla="*/ 47722 w 53082"/>
                      <a:gd name="connsiteY28" fmla="*/ 6769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82" h="72925">
                        <a:moveTo>
                          <a:pt x="47722" y="67691"/>
                        </a:moveTo>
                        <a:lnTo>
                          <a:pt x="47722" y="56896"/>
                        </a:lnTo>
                        <a:cubicBezTo>
                          <a:pt x="44508" y="58550"/>
                          <a:pt x="41161" y="59787"/>
                          <a:pt x="37682" y="60607"/>
                        </a:cubicBezTo>
                        <a:cubicBezTo>
                          <a:pt x="34215" y="61440"/>
                          <a:pt x="30617" y="61857"/>
                          <a:pt x="26887" y="61857"/>
                        </a:cubicBezTo>
                        <a:cubicBezTo>
                          <a:pt x="21225" y="61857"/>
                          <a:pt x="16978" y="60990"/>
                          <a:pt x="14147" y="59257"/>
                        </a:cubicBezTo>
                        <a:cubicBezTo>
                          <a:pt x="11316" y="57524"/>
                          <a:pt x="9900" y="54918"/>
                          <a:pt x="9900" y="51439"/>
                        </a:cubicBezTo>
                        <a:cubicBezTo>
                          <a:pt x="9900" y="48793"/>
                          <a:pt x="10912" y="46716"/>
                          <a:pt x="12936" y="45208"/>
                        </a:cubicBezTo>
                        <a:cubicBezTo>
                          <a:pt x="14960" y="43700"/>
                          <a:pt x="19035" y="42265"/>
                          <a:pt x="25160" y="40902"/>
                        </a:cubicBezTo>
                        <a:lnTo>
                          <a:pt x="29069" y="40029"/>
                        </a:lnTo>
                        <a:cubicBezTo>
                          <a:pt x="37166" y="38296"/>
                          <a:pt x="42920" y="35848"/>
                          <a:pt x="46333" y="32687"/>
                        </a:cubicBezTo>
                        <a:cubicBezTo>
                          <a:pt x="49747" y="29525"/>
                          <a:pt x="51453" y="25113"/>
                          <a:pt x="51453" y="19451"/>
                        </a:cubicBezTo>
                        <a:cubicBezTo>
                          <a:pt x="51453" y="12995"/>
                          <a:pt x="48900" y="7882"/>
                          <a:pt x="43793" y="4112"/>
                        </a:cubicBezTo>
                        <a:cubicBezTo>
                          <a:pt x="38687" y="355"/>
                          <a:pt x="31669" y="-1524"/>
                          <a:pt x="22739" y="-1524"/>
                        </a:cubicBezTo>
                        <a:cubicBezTo>
                          <a:pt x="19022" y="-1524"/>
                          <a:pt x="15146" y="-1160"/>
                          <a:pt x="11111" y="-433"/>
                        </a:cubicBezTo>
                        <a:cubicBezTo>
                          <a:pt x="7076" y="295"/>
                          <a:pt x="2829" y="1380"/>
                          <a:pt x="-1629" y="2822"/>
                        </a:cubicBezTo>
                        <a:lnTo>
                          <a:pt x="-1629" y="14609"/>
                        </a:lnTo>
                        <a:cubicBezTo>
                          <a:pt x="2591" y="12413"/>
                          <a:pt x="6745" y="10766"/>
                          <a:pt x="10833" y="9668"/>
                        </a:cubicBezTo>
                        <a:cubicBezTo>
                          <a:pt x="14921" y="8583"/>
                          <a:pt x="18975" y="8041"/>
                          <a:pt x="22997" y="8041"/>
                        </a:cubicBezTo>
                        <a:cubicBezTo>
                          <a:pt x="28368" y="8041"/>
                          <a:pt x="32496" y="8960"/>
                          <a:pt x="35380" y="10799"/>
                        </a:cubicBezTo>
                        <a:cubicBezTo>
                          <a:pt x="38277" y="12638"/>
                          <a:pt x="39725" y="15231"/>
                          <a:pt x="39725" y="18578"/>
                        </a:cubicBezTo>
                        <a:cubicBezTo>
                          <a:pt x="39725" y="21673"/>
                          <a:pt x="38680" y="24048"/>
                          <a:pt x="36590" y="25702"/>
                        </a:cubicBezTo>
                        <a:cubicBezTo>
                          <a:pt x="34513" y="27355"/>
                          <a:pt x="29936" y="28949"/>
                          <a:pt x="22858" y="30484"/>
                        </a:cubicBezTo>
                        <a:lnTo>
                          <a:pt x="18889" y="31417"/>
                        </a:lnTo>
                        <a:cubicBezTo>
                          <a:pt x="11825" y="32898"/>
                          <a:pt x="6719" y="35180"/>
                          <a:pt x="3570" y="38263"/>
                        </a:cubicBezTo>
                        <a:cubicBezTo>
                          <a:pt x="435" y="41345"/>
                          <a:pt x="-1133" y="45572"/>
                          <a:pt x="-1133" y="50943"/>
                        </a:cubicBezTo>
                        <a:cubicBezTo>
                          <a:pt x="-1133" y="57478"/>
                          <a:pt x="1182" y="62518"/>
                          <a:pt x="5812" y="66064"/>
                        </a:cubicBezTo>
                        <a:cubicBezTo>
                          <a:pt x="10443" y="69622"/>
                          <a:pt x="17018" y="71402"/>
                          <a:pt x="25537" y="71402"/>
                        </a:cubicBezTo>
                        <a:cubicBezTo>
                          <a:pt x="29744" y="71402"/>
                          <a:pt x="33706" y="71091"/>
                          <a:pt x="37424" y="70469"/>
                        </a:cubicBezTo>
                        <a:cubicBezTo>
                          <a:pt x="41154" y="69861"/>
                          <a:pt x="44587" y="68935"/>
                          <a:pt x="47722" y="67691"/>
                        </a:cubicBezTo>
                        <a:close/>
                      </a:path>
                    </a:pathLst>
                  </a:custGeom>
                  <a:solidFill>
                    <a:srgbClr val="000000"/>
                  </a:solidFill>
                  <a:ln w="20" cap="flat">
                    <a:noFill/>
                    <a:prstDash val="solid"/>
                    <a:round/>
                  </a:ln>
                </p:spPr>
                <p:txBody>
                  <a:bodyPr rtlCol="0" anchor="ctr"/>
                  <a:lstStyle/>
                  <a:p>
                    <a:endParaRPr lang="en-US" sz="1400"/>
                  </a:p>
                </p:txBody>
              </p:sp>
              <p:sp>
                <p:nvSpPr>
                  <p:cNvPr id="244" name="Freeform 243">
                    <a:extLst>
                      <a:ext uri="{FF2B5EF4-FFF2-40B4-BE49-F238E27FC236}">
                        <a16:creationId xmlns:a16="http://schemas.microsoft.com/office/drawing/2014/main" id="{B2FB5D86-C61E-3082-026E-D9DD53FDC09C}"/>
                      </a:ext>
                    </a:extLst>
                  </p:cNvPr>
                  <p:cNvSpPr/>
                  <p:nvPr/>
                </p:nvSpPr>
                <p:spPr>
                  <a:xfrm rot="5400000" flipV="1">
                    <a:off x="4030794" y="4456589"/>
                    <a:ext cx="54947" cy="72925"/>
                  </a:xfrm>
                  <a:custGeom>
                    <a:avLst/>
                    <a:gdLst>
                      <a:gd name="connsiteX0" fmla="*/ 53265 w 54947"/>
                      <a:gd name="connsiteY0" fmla="*/ 67081 h 72925"/>
                      <a:gd name="connsiteX1" fmla="*/ 53265 w 54947"/>
                      <a:gd name="connsiteY1" fmla="*/ 56405 h 72925"/>
                      <a:gd name="connsiteX2" fmla="*/ 43562 w 54947"/>
                      <a:gd name="connsiteY2" fmla="*/ 60414 h 72925"/>
                      <a:gd name="connsiteX3" fmla="*/ 33739 w 54947"/>
                      <a:gd name="connsiteY3" fmla="*/ 61743 h 72925"/>
                      <a:gd name="connsiteX4" fmla="*/ 16475 w 54947"/>
                      <a:gd name="connsiteY4" fmla="*/ 54699 h 72925"/>
                      <a:gd name="connsiteX5" fmla="*/ 10343 w 54947"/>
                      <a:gd name="connsiteY5" fmla="*/ 34954 h 72925"/>
                      <a:gd name="connsiteX6" fmla="*/ 16475 w 54947"/>
                      <a:gd name="connsiteY6" fmla="*/ 15190 h 72925"/>
                      <a:gd name="connsiteX7" fmla="*/ 33739 w 54947"/>
                      <a:gd name="connsiteY7" fmla="*/ 8165 h 72925"/>
                      <a:gd name="connsiteX8" fmla="*/ 43562 w 54947"/>
                      <a:gd name="connsiteY8" fmla="*/ 9495 h 72925"/>
                      <a:gd name="connsiteX9" fmla="*/ 53265 w 54947"/>
                      <a:gd name="connsiteY9" fmla="*/ 13503 h 72925"/>
                      <a:gd name="connsiteX10" fmla="*/ 53265 w 54947"/>
                      <a:gd name="connsiteY10" fmla="*/ 2946 h 72925"/>
                      <a:gd name="connsiteX11" fmla="*/ 43363 w 54947"/>
                      <a:gd name="connsiteY11" fmla="*/ -388 h 72925"/>
                      <a:gd name="connsiteX12" fmla="*/ 32489 w 54947"/>
                      <a:gd name="connsiteY12" fmla="*/ -1519 h 72925"/>
                      <a:gd name="connsiteX13" fmla="*/ 7545 w 54947"/>
                      <a:gd name="connsiteY13" fmla="*/ 8344 h 72925"/>
                      <a:gd name="connsiteX14" fmla="*/ -1682 w 54947"/>
                      <a:gd name="connsiteY14" fmla="*/ 34954 h 72925"/>
                      <a:gd name="connsiteX15" fmla="*/ 7645 w 54947"/>
                      <a:gd name="connsiteY15" fmla="*/ 61664 h 72925"/>
                      <a:gd name="connsiteX16" fmla="*/ 33243 w 54947"/>
                      <a:gd name="connsiteY16" fmla="*/ 71407 h 72925"/>
                      <a:gd name="connsiteX17" fmla="*/ 43522 w 54947"/>
                      <a:gd name="connsiteY17" fmla="*/ 70316 h 72925"/>
                      <a:gd name="connsiteX18" fmla="*/ 53265 w 54947"/>
                      <a:gd name="connsiteY18" fmla="*/ 6708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265" y="67081"/>
                        </a:moveTo>
                        <a:lnTo>
                          <a:pt x="53265" y="56405"/>
                        </a:lnTo>
                        <a:cubicBezTo>
                          <a:pt x="50037" y="58191"/>
                          <a:pt x="46803" y="59527"/>
                          <a:pt x="43562" y="60414"/>
                        </a:cubicBezTo>
                        <a:cubicBezTo>
                          <a:pt x="40321" y="61300"/>
                          <a:pt x="37047" y="61743"/>
                          <a:pt x="33739" y="61743"/>
                        </a:cubicBezTo>
                        <a:cubicBezTo>
                          <a:pt x="26331" y="61743"/>
                          <a:pt x="20576" y="59395"/>
                          <a:pt x="16475" y="54699"/>
                        </a:cubicBezTo>
                        <a:cubicBezTo>
                          <a:pt x="12387" y="50016"/>
                          <a:pt x="10343" y="43434"/>
                          <a:pt x="10343" y="34954"/>
                        </a:cubicBezTo>
                        <a:cubicBezTo>
                          <a:pt x="10343" y="26474"/>
                          <a:pt x="12387" y="19886"/>
                          <a:pt x="16475" y="15190"/>
                        </a:cubicBezTo>
                        <a:cubicBezTo>
                          <a:pt x="20576" y="10507"/>
                          <a:pt x="26331" y="8165"/>
                          <a:pt x="33739" y="8165"/>
                        </a:cubicBezTo>
                        <a:cubicBezTo>
                          <a:pt x="37047" y="8165"/>
                          <a:pt x="40321" y="8608"/>
                          <a:pt x="43562" y="9495"/>
                        </a:cubicBezTo>
                        <a:cubicBezTo>
                          <a:pt x="46803" y="10381"/>
                          <a:pt x="50037" y="11717"/>
                          <a:pt x="53265" y="13503"/>
                        </a:cubicBezTo>
                        <a:lnTo>
                          <a:pt x="53265" y="2946"/>
                        </a:lnTo>
                        <a:cubicBezTo>
                          <a:pt x="50077" y="1464"/>
                          <a:pt x="46776" y="353"/>
                          <a:pt x="43363" y="-388"/>
                        </a:cubicBezTo>
                        <a:cubicBezTo>
                          <a:pt x="39964" y="-1142"/>
                          <a:pt x="36339" y="-1519"/>
                          <a:pt x="32489" y="-1519"/>
                        </a:cubicBezTo>
                        <a:cubicBezTo>
                          <a:pt x="22025" y="-1519"/>
                          <a:pt x="13710" y="1769"/>
                          <a:pt x="7545" y="8344"/>
                        </a:cubicBezTo>
                        <a:cubicBezTo>
                          <a:pt x="1394" y="14919"/>
                          <a:pt x="-1682" y="23789"/>
                          <a:pt x="-1682" y="34954"/>
                        </a:cubicBezTo>
                        <a:cubicBezTo>
                          <a:pt x="-1682" y="46278"/>
                          <a:pt x="1427" y="55181"/>
                          <a:pt x="7645" y="61664"/>
                        </a:cubicBezTo>
                        <a:cubicBezTo>
                          <a:pt x="13876" y="68159"/>
                          <a:pt x="22408" y="71407"/>
                          <a:pt x="33243" y="71407"/>
                        </a:cubicBezTo>
                        <a:cubicBezTo>
                          <a:pt x="36749" y="71407"/>
                          <a:pt x="40175" y="71043"/>
                          <a:pt x="43522" y="70316"/>
                        </a:cubicBezTo>
                        <a:cubicBezTo>
                          <a:pt x="46869" y="69601"/>
                          <a:pt x="50117" y="68523"/>
                          <a:pt x="53265" y="67081"/>
                        </a:cubicBezTo>
                        <a:close/>
                      </a:path>
                    </a:pathLst>
                  </a:custGeom>
                  <a:solidFill>
                    <a:srgbClr val="000000"/>
                  </a:solidFill>
                  <a:ln w="20" cap="flat">
                    <a:noFill/>
                    <a:prstDash val="solid"/>
                    <a:round/>
                  </a:ln>
                </p:spPr>
                <p:txBody>
                  <a:bodyPr rtlCol="0" anchor="ctr"/>
                  <a:lstStyle/>
                  <a:p>
                    <a:endParaRPr lang="en-US" sz="1400"/>
                  </a:p>
                </p:txBody>
              </p:sp>
              <p:sp>
                <p:nvSpPr>
                  <p:cNvPr id="245" name="Freeform 244">
                    <a:extLst>
                      <a:ext uri="{FF2B5EF4-FFF2-40B4-BE49-F238E27FC236}">
                        <a16:creationId xmlns:a16="http://schemas.microsoft.com/office/drawing/2014/main" id="{ED695644-0E61-C500-7128-8CA48229C1D7}"/>
                      </a:ext>
                    </a:extLst>
                  </p:cNvPr>
                  <p:cNvSpPr/>
                  <p:nvPr/>
                </p:nvSpPr>
                <p:spPr>
                  <a:xfrm rot="5400000" flipV="1">
                    <a:off x="4028929" y="4528894"/>
                    <a:ext cx="58677" cy="72925"/>
                  </a:xfrm>
                  <a:custGeom>
                    <a:avLst/>
                    <a:gdLst>
                      <a:gd name="connsiteX0" fmla="*/ 34110 w 58677"/>
                      <a:gd name="connsiteY0" fmla="*/ 35198 h 72925"/>
                      <a:gd name="connsiteX1" fmla="*/ 14941 w 58677"/>
                      <a:gd name="connsiteY1" fmla="*/ 32043 h 72925"/>
                      <a:gd name="connsiteX2" fmla="*/ 9603 w 58677"/>
                      <a:gd name="connsiteY2" fmla="*/ 21248 h 72925"/>
                      <a:gd name="connsiteX3" fmla="*/ 13612 w 58677"/>
                      <a:gd name="connsiteY3" fmla="*/ 11604 h 72925"/>
                      <a:gd name="connsiteX4" fmla="*/ 24486 w 58677"/>
                      <a:gd name="connsiteY4" fmla="*/ 8052 h 72925"/>
                      <a:gd name="connsiteX5" fmla="*/ 39726 w 58677"/>
                      <a:gd name="connsiteY5" fmla="*/ 14779 h 72925"/>
                      <a:gd name="connsiteX6" fmla="*/ 45461 w 58677"/>
                      <a:gd name="connsiteY6" fmla="*/ 32658 h 72925"/>
                      <a:gd name="connsiteX7" fmla="*/ 45461 w 58677"/>
                      <a:gd name="connsiteY7" fmla="*/ 35198 h 72925"/>
                      <a:gd name="connsiteX8" fmla="*/ 34110 w 58677"/>
                      <a:gd name="connsiteY8" fmla="*/ 35198 h 72925"/>
                      <a:gd name="connsiteX9" fmla="*/ 56871 w 58677"/>
                      <a:gd name="connsiteY9" fmla="*/ 39921 h 72925"/>
                      <a:gd name="connsiteX10" fmla="*/ 56871 w 58677"/>
                      <a:gd name="connsiteY10" fmla="*/ 293 h 72925"/>
                      <a:gd name="connsiteX11" fmla="*/ 45461 w 58677"/>
                      <a:gd name="connsiteY11" fmla="*/ 293 h 72925"/>
                      <a:gd name="connsiteX12" fmla="*/ 45461 w 58677"/>
                      <a:gd name="connsiteY12" fmla="*/ 10830 h 72925"/>
                      <a:gd name="connsiteX13" fmla="*/ 35718 w 58677"/>
                      <a:gd name="connsiteY13" fmla="*/ 1503 h 72925"/>
                      <a:gd name="connsiteX14" fmla="*/ 21450 w 58677"/>
                      <a:gd name="connsiteY14" fmla="*/ -1513 h 72925"/>
                      <a:gd name="connsiteX15" fmla="*/ 4484 w 58677"/>
                      <a:gd name="connsiteY15" fmla="*/ 4480 h 72925"/>
                      <a:gd name="connsiteX16" fmla="*/ -1807 w 58677"/>
                      <a:gd name="connsiteY16" fmla="*/ 20514 h 72925"/>
                      <a:gd name="connsiteX17" fmla="*/ 6031 w 58677"/>
                      <a:gd name="connsiteY17" fmla="*/ 38174 h 72925"/>
                      <a:gd name="connsiteX18" fmla="*/ 29447 w 58677"/>
                      <a:gd name="connsiteY18" fmla="*/ 44128 h 72925"/>
                      <a:gd name="connsiteX19" fmla="*/ 45461 w 58677"/>
                      <a:gd name="connsiteY19" fmla="*/ 44128 h 72925"/>
                      <a:gd name="connsiteX20" fmla="*/ 45461 w 58677"/>
                      <a:gd name="connsiteY20" fmla="*/ 45259 h 72925"/>
                      <a:gd name="connsiteX21" fmla="*/ 40282 w 58677"/>
                      <a:gd name="connsiteY21" fmla="*/ 57443 h 72925"/>
                      <a:gd name="connsiteX22" fmla="*/ 25736 w 58677"/>
                      <a:gd name="connsiteY22" fmla="*/ 61749 h 72925"/>
                      <a:gd name="connsiteX23" fmla="*/ 14128 w 58677"/>
                      <a:gd name="connsiteY23" fmla="*/ 60320 h 72925"/>
                      <a:gd name="connsiteX24" fmla="*/ 3293 w 58677"/>
                      <a:gd name="connsiteY24" fmla="*/ 56034 h 72925"/>
                      <a:gd name="connsiteX25" fmla="*/ 3293 w 58677"/>
                      <a:gd name="connsiteY25" fmla="*/ 66591 h 72925"/>
                      <a:gd name="connsiteX26" fmla="*/ 15437 w 58677"/>
                      <a:gd name="connsiteY26" fmla="*/ 70202 h 72925"/>
                      <a:gd name="connsiteX27" fmla="*/ 26907 w 58677"/>
                      <a:gd name="connsiteY27" fmla="*/ 71413 h 72925"/>
                      <a:gd name="connsiteX28" fmla="*/ 49430 w 58677"/>
                      <a:gd name="connsiteY28" fmla="*/ 63594 h 72925"/>
                      <a:gd name="connsiteX29" fmla="*/ 56871 w 58677"/>
                      <a:gd name="connsiteY29" fmla="*/ 3992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110" y="35198"/>
                        </a:moveTo>
                        <a:cubicBezTo>
                          <a:pt x="24889" y="35198"/>
                          <a:pt x="18500" y="34146"/>
                          <a:pt x="14941" y="32043"/>
                        </a:cubicBezTo>
                        <a:cubicBezTo>
                          <a:pt x="11383" y="29939"/>
                          <a:pt x="9603" y="26341"/>
                          <a:pt x="9603" y="21248"/>
                        </a:cubicBezTo>
                        <a:cubicBezTo>
                          <a:pt x="9603" y="17200"/>
                          <a:pt x="10939" y="13985"/>
                          <a:pt x="13612" y="11604"/>
                        </a:cubicBezTo>
                        <a:cubicBezTo>
                          <a:pt x="16284" y="9236"/>
                          <a:pt x="19909" y="8052"/>
                          <a:pt x="24486" y="8052"/>
                        </a:cubicBezTo>
                        <a:cubicBezTo>
                          <a:pt x="30823" y="8052"/>
                          <a:pt x="35903" y="10294"/>
                          <a:pt x="39726" y="14779"/>
                        </a:cubicBezTo>
                        <a:cubicBezTo>
                          <a:pt x="43549" y="19263"/>
                          <a:pt x="45461" y="25223"/>
                          <a:pt x="45461" y="32658"/>
                        </a:cubicBezTo>
                        <a:lnTo>
                          <a:pt x="45461" y="35198"/>
                        </a:lnTo>
                        <a:lnTo>
                          <a:pt x="34110" y="35198"/>
                        </a:lnTo>
                        <a:close/>
                        <a:moveTo>
                          <a:pt x="56871" y="39921"/>
                        </a:moveTo>
                        <a:lnTo>
                          <a:pt x="56871" y="293"/>
                        </a:lnTo>
                        <a:lnTo>
                          <a:pt x="45461" y="293"/>
                        </a:lnTo>
                        <a:lnTo>
                          <a:pt x="45461" y="10830"/>
                        </a:lnTo>
                        <a:cubicBezTo>
                          <a:pt x="42855" y="6623"/>
                          <a:pt x="39607" y="3514"/>
                          <a:pt x="35718" y="1503"/>
                        </a:cubicBezTo>
                        <a:cubicBezTo>
                          <a:pt x="31828" y="-508"/>
                          <a:pt x="27072" y="-1513"/>
                          <a:pt x="21450" y="-1513"/>
                        </a:cubicBezTo>
                        <a:cubicBezTo>
                          <a:pt x="14346" y="-1513"/>
                          <a:pt x="8690" y="485"/>
                          <a:pt x="4484" y="4480"/>
                        </a:cubicBezTo>
                        <a:cubicBezTo>
                          <a:pt x="290" y="8475"/>
                          <a:pt x="-1807" y="13820"/>
                          <a:pt x="-1807" y="20514"/>
                        </a:cubicBezTo>
                        <a:cubicBezTo>
                          <a:pt x="-1807" y="28319"/>
                          <a:pt x="806" y="34206"/>
                          <a:pt x="6031" y="38174"/>
                        </a:cubicBezTo>
                        <a:cubicBezTo>
                          <a:pt x="11270" y="42143"/>
                          <a:pt x="19075" y="44128"/>
                          <a:pt x="29447" y="44128"/>
                        </a:cubicBezTo>
                        <a:lnTo>
                          <a:pt x="45461" y="44128"/>
                        </a:lnTo>
                        <a:lnTo>
                          <a:pt x="45461" y="45259"/>
                        </a:lnTo>
                        <a:cubicBezTo>
                          <a:pt x="45461" y="50511"/>
                          <a:pt x="43734" y="54572"/>
                          <a:pt x="40282" y="57443"/>
                        </a:cubicBezTo>
                        <a:cubicBezTo>
                          <a:pt x="36829" y="60314"/>
                          <a:pt x="31980" y="61749"/>
                          <a:pt x="25736" y="61749"/>
                        </a:cubicBezTo>
                        <a:cubicBezTo>
                          <a:pt x="21767" y="61749"/>
                          <a:pt x="17898" y="61273"/>
                          <a:pt x="14128" y="60320"/>
                        </a:cubicBezTo>
                        <a:cubicBezTo>
                          <a:pt x="10371" y="59368"/>
                          <a:pt x="6759" y="57939"/>
                          <a:pt x="3293" y="56034"/>
                        </a:cubicBezTo>
                        <a:lnTo>
                          <a:pt x="3293" y="66591"/>
                        </a:lnTo>
                        <a:cubicBezTo>
                          <a:pt x="7460" y="68205"/>
                          <a:pt x="11508" y="69409"/>
                          <a:pt x="15437" y="70202"/>
                        </a:cubicBezTo>
                        <a:cubicBezTo>
                          <a:pt x="19366" y="71009"/>
                          <a:pt x="23190" y="71413"/>
                          <a:pt x="26907" y="71413"/>
                        </a:cubicBezTo>
                        <a:cubicBezTo>
                          <a:pt x="36961" y="71413"/>
                          <a:pt x="44469" y="68807"/>
                          <a:pt x="49430" y="63594"/>
                        </a:cubicBezTo>
                        <a:cubicBezTo>
                          <a:pt x="54391" y="58395"/>
                          <a:pt x="56871" y="50504"/>
                          <a:pt x="56871" y="39921"/>
                        </a:cubicBezTo>
                        <a:close/>
                      </a:path>
                    </a:pathLst>
                  </a:custGeom>
                  <a:solidFill>
                    <a:srgbClr val="000000"/>
                  </a:solidFill>
                  <a:ln w="20" cap="flat">
                    <a:noFill/>
                    <a:prstDash val="solid"/>
                    <a:round/>
                  </a:ln>
                </p:spPr>
                <p:txBody>
                  <a:bodyPr rtlCol="0" anchor="ctr"/>
                  <a:lstStyle/>
                  <a:p>
                    <a:endParaRPr lang="en-US" sz="1400"/>
                  </a:p>
                </p:txBody>
              </p:sp>
              <p:sp>
                <p:nvSpPr>
                  <p:cNvPr id="246" name="Freeform 245">
                    <a:extLst>
                      <a:ext uri="{FF2B5EF4-FFF2-40B4-BE49-F238E27FC236}">
                        <a16:creationId xmlns:a16="http://schemas.microsoft.com/office/drawing/2014/main" id="{067A2092-2178-79CC-384F-9EDC1EB9F76A}"/>
                      </a:ext>
                    </a:extLst>
                  </p:cNvPr>
                  <p:cNvSpPr/>
                  <p:nvPr/>
                </p:nvSpPr>
                <p:spPr>
                  <a:xfrm rot="5400000" flipV="1">
                    <a:off x="4066156" y="4575643"/>
                    <a:ext cx="11410" cy="96500"/>
                  </a:xfrm>
                  <a:custGeom>
                    <a:avLst/>
                    <a:gdLst>
                      <a:gd name="connsiteX0" fmla="*/ -834 w 11410"/>
                      <a:gd name="connsiteY0" fmla="*/ 94307 h 96500"/>
                      <a:gd name="connsiteX1" fmla="*/ 10576 w 11410"/>
                      <a:gd name="connsiteY1" fmla="*/ 94307 h 96500"/>
                      <a:gd name="connsiteX2" fmla="*/ 10576 w 11410"/>
                      <a:gd name="connsiteY2" fmla="*/ -2193 h 96500"/>
                      <a:gd name="connsiteX3" fmla="*/ -834 w 11410"/>
                      <a:gd name="connsiteY3" fmla="*/ -2193 h 96500"/>
                      <a:gd name="connsiteX4" fmla="*/ -834 w 11410"/>
                      <a:gd name="connsiteY4" fmla="*/ 9430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834" y="94307"/>
                        </a:moveTo>
                        <a:lnTo>
                          <a:pt x="10576" y="94307"/>
                        </a:lnTo>
                        <a:lnTo>
                          <a:pt x="10576" y="-2193"/>
                        </a:lnTo>
                        <a:lnTo>
                          <a:pt x="-834" y="-2193"/>
                        </a:lnTo>
                        <a:lnTo>
                          <a:pt x="-834" y="94307"/>
                        </a:lnTo>
                        <a:close/>
                      </a:path>
                    </a:pathLst>
                  </a:custGeom>
                  <a:solidFill>
                    <a:srgbClr val="000000"/>
                  </a:solidFill>
                  <a:ln w="20" cap="flat">
                    <a:noFill/>
                    <a:prstDash val="solid"/>
                    <a:round/>
                  </a:ln>
                </p:spPr>
                <p:txBody>
                  <a:bodyPr rtlCol="0" anchor="ctr"/>
                  <a:lstStyle/>
                  <a:p>
                    <a:endParaRPr lang="en-US" sz="1400"/>
                  </a:p>
                </p:txBody>
              </p:sp>
              <p:sp>
                <p:nvSpPr>
                  <p:cNvPr id="247" name="Freeform 246">
                    <a:extLst>
                      <a:ext uri="{FF2B5EF4-FFF2-40B4-BE49-F238E27FC236}">
                        <a16:creationId xmlns:a16="http://schemas.microsoft.com/office/drawing/2014/main" id="{79763B70-3B15-C6E6-4077-A5479792DC27}"/>
                      </a:ext>
                    </a:extLst>
                  </p:cNvPr>
                  <p:cNvSpPr/>
                  <p:nvPr/>
                </p:nvSpPr>
                <p:spPr>
                  <a:xfrm rot="5400000" flipV="1">
                    <a:off x="4026082" y="4644235"/>
                    <a:ext cx="64373" cy="72925"/>
                  </a:xfrm>
                  <a:custGeom>
                    <a:avLst/>
                    <a:gdLst>
                      <a:gd name="connsiteX0" fmla="*/ 62454 w 64373"/>
                      <a:gd name="connsiteY0" fmla="*/ 37886 h 72925"/>
                      <a:gd name="connsiteX1" fmla="*/ 62454 w 64373"/>
                      <a:gd name="connsiteY1" fmla="*/ 32310 h 72925"/>
                      <a:gd name="connsiteX2" fmla="*/ 9987 w 64373"/>
                      <a:gd name="connsiteY2" fmla="*/ 32310 h 72925"/>
                      <a:gd name="connsiteX3" fmla="*/ 17091 w 64373"/>
                      <a:gd name="connsiteY3" fmla="*/ 14351 h 72925"/>
                      <a:gd name="connsiteX4" fmla="*/ 34791 w 64373"/>
                      <a:gd name="connsiteY4" fmla="*/ 8180 h 72925"/>
                      <a:gd name="connsiteX5" fmla="*/ 47531 w 64373"/>
                      <a:gd name="connsiteY5" fmla="*/ 9787 h 72925"/>
                      <a:gd name="connsiteX6" fmla="*/ 59795 w 64373"/>
                      <a:gd name="connsiteY6" fmla="*/ 14629 h 72925"/>
                      <a:gd name="connsiteX7" fmla="*/ 59795 w 64373"/>
                      <a:gd name="connsiteY7" fmla="*/ 3834 h 72925"/>
                      <a:gd name="connsiteX8" fmla="*/ 47194 w 64373"/>
                      <a:gd name="connsiteY8" fmla="*/ -135 h 72925"/>
                      <a:gd name="connsiteX9" fmla="*/ 34117 w 64373"/>
                      <a:gd name="connsiteY9" fmla="*/ -1504 h 72925"/>
                      <a:gd name="connsiteX10" fmla="*/ 7784 w 64373"/>
                      <a:gd name="connsiteY10" fmla="*/ 8160 h 72925"/>
                      <a:gd name="connsiteX11" fmla="*/ -1919 w 64373"/>
                      <a:gd name="connsiteY11" fmla="*/ 34354 h 72925"/>
                      <a:gd name="connsiteX12" fmla="*/ 7288 w 64373"/>
                      <a:gd name="connsiteY12" fmla="*/ 61401 h 72925"/>
                      <a:gd name="connsiteX13" fmla="*/ 32132 w 64373"/>
                      <a:gd name="connsiteY13" fmla="*/ 71422 h 72925"/>
                      <a:gd name="connsiteX14" fmla="*/ 54298 w 64373"/>
                      <a:gd name="connsiteY14" fmla="*/ 62393 h 72925"/>
                      <a:gd name="connsiteX15" fmla="*/ 62454 w 64373"/>
                      <a:gd name="connsiteY15" fmla="*/ 37886 h 72925"/>
                      <a:gd name="connsiteX16" fmla="*/ 51044 w 64373"/>
                      <a:gd name="connsiteY16" fmla="*/ 41239 h 72925"/>
                      <a:gd name="connsiteX17" fmla="*/ 45805 w 64373"/>
                      <a:gd name="connsiteY17" fmla="*/ 56162 h 72925"/>
                      <a:gd name="connsiteX18" fmla="*/ 32251 w 64373"/>
                      <a:gd name="connsiteY18" fmla="*/ 61758 h 72925"/>
                      <a:gd name="connsiteX19" fmla="*/ 16972 w 64373"/>
                      <a:gd name="connsiteY19" fmla="*/ 56360 h 72925"/>
                      <a:gd name="connsiteX20" fmla="*/ 10364 w 64373"/>
                      <a:gd name="connsiteY20" fmla="*/ 41160 h 72925"/>
                      <a:gd name="connsiteX21" fmla="*/ 51044 w 64373"/>
                      <a:gd name="connsiteY21" fmla="*/ 4123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454" y="37886"/>
                        </a:moveTo>
                        <a:lnTo>
                          <a:pt x="62454" y="32310"/>
                        </a:lnTo>
                        <a:lnTo>
                          <a:pt x="9987" y="32310"/>
                        </a:lnTo>
                        <a:cubicBezTo>
                          <a:pt x="10490" y="24452"/>
                          <a:pt x="12858" y="18465"/>
                          <a:pt x="17091" y="14351"/>
                        </a:cubicBezTo>
                        <a:cubicBezTo>
                          <a:pt x="21324" y="10237"/>
                          <a:pt x="27224" y="8180"/>
                          <a:pt x="34791" y="8180"/>
                        </a:cubicBezTo>
                        <a:cubicBezTo>
                          <a:pt x="39170" y="8180"/>
                          <a:pt x="43417" y="8716"/>
                          <a:pt x="47531" y="9787"/>
                        </a:cubicBezTo>
                        <a:cubicBezTo>
                          <a:pt x="51645" y="10859"/>
                          <a:pt x="55733" y="12473"/>
                          <a:pt x="59795" y="14629"/>
                        </a:cubicBezTo>
                        <a:lnTo>
                          <a:pt x="59795" y="3834"/>
                        </a:lnTo>
                        <a:cubicBezTo>
                          <a:pt x="55694" y="2101"/>
                          <a:pt x="51493" y="778"/>
                          <a:pt x="47194" y="-135"/>
                        </a:cubicBezTo>
                        <a:cubicBezTo>
                          <a:pt x="42894" y="-1048"/>
                          <a:pt x="38535" y="-1504"/>
                          <a:pt x="34117" y="-1504"/>
                        </a:cubicBezTo>
                        <a:cubicBezTo>
                          <a:pt x="23031" y="-1504"/>
                          <a:pt x="14253" y="1717"/>
                          <a:pt x="7784" y="8160"/>
                        </a:cubicBezTo>
                        <a:cubicBezTo>
                          <a:pt x="1315" y="14616"/>
                          <a:pt x="-1919" y="23347"/>
                          <a:pt x="-1919" y="34354"/>
                        </a:cubicBezTo>
                        <a:cubicBezTo>
                          <a:pt x="-1919" y="45718"/>
                          <a:pt x="1150" y="54733"/>
                          <a:pt x="7288" y="61401"/>
                        </a:cubicBezTo>
                        <a:cubicBezTo>
                          <a:pt x="13426" y="68082"/>
                          <a:pt x="21708" y="71422"/>
                          <a:pt x="32132" y="71422"/>
                        </a:cubicBezTo>
                        <a:cubicBezTo>
                          <a:pt x="41472" y="71422"/>
                          <a:pt x="48861" y="68412"/>
                          <a:pt x="54298" y="62393"/>
                        </a:cubicBezTo>
                        <a:cubicBezTo>
                          <a:pt x="59735" y="56387"/>
                          <a:pt x="62454" y="48218"/>
                          <a:pt x="62454" y="37886"/>
                        </a:cubicBezTo>
                        <a:close/>
                        <a:moveTo>
                          <a:pt x="51044" y="41239"/>
                        </a:moveTo>
                        <a:cubicBezTo>
                          <a:pt x="50964" y="47470"/>
                          <a:pt x="49218" y="52445"/>
                          <a:pt x="45805" y="56162"/>
                        </a:cubicBezTo>
                        <a:cubicBezTo>
                          <a:pt x="42392" y="59893"/>
                          <a:pt x="37874" y="61758"/>
                          <a:pt x="32251" y="61758"/>
                        </a:cubicBezTo>
                        <a:cubicBezTo>
                          <a:pt x="25888" y="61758"/>
                          <a:pt x="20795" y="59959"/>
                          <a:pt x="16972" y="56360"/>
                        </a:cubicBezTo>
                        <a:cubicBezTo>
                          <a:pt x="13149" y="52762"/>
                          <a:pt x="10946" y="47695"/>
                          <a:pt x="10364" y="41160"/>
                        </a:cubicBezTo>
                        <a:lnTo>
                          <a:pt x="51044" y="41239"/>
                        </a:lnTo>
                        <a:close/>
                      </a:path>
                    </a:pathLst>
                  </a:custGeom>
                  <a:solidFill>
                    <a:srgbClr val="000000"/>
                  </a:solidFill>
                  <a:ln w="20" cap="flat">
                    <a:noFill/>
                    <a:prstDash val="solid"/>
                    <a:round/>
                  </a:ln>
                </p:spPr>
                <p:txBody>
                  <a:bodyPr rtlCol="0" anchor="ctr"/>
                  <a:lstStyle/>
                  <a:p>
                    <a:endParaRPr lang="en-US" sz="1400"/>
                  </a:p>
                </p:txBody>
              </p:sp>
            </p:grpSp>
          </p:grpSp>
          <p:grpSp>
            <p:nvGrpSpPr>
              <p:cNvPr id="10" name="Graphic 1109">
                <a:extLst>
                  <a:ext uri="{FF2B5EF4-FFF2-40B4-BE49-F238E27FC236}">
                    <a16:creationId xmlns:a16="http://schemas.microsoft.com/office/drawing/2014/main" id="{B77C386D-83E5-EF7C-C2EC-16C5FF956DBD}"/>
                  </a:ext>
                </a:extLst>
              </p:cNvPr>
              <p:cNvGrpSpPr/>
              <p:nvPr/>
            </p:nvGrpSpPr>
            <p:grpSpPr>
              <a:xfrm>
                <a:off x="4219396" y="3961765"/>
                <a:ext cx="98305" cy="501652"/>
                <a:chOff x="4219396" y="3961765"/>
                <a:chExt cx="98305" cy="501652"/>
              </a:xfrm>
              <a:solidFill>
                <a:srgbClr val="000000"/>
              </a:solidFill>
            </p:grpSpPr>
            <p:sp>
              <p:nvSpPr>
                <p:cNvPr id="228" name="Freeform 227">
                  <a:extLst>
                    <a:ext uri="{FF2B5EF4-FFF2-40B4-BE49-F238E27FC236}">
                      <a16:creationId xmlns:a16="http://schemas.microsoft.com/office/drawing/2014/main" id="{115D0C05-D12F-787D-9D68-A3C909265852}"/>
                    </a:ext>
                  </a:extLst>
                </p:cNvPr>
                <p:cNvSpPr/>
                <p:nvPr/>
              </p:nvSpPr>
              <p:spPr>
                <a:xfrm>
                  <a:off x="4256246" y="3961765"/>
                  <a:ext cx="12700" cy="44450"/>
                </a:xfrm>
                <a:custGeom>
                  <a:avLst/>
                  <a:gdLst>
                    <a:gd name="connsiteX0" fmla="*/ 71 w 12700"/>
                    <a:gd name="connsiteY0" fmla="*/ 186 h 44450"/>
                    <a:gd name="connsiteX1" fmla="*/ 71 w 12700"/>
                    <a:gd name="connsiteY1" fmla="*/ 44636 h 44450"/>
                  </a:gdLst>
                  <a:ahLst/>
                  <a:cxnLst>
                    <a:cxn ang="0">
                      <a:pos x="connsiteX0" y="connsiteY0"/>
                    </a:cxn>
                    <a:cxn ang="0">
                      <a:pos x="connsiteX1" y="connsiteY1"/>
                    </a:cxn>
                  </a:cxnLst>
                  <a:rect l="l" t="t" r="r" b="b"/>
                  <a:pathLst>
                    <a:path w="12700" h="44450">
                      <a:moveTo>
                        <a:pt x="71" y="186"/>
                      </a:moveTo>
                      <a:lnTo>
                        <a:pt x="71"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229" name="Graphic 1109">
                  <a:extLst>
                    <a:ext uri="{FF2B5EF4-FFF2-40B4-BE49-F238E27FC236}">
                      <a16:creationId xmlns:a16="http://schemas.microsoft.com/office/drawing/2014/main" id="{7BE06CB0-DDB3-366A-298E-E8FC6F266F73}"/>
                    </a:ext>
                  </a:extLst>
                </p:cNvPr>
                <p:cNvGrpSpPr/>
                <p:nvPr/>
              </p:nvGrpSpPr>
              <p:grpSpPr>
                <a:xfrm>
                  <a:off x="4219396" y="4063126"/>
                  <a:ext cx="98305" cy="400290"/>
                  <a:chOff x="4219396" y="4063126"/>
                  <a:chExt cx="98305" cy="400290"/>
                </a:xfrm>
                <a:solidFill>
                  <a:srgbClr val="000000"/>
                </a:solidFill>
              </p:grpSpPr>
              <p:sp>
                <p:nvSpPr>
                  <p:cNvPr id="230" name="Freeform 229">
                    <a:extLst>
                      <a:ext uri="{FF2B5EF4-FFF2-40B4-BE49-F238E27FC236}">
                        <a16:creationId xmlns:a16="http://schemas.microsoft.com/office/drawing/2014/main" id="{A3751B40-F279-2B13-E5AE-2E631697F25E}"/>
                      </a:ext>
                    </a:extLst>
                  </p:cNvPr>
                  <p:cNvSpPr/>
                  <p:nvPr/>
                </p:nvSpPr>
                <p:spPr>
                  <a:xfrm rot="5400000" flipV="1">
                    <a:off x="4225140" y="4059187"/>
                    <a:ext cx="84712" cy="92590"/>
                  </a:xfrm>
                  <a:custGeom>
                    <a:avLst/>
                    <a:gdLst>
                      <a:gd name="connsiteX0" fmla="*/ -2690 w 84712"/>
                      <a:gd name="connsiteY0" fmla="*/ 90455 h 92590"/>
                      <a:gd name="connsiteX1" fmla="*/ 15982 w 84712"/>
                      <a:gd name="connsiteY1" fmla="*/ 90455 h 92590"/>
                      <a:gd name="connsiteX2" fmla="*/ 39597 w 84712"/>
                      <a:gd name="connsiteY2" fmla="*/ 27451 h 92590"/>
                      <a:gd name="connsiteX3" fmla="*/ 63350 w 84712"/>
                      <a:gd name="connsiteY3" fmla="*/ 90455 h 92590"/>
                      <a:gd name="connsiteX4" fmla="*/ 82022 w 84712"/>
                      <a:gd name="connsiteY4" fmla="*/ 90455 h 92590"/>
                      <a:gd name="connsiteX5" fmla="*/ 82022 w 84712"/>
                      <a:gd name="connsiteY5" fmla="*/ -2136 h 92590"/>
                      <a:gd name="connsiteX6" fmla="*/ 69799 w 84712"/>
                      <a:gd name="connsiteY6" fmla="*/ -2136 h 92590"/>
                      <a:gd name="connsiteX7" fmla="*/ 69799 w 84712"/>
                      <a:gd name="connsiteY7" fmla="*/ 79164 h 92590"/>
                      <a:gd name="connsiteX8" fmla="*/ 45927 w 84712"/>
                      <a:gd name="connsiteY8" fmla="*/ 15664 h 92590"/>
                      <a:gd name="connsiteX9" fmla="*/ 33346 w 84712"/>
                      <a:gd name="connsiteY9" fmla="*/ 15664 h 92590"/>
                      <a:gd name="connsiteX10" fmla="*/ 9474 w 84712"/>
                      <a:gd name="connsiteY10" fmla="*/ 79164 h 92590"/>
                      <a:gd name="connsiteX11" fmla="*/ 9474 w 84712"/>
                      <a:gd name="connsiteY11" fmla="*/ -2136 h 92590"/>
                      <a:gd name="connsiteX12" fmla="*/ -2690 w 84712"/>
                      <a:gd name="connsiteY12" fmla="*/ -2136 h 92590"/>
                      <a:gd name="connsiteX13" fmla="*/ -2690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690" y="90455"/>
                        </a:moveTo>
                        <a:lnTo>
                          <a:pt x="15982" y="90455"/>
                        </a:lnTo>
                        <a:lnTo>
                          <a:pt x="39597" y="27451"/>
                        </a:lnTo>
                        <a:lnTo>
                          <a:pt x="63350" y="90455"/>
                        </a:lnTo>
                        <a:lnTo>
                          <a:pt x="82022" y="90455"/>
                        </a:lnTo>
                        <a:lnTo>
                          <a:pt x="82022" y="-2136"/>
                        </a:lnTo>
                        <a:lnTo>
                          <a:pt x="69799" y="-2136"/>
                        </a:lnTo>
                        <a:lnTo>
                          <a:pt x="69799" y="79164"/>
                        </a:lnTo>
                        <a:lnTo>
                          <a:pt x="45927" y="15664"/>
                        </a:lnTo>
                        <a:lnTo>
                          <a:pt x="33346" y="15664"/>
                        </a:lnTo>
                        <a:lnTo>
                          <a:pt x="9474" y="79164"/>
                        </a:lnTo>
                        <a:lnTo>
                          <a:pt x="9474" y="-2136"/>
                        </a:lnTo>
                        <a:lnTo>
                          <a:pt x="-2690" y="-2136"/>
                        </a:lnTo>
                        <a:lnTo>
                          <a:pt x="-2690" y="90455"/>
                        </a:lnTo>
                        <a:close/>
                      </a:path>
                    </a:pathLst>
                  </a:custGeom>
                  <a:solidFill>
                    <a:srgbClr val="000000"/>
                  </a:solidFill>
                  <a:ln w="20" cap="flat">
                    <a:noFill/>
                    <a:prstDash val="solid"/>
                    <a:round/>
                  </a:ln>
                </p:spPr>
                <p:txBody>
                  <a:bodyPr rtlCol="0" anchor="ctr"/>
                  <a:lstStyle/>
                  <a:p>
                    <a:endParaRPr lang="en-US" sz="1400"/>
                  </a:p>
                </p:txBody>
              </p:sp>
              <p:sp>
                <p:nvSpPr>
                  <p:cNvPr id="231" name="Freeform 230">
                    <a:extLst>
                      <a:ext uri="{FF2B5EF4-FFF2-40B4-BE49-F238E27FC236}">
                        <a16:creationId xmlns:a16="http://schemas.microsoft.com/office/drawing/2014/main" id="{04BFBA08-D98B-0CB3-5E50-3F2E5F0A77F0}"/>
                      </a:ext>
                    </a:extLst>
                  </p:cNvPr>
                  <p:cNvSpPr/>
                  <p:nvPr/>
                </p:nvSpPr>
                <p:spPr>
                  <a:xfrm rot="5400000" flipV="1">
                    <a:off x="4263746" y="4129660"/>
                    <a:ext cx="11410" cy="96500"/>
                  </a:xfrm>
                  <a:custGeom>
                    <a:avLst/>
                    <a:gdLst>
                      <a:gd name="connsiteX0" fmla="*/ -818 w 11410"/>
                      <a:gd name="connsiteY0" fmla="*/ 67225 h 96500"/>
                      <a:gd name="connsiteX1" fmla="*/ 10592 w 11410"/>
                      <a:gd name="connsiteY1" fmla="*/ 67225 h 96500"/>
                      <a:gd name="connsiteX2" fmla="*/ 10592 w 11410"/>
                      <a:gd name="connsiteY2" fmla="*/ -2229 h 96500"/>
                      <a:gd name="connsiteX3" fmla="*/ -818 w 11410"/>
                      <a:gd name="connsiteY3" fmla="*/ -2229 h 96500"/>
                      <a:gd name="connsiteX4" fmla="*/ -818 w 11410"/>
                      <a:gd name="connsiteY4" fmla="*/ 67225 h 96500"/>
                      <a:gd name="connsiteX5" fmla="*/ -818 w 11410"/>
                      <a:gd name="connsiteY5" fmla="*/ 94272 h 96500"/>
                      <a:gd name="connsiteX6" fmla="*/ 10592 w 11410"/>
                      <a:gd name="connsiteY6" fmla="*/ 94272 h 96500"/>
                      <a:gd name="connsiteX7" fmla="*/ 10592 w 11410"/>
                      <a:gd name="connsiteY7" fmla="*/ 79806 h 96500"/>
                      <a:gd name="connsiteX8" fmla="*/ -818 w 11410"/>
                      <a:gd name="connsiteY8" fmla="*/ 79806 h 96500"/>
                      <a:gd name="connsiteX9" fmla="*/ -818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18" y="67225"/>
                        </a:moveTo>
                        <a:lnTo>
                          <a:pt x="10592" y="67225"/>
                        </a:lnTo>
                        <a:lnTo>
                          <a:pt x="10592" y="-2229"/>
                        </a:lnTo>
                        <a:lnTo>
                          <a:pt x="-818" y="-2229"/>
                        </a:lnTo>
                        <a:lnTo>
                          <a:pt x="-818" y="67225"/>
                        </a:lnTo>
                        <a:close/>
                        <a:moveTo>
                          <a:pt x="-818" y="94272"/>
                        </a:moveTo>
                        <a:lnTo>
                          <a:pt x="10592" y="94272"/>
                        </a:lnTo>
                        <a:lnTo>
                          <a:pt x="10592" y="79806"/>
                        </a:lnTo>
                        <a:lnTo>
                          <a:pt x="-818" y="79806"/>
                        </a:lnTo>
                        <a:lnTo>
                          <a:pt x="-818" y="94272"/>
                        </a:lnTo>
                        <a:close/>
                      </a:path>
                    </a:pathLst>
                  </a:custGeom>
                  <a:solidFill>
                    <a:srgbClr val="000000"/>
                  </a:solidFill>
                  <a:ln w="20" cap="flat">
                    <a:noFill/>
                    <a:prstDash val="solid"/>
                    <a:round/>
                  </a:ln>
                </p:spPr>
                <p:txBody>
                  <a:bodyPr rtlCol="0" anchor="ctr"/>
                  <a:lstStyle/>
                  <a:p>
                    <a:endParaRPr lang="en-US" sz="1400"/>
                  </a:p>
                </p:txBody>
              </p:sp>
              <p:sp>
                <p:nvSpPr>
                  <p:cNvPr id="232" name="Freeform 231">
                    <a:extLst>
                      <a:ext uri="{FF2B5EF4-FFF2-40B4-BE49-F238E27FC236}">
                        <a16:creationId xmlns:a16="http://schemas.microsoft.com/office/drawing/2014/main" id="{101DE541-D13C-16B0-75EF-5752EC703A89}"/>
                      </a:ext>
                    </a:extLst>
                  </p:cNvPr>
                  <p:cNvSpPr/>
                  <p:nvPr/>
                </p:nvSpPr>
                <p:spPr>
                  <a:xfrm rot="5400000" flipV="1">
                    <a:off x="4237513" y="4184411"/>
                    <a:ext cx="62071" cy="98305"/>
                  </a:xfrm>
                  <a:custGeom>
                    <a:avLst/>
                    <a:gdLst>
                      <a:gd name="connsiteX0" fmla="*/ 48816 w 62071"/>
                      <a:gd name="connsiteY0" fmla="*/ 58543 h 98305"/>
                      <a:gd name="connsiteX1" fmla="*/ 48816 w 62071"/>
                      <a:gd name="connsiteY1" fmla="*/ 96127 h 98305"/>
                      <a:gd name="connsiteX2" fmla="*/ 60226 w 62071"/>
                      <a:gd name="connsiteY2" fmla="*/ 96127 h 98305"/>
                      <a:gd name="connsiteX3" fmla="*/ 60226 w 62071"/>
                      <a:gd name="connsiteY3" fmla="*/ -373 h 98305"/>
                      <a:gd name="connsiteX4" fmla="*/ 48816 w 62071"/>
                      <a:gd name="connsiteY4" fmla="*/ -373 h 98305"/>
                      <a:gd name="connsiteX5" fmla="*/ 48816 w 62071"/>
                      <a:gd name="connsiteY5" fmla="*/ 10045 h 98305"/>
                      <a:gd name="connsiteX6" fmla="*/ 39728 w 62071"/>
                      <a:gd name="connsiteY6" fmla="*/ 838 h 98305"/>
                      <a:gd name="connsiteX7" fmla="*/ 26552 w 62071"/>
                      <a:gd name="connsiteY7" fmla="*/ -2179 h 98305"/>
                      <a:gd name="connsiteX8" fmla="*/ 6053 w 62071"/>
                      <a:gd name="connsiteY8" fmla="*/ 7862 h 98305"/>
                      <a:gd name="connsiteX9" fmla="*/ -1845 w 62071"/>
                      <a:gd name="connsiteY9" fmla="*/ 34294 h 98305"/>
                      <a:gd name="connsiteX10" fmla="*/ 6053 w 62071"/>
                      <a:gd name="connsiteY10" fmla="*/ 60706 h 98305"/>
                      <a:gd name="connsiteX11" fmla="*/ 26552 w 62071"/>
                      <a:gd name="connsiteY11" fmla="*/ 70747 h 98305"/>
                      <a:gd name="connsiteX12" fmla="*/ 39728 w 62071"/>
                      <a:gd name="connsiteY12" fmla="*/ 67731 h 98305"/>
                      <a:gd name="connsiteX13" fmla="*/ 48816 w 62071"/>
                      <a:gd name="connsiteY13" fmla="*/ 58543 h 98305"/>
                      <a:gd name="connsiteX14" fmla="*/ 9942 w 62071"/>
                      <a:gd name="connsiteY14" fmla="*/ 34294 h 98305"/>
                      <a:gd name="connsiteX15" fmla="*/ 15122 w 62071"/>
                      <a:gd name="connsiteY15" fmla="*/ 14550 h 98305"/>
                      <a:gd name="connsiteX16" fmla="*/ 29349 w 62071"/>
                      <a:gd name="connsiteY16" fmla="*/ 7386 h 98305"/>
                      <a:gd name="connsiteX17" fmla="*/ 43597 w 62071"/>
                      <a:gd name="connsiteY17" fmla="*/ 14550 h 98305"/>
                      <a:gd name="connsiteX18" fmla="*/ 48816 w 62071"/>
                      <a:gd name="connsiteY18" fmla="*/ 34294 h 98305"/>
                      <a:gd name="connsiteX19" fmla="*/ 43597 w 62071"/>
                      <a:gd name="connsiteY19" fmla="*/ 54039 h 98305"/>
                      <a:gd name="connsiteX20" fmla="*/ 29349 w 62071"/>
                      <a:gd name="connsiteY20" fmla="*/ 61202 h 98305"/>
                      <a:gd name="connsiteX21" fmla="*/ 15122 w 62071"/>
                      <a:gd name="connsiteY21" fmla="*/ 54039 h 98305"/>
                      <a:gd name="connsiteX22" fmla="*/ 9942 w 62071"/>
                      <a:gd name="connsiteY22" fmla="*/ 3429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816" y="58543"/>
                        </a:moveTo>
                        <a:lnTo>
                          <a:pt x="48816" y="96127"/>
                        </a:lnTo>
                        <a:lnTo>
                          <a:pt x="60226" y="96127"/>
                        </a:lnTo>
                        <a:lnTo>
                          <a:pt x="60226" y="-373"/>
                        </a:lnTo>
                        <a:lnTo>
                          <a:pt x="48816" y="-373"/>
                        </a:lnTo>
                        <a:lnTo>
                          <a:pt x="48816" y="10045"/>
                        </a:lnTo>
                        <a:cubicBezTo>
                          <a:pt x="46422" y="5918"/>
                          <a:pt x="43392" y="2848"/>
                          <a:pt x="39728" y="838"/>
                        </a:cubicBezTo>
                        <a:cubicBezTo>
                          <a:pt x="36077" y="-1173"/>
                          <a:pt x="31684" y="-2179"/>
                          <a:pt x="26552" y="-2179"/>
                        </a:cubicBezTo>
                        <a:cubicBezTo>
                          <a:pt x="18164" y="-2179"/>
                          <a:pt x="11331" y="1168"/>
                          <a:pt x="6053" y="7862"/>
                        </a:cubicBezTo>
                        <a:cubicBezTo>
                          <a:pt x="788" y="14569"/>
                          <a:pt x="-1845" y="23380"/>
                          <a:pt x="-1845" y="34294"/>
                        </a:cubicBezTo>
                        <a:cubicBezTo>
                          <a:pt x="-1845" y="45208"/>
                          <a:pt x="788" y="54012"/>
                          <a:pt x="6053" y="60706"/>
                        </a:cubicBezTo>
                        <a:cubicBezTo>
                          <a:pt x="11331" y="67400"/>
                          <a:pt x="18164" y="70747"/>
                          <a:pt x="26552" y="70747"/>
                        </a:cubicBezTo>
                        <a:cubicBezTo>
                          <a:pt x="31684" y="70747"/>
                          <a:pt x="36077" y="69742"/>
                          <a:pt x="39728" y="67731"/>
                        </a:cubicBezTo>
                        <a:cubicBezTo>
                          <a:pt x="43392" y="65733"/>
                          <a:pt x="46422" y="62671"/>
                          <a:pt x="48816" y="58543"/>
                        </a:cubicBezTo>
                        <a:close/>
                        <a:moveTo>
                          <a:pt x="9942" y="34294"/>
                        </a:moveTo>
                        <a:cubicBezTo>
                          <a:pt x="9942" y="25907"/>
                          <a:pt x="11669" y="19325"/>
                          <a:pt x="15122" y="14550"/>
                        </a:cubicBezTo>
                        <a:cubicBezTo>
                          <a:pt x="18574" y="9774"/>
                          <a:pt x="23317" y="7386"/>
                          <a:pt x="29349" y="7386"/>
                        </a:cubicBezTo>
                        <a:cubicBezTo>
                          <a:pt x="35382" y="7386"/>
                          <a:pt x="40131" y="9774"/>
                          <a:pt x="43597" y="14550"/>
                        </a:cubicBezTo>
                        <a:cubicBezTo>
                          <a:pt x="47077" y="19325"/>
                          <a:pt x="48816" y="25907"/>
                          <a:pt x="48816" y="34294"/>
                        </a:cubicBezTo>
                        <a:cubicBezTo>
                          <a:pt x="48816" y="42682"/>
                          <a:pt x="47077" y="49263"/>
                          <a:pt x="43597" y="54039"/>
                        </a:cubicBezTo>
                        <a:cubicBezTo>
                          <a:pt x="40131" y="58814"/>
                          <a:pt x="35382" y="61202"/>
                          <a:pt x="29349" y="61202"/>
                        </a:cubicBezTo>
                        <a:cubicBezTo>
                          <a:pt x="23317" y="61202"/>
                          <a:pt x="18574" y="58814"/>
                          <a:pt x="15122" y="54039"/>
                        </a:cubicBezTo>
                        <a:cubicBezTo>
                          <a:pt x="11669" y="49263"/>
                          <a:pt x="9942" y="42682"/>
                          <a:pt x="9942" y="34294"/>
                        </a:cubicBezTo>
                        <a:close/>
                      </a:path>
                    </a:pathLst>
                  </a:custGeom>
                  <a:solidFill>
                    <a:srgbClr val="000000"/>
                  </a:solidFill>
                  <a:ln w="20" cap="flat">
                    <a:noFill/>
                    <a:prstDash val="solid"/>
                    <a:round/>
                  </a:ln>
                </p:spPr>
                <p:txBody>
                  <a:bodyPr rtlCol="0" anchor="ctr"/>
                  <a:lstStyle/>
                  <a:p>
                    <a:endParaRPr lang="en-US" sz="1400"/>
                  </a:p>
                </p:txBody>
              </p:sp>
              <p:sp>
                <p:nvSpPr>
                  <p:cNvPr id="233" name="Freeform 232">
                    <a:extLst>
                      <a:ext uri="{FF2B5EF4-FFF2-40B4-BE49-F238E27FC236}">
                        <a16:creationId xmlns:a16="http://schemas.microsoft.com/office/drawing/2014/main" id="{5888EB51-0A25-6C5D-3EFE-99F79DABB455}"/>
                      </a:ext>
                    </a:extLst>
                  </p:cNvPr>
                  <p:cNvSpPr/>
                  <p:nvPr/>
                </p:nvSpPr>
                <p:spPr>
                  <a:xfrm rot="5400000" flipV="1">
                    <a:off x="4237513" y="4265027"/>
                    <a:ext cx="62071" cy="98305"/>
                  </a:xfrm>
                  <a:custGeom>
                    <a:avLst/>
                    <a:gdLst>
                      <a:gd name="connsiteX0" fmla="*/ 48816 w 62071"/>
                      <a:gd name="connsiteY0" fmla="*/ 58550 h 98305"/>
                      <a:gd name="connsiteX1" fmla="*/ 48816 w 62071"/>
                      <a:gd name="connsiteY1" fmla="*/ 96134 h 98305"/>
                      <a:gd name="connsiteX2" fmla="*/ 60226 w 62071"/>
                      <a:gd name="connsiteY2" fmla="*/ 96134 h 98305"/>
                      <a:gd name="connsiteX3" fmla="*/ 60226 w 62071"/>
                      <a:gd name="connsiteY3" fmla="*/ -367 h 98305"/>
                      <a:gd name="connsiteX4" fmla="*/ 48816 w 62071"/>
                      <a:gd name="connsiteY4" fmla="*/ -367 h 98305"/>
                      <a:gd name="connsiteX5" fmla="*/ 48816 w 62071"/>
                      <a:gd name="connsiteY5" fmla="*/ 10051 h 98305"/>
                      <a:gd name="connsiteX6" fmla="*/ 39728 w 62071"/>
                      <a:gd name="connsiteY6" fmla="*/ 844 h 98305"/>
                      <a:gd name="connsiteX7" fmla="*/ 26552 w 62071"/>
                      <a:gd name="connsiteY7" fmla="*/ -2172 h 98305"/>
                      <a:gd name="connsiteX8" fmla="*/ 6053 w 62071"/>
                      <a:gd name="connsiteY8" fmla="*/ 7869 h 98305"/>
                      <a:gd name="connsiteX9" fmla="*/ -1845 w 62071"/>
                      <a:gd name="connsiteY9" fmla="*/ 34301 h 98305"/>
                      <a:gd name="connsiteX10" fmla="*/ 6053 w 62071"/>
                      <a:gd name="connsiteY10" fmla="*/ 60713 h 98305"/>
                      <a:gd name="connsiteX11" fmla="*/ 26552 w 62071"/>
                      <a:gd name="connsiteY11" fmla="*/ 70753 h 98305"/>
                      <a:gd name="connsiteX12" fmla="*/ 39728 w 62071"/>
                      <a:gd name="connsiteY12" fmla="*/ 67737 h 98305"/>
                      <a:gd name="connsiteX13" fmla="*/ 48816 w 62071"/>
                      <a:gd name="connsiteY13" fmla="*/ 58550 h 98305"/>
                      <a:gd name="connsiteX14" fmla="*/ 9942 w 62071"/>
                      <a:gd name="connsiteY14" fmla="*/ 34301 h 98305"/>
                      <a:gd name="connsiteX15" fmla="*/ 15122 w 62071"/>
                      <a:gd name="connsiteY15" fmla="*/ 14556 h 98305"/>
                      <a:gd name="connsiteX16" fmla="*/ 29349 w 62071"/>
                      <a:gd name="connsiteY16" fmla="*/ 7392 h 98305"/>
                      <a:gd name="connsiteX17" fmla="*/ 43597 w 62071"/>
                      <a:gd name="connsiteY17" fmla="*/ 14556 h 98305"/>
                      <a:gd name="connsiteX18" fmla="*/ 48816 w 62071"/>
                      <a:gd name="connsiteY18" fmla="*/ 34301 h 98305"/>
                      <a:gd name="connsiteX19" fmla="*/ 43597 w 62071"/>
                      <a:gd name="connsiteY19" fmla="*/ 54045 h 98305"/>
                      <a:gd name="connsiteX20" fmla="*/ 29349 w 62071"/>
                      <a:gd name="connsiteY20" fmla="*/ 61209 h 98305"/>
                      <a:gd name="connsiteX21" fmla="*/ 15122 w 62071"/>
                      <a:gd name="connsiteY21" fmla="*/ 54045 h 98305"/>
                      <a:gd name="connsiteX22" fmla="*/ 9942 w 62071"/>
                      <a:gd name="connsiteY22" fmla="*/ 3430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816" y="58550"/>
                        </a:moveTo>
                        <a:lnTo>
                          <a:pt x="48816" y="96134"/>
                        </a:lnTo>
                        <a:lnTo>
                          <a:pt x="60226" y="96134"/>
                        </a:lnTo>
                        <a:lnTo>
                          <a:pt x="60226" y="-367"/>
                        </a:lnTo>
                        <a:lnTo>
                          <a:pt x="48816" y="-367"/>
                        </a:lnTo>
                        <a:lnTo>
                          <a:pt x="48816" y="10051"/>
                        </a:lnTo>
                        <a:cubicBezTo>
                          <a:pt x="46422" y="5924"/>
                          <a:pt x="43392" y="2855"/>
                          <a:pt x="39728" y="844"/>
                        </a:cubicBezTo>
                        <a:cubicBezTo>
                          <a:pt x="36077" y="-1167"/>
                          <a:pt x="31684" y="-2172"/>
                          <a:pt x="26552" y="-2172"/>
                        </a:cubicBezTo>
                        <a:cubicBezTo>
                          <a:pt x="18164" y="-2172"/>
                          <a:pt x="11331" y="1175"/>
                          <a:pt x="6053" y="7869"/>
                        </a:cubicBezTo>
                        <a:cubicBezTo>
                          <a:pt x="788" y="14576"/>
                          <a:pt x="-1845" y="23386"/>
                          <a:pt x="-1845" y="34301"/>
                        </a:cubicBezTo>
                        <a:cubicBezTo>
                          <a:pt x="-1845" y="45215"/>
                          <a:pt x="788" y="54019"/>
                          <a:pt x="6053" y="60713"/>
                        </a:cubicBezTo>
                        <a:cubicBezTo>
                          <a:pt x="11331" y="67406"/>
                          <a:pt x="18164" y="70753"/>
                          <a:pt x="26552" y="70753"/>
                        </a:cubicBezTo>
                        <a:cubicBezTo>
                          <a:pt x="31684" y="70753"/>
                          <a:pt x="36077" y="69748"/>
                          <a:pt x="39728" y="67737"/>
                        </a:cubicBezTo>
                        <a:cubicBezTo>
                          <a:pt x="43392" y="65740"/>
                          <a:pt x="46422" y="62677"/>
                          <a:pt x="48816" y="58550"/>
                        </a:cubicBezTo>
                        <a:close/>
                        <a:moveTo>
                          <a:pt x="9942" y="34301"/>
                        </a:moveTo>
                        <a:cubicBezTo>
                          <a:pt x="9942" y="25913"/>
                          <a:pt x="11669" y="19332"/>
                          <a:pt x="15122" y="14556"/>
                        </a:cubicBezTo>
                        <a:cubicBezTo>
                          <a:pt x="18574" y="9780"/>
                          <a:pt x="23317" y="7392"/>
                          <a:pt x="29349" y="7392"/>
                        </a:cubicBezTo>
                        <a:cubicBezTo>
                          <a:pt x="35382" y="7392"/>
                          <a:pt x="40131" y="9780"/>
                          <a:pt x="43597" y="14556"/>
                        </a:cubicBezTo>
                        <a:cubicBezTo>
                          <a:pt x="47077" y="19332"/>
                          <a:pt x="48816" y="25913"/>
                          <a:pt x="48816" y="34301"/>
                        </a:cubicBezTo>
                        <a:cubicBezTo>
                          <a:pt x="48816" y="42688"/>
                          <a:pt x="47077" y="49269"/>
                          <a:pt x="43597" y="54045"/>
                        </a:cubicBezTo>
                        <a:cubicBezTo>
                          <a:pt x="40131" y="58821"/>
                          <a:pt x="35382" y="61209"/>
                          <a:pt x="29349" y="61209"/>
                        </a:cubicBezTo>
                        <a:cubicBezTo>
                          <a:pt x="23317" y="61209"/>
                          <a:pt x="18574" y="58821"/>
                          <a:pt x="15122" y="54045"/>
                        </a:cubicBezTo>
                        <a:cubicBezTo>
                          <a:pt x="11669" y="49269"/>
                          <a:pt x="9942" y="42688"/>
                          <a:pt x="9942" y="34301"/>
                        </a:cubicBezTo>
                        <a:close/>
                      </a:path>
                    </a:pathLst>
                  </a:custGeom>
                  <a:solidFill>
                    <a:srgbClr val="000000"/>
                  </a:solidFill>
                  <a:ln w="20" cap="flat">
                    <a:noFill/>
                    <a:prstDash val="solid"/>
                    <a:round/>
                  </a:ln>
                </p:spPr>
                <p:txBody>
                  <a:bodyPr rtlCol="0" anchor="ctr"/>
                  <a:lstStyle/>
                  <a:p>
                    <a:endParaRPr lang="en-US" sz="1400"/>
                  </a:p>
                </p:txBody>
              </p:sp>
              <p:sp>
                <p:nvSpPr>
                  <p:cNvPr id="234" name="Freeform 233">
                    <a:extLst>
                      <a:ext uri="{FF2B5EF4-FFF2-40B4-BE49-F238E27FC236}">
                        <a16:creationId xmlns:a16="http://schemas.microsoft.com/office/drawing/2014/main" id="{3A16D53F-E0B1-CB97-60A5-6CF8D8B8843F}"/>
                      </a:ext>
                    </a:extLst>
                  </p:cNvPr>
                  <p:cNvSpPr/>
                  <p:nvPr/>
                </p:nvSpPr>
                <p:spPr>
                  <a:xfrm rot="5400000" flipV="1">
                    <a:off x="4263746" y="4326176"/>
                    <a:ext cx="11410" cy="96500"/>
                  </a:xfrm>
                  <a:custGeom>
                    <a:avLst/>
                    <a:gdLst>
                      <a:gd name="connsiteX0" fmla="*/ -818 w 11410"/>
                      <a:gd name="connsiteY0" fmla="*/ 94287 h 96500"/>
                      <a:gd name="connsiteX1" fmla="*/ 10592 w 11410"/>
                      <a:gd name="connsiteY1" fmla="*/ 94287 h 96500"/>
                      <a:gd name="connsiteX2" fmla="*/ 10592 w 11410"/>
                      <a:gd name="connsiteY2" fmla="*/ -2213 h 96500"/>
                      <a:gd name="connsiteX3" fmla="*/ -818 w 11410"/>
                      <a:gd name="connsiteY3" fmla="*/ -2213 h 96500"/>
                      <a:gd name="connsiteX4" fmla="*/ -818 w 11410"/>
                      <a:gd name="connsiteY4" fmla="*/ 9428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818" y="94287"/>
                        </a:moveTo>
                        <a:lnTo>
                          <a:pt x="10592" y="94287"/>
                        </a:lnTo>
                        <a:lnTo>
                          <a:pt x="10592" y="-2213"/>
                        </a:lnTo>
                        <a:lnTo>
                          <a:pt x="-818" y="-2213"/>
                        </a:lnTo>
                        <a:lnTo>
                          <a:pt x="-818" y="94287"/>
                        </a:lnTo>
                        <a:close/>
                      </a:path>
                    </a:pathLst>
                  </a:custGeom>
                  <a:solidFill>
                    <a:srgbClr val="000000"/>
                  </a:solidFill>
                  <a:ln w="20" cap="flat">
                    <a:noFill/>
                    <a:prstDash val="solid"/>
                    <a:round/>
                  </a:ln>
                </p:spPr>
                <p:txBody>
                  <a:bodyPr rtlCol="0" anchor="ctr"/>
                  <a:lstStyle/>
                  <a:p>
                    <a:endParaRPr lang="en-US" sz="1400"/>
                  </a:p>
                </p:txBody>
              </p:sp>
              <p:sp>
                <p:nvSpPr>
                  <p:cNvPr id="235" name="Freeform 234">
                    <a:extLst>
                      <a:ext uri="{FF2B5EF4-FFF2-40B4-BE49-F238E27FC236}">
                        <a16:creationId xmlns:a16="http://schemas.microsoft.com/office/drawing/2014/main" id="{3EA7FDDF-28AF-2E9A-569B-022C14A31AA3}"/>
                      </a:ext>
                    </a:extLst>
                  </p:cNvPr>
                  <p:cNvSpPr/>
                  <p:nvPr/>
                </p:nvSpPr>
                <p:spPr>
                  <a:xfrm rot="5400000" flipV="1">
                    <a:off x="4223672" y="4394768"/>
                    <a:ext cx="64373" cy="72925"/>
                  </a:xfrm>
                  <a:custGeom>
                    <a:avLst/>
                    <a:gdLst>
                      <a:gd name="connsiteX0" fmla="*/ 62469 w 64373"/>
                      <a:gd name="connsiteY0" fmla="*/ 37866 h 72925"/>
                      <a:gd name="connsiteX1" fmla="*/ 62469 w 64373"/>
                      <a:gd name="connsiteY1" fmla="*/ 32290 h 72925"/>
                      <a:gd name="connsiteX2" fmla="*/ 10002 w 64373"/>
                      <a:gd name="connsiteY2" fmla="*/ 32290 h 72925"/>
                      <a:gd name="connsiteX3" fmla="*/ 17106 w 64373"/>
                      <a:gd name="connsiteY3" fmla="*/ 14332 h 72925"/>
                      <a:gd name="connsiteX4" fmla="*/ 34807 w 64373"/>
                      <a:gd name="connsiteY4" fmla="*/ 8160 h 72925"/>
                      <a:gd name="connsiteX5" fmla="*/ 47547 w 64373"/>
                      <a:gd name="connsiteY5" fmla="*/ 9768 h 72925"/>
                      <a:gd name="connsiteX6" fmla="*/ 59810 w 64373"/>
                      <a:gd name="connsiteY6" fmla="*/ 14609 h 72925"/>
                      <a:gd name="connsiteX7" fmla="*/ 59810 w 64373"/>
                      <a:gd name="connsiteY7" fmla="*/ 3814 h 72925"/>
                      <a:gd name="connsiteX8" fmla="*/ 47209 w 64373"/>
                      <a:gd name="connsiteY8" fmla="*/ -154 h 72925"/>
                      <a:gd name="connsiteX9" fmla="*/ 34132 w 64373"/>
                      <a:gd name="connsiteY9" fmla="*/ -1524 h 72925"/>
                      <a:gd name="connsiteX10" fmla="*/ 7800 w 64373"/>
                      <a:gd name="connsiteY10" fmla="*/ 8140 h 72925"/>
                      <a:gd name="connsiteX11" fmla="*/ -1904 w 64373"/>
                      <a:gd name="connsiteY11" fmla="*/ 34334 h 72925"/>
                      <a:gd name="connsiteX12" fmla="*/ 7304 w 64373"/>
                      <a:gd name="connsiteY12" fmla="*/ 61381 h 72925"/>
                      <a:gd name="connsiteX13" fmla="*/ 32148 w 64373"/>
                      <a:gd name="connsiteY13" fmla="*/ 71402 h 72925"/>
                      <a:gd name="connsiteX14" fmla="*/ 54313 w 64373"/>
                      <a:gd name="connsiteY14" fmla="*/ 62373 h 72925"/>
                      <a:gd name="connsiteX15" fmla="*/ 62469 w 64373"/>
                      <a:gd name="connsiteY15" fmla="*/ 37866 h 72925"/>
                      <a:gd name="connsiteX16" fmla="*/ 51059 w 64373"/>
                      <a:gd name="connsiteY16" fmla="*/ 41220 h 72925"/>
                      <a:gd name="connsiteX17" fmla="*/ 45820 w 64373"/>
                      <a:gd name="connsiteY17" fmla="*/ 56142 h 72925"/>
                      <a:gd name="connsiteX18" fmla="*/ 32267 w 64373"/>
                      <a:gd name="connsiteY18" fmla="*/ 61738 h 72925"/>
                      <a:gd name="connsiteX19" fmla="*/ 16987 w 64373"/>
                      <a:gd name="connsiteY19" fmla="*/ 56341 h 72925"/>
                      <a:gd name="connsiteX20" fmla="*/ 10379 w 64373"/>
                      <a:gd name="connsiteY20" fmla="*/ 41140 h 72925"/>
                      <a:gd name="connsiteX21" fmla="*/ 51059 w 64373"/>
                      <a:gd name="connsiteY21" fmla="*/ 4122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469" y="37866"/>
                        </a:moveTo>
                        <a:lnTo>
                          <a:pt x="62469" y="32290"/>
                        </a:lnTo>
                        <a:lnTo>
                          <a:pt x="10002" y="32290"/>
                        </a:lnTo>
                        <a:cubicBezTo>
                          <a:pt x="10505" y="24432"/>
                          <a:pt x="12873" y="18446"/>
                          <a:pt x="17106" y="14332"/>
                        </a:cubicBezTo>
                        <a:cubicBezTo>
                          <a:pt x="21340" y="10217"/>
                          <a:pt x="27240" y="8160"/>
                          <a:pt x="34807" y="8160"/>
                        </a:cubicBezTo>
                        <a:cubicBezTo>
                          <a:pt x="39186" y="8160"/>
                          <a:pt x="43433" y="8696"/>
                          <a:pt x="47547" y="9768"/>
                        </a:cubicBezTo>
                        <a:cubicBezTo>
                          <a:pt x="51661" y="10839"/>
                          <a:pt x="55749" y="12453"/>
                          <a:pt x="59810" y="14609"/>
                        </a:cubicBezTo>
                        <a:lnTo>
                          <a:pt x="59810" y="3814"/>
                        </a:lnTo>
                        <a:cubicBezTo>
                          <a:pt x="55709" y="2081"/>
                          <a:pt x="51509" y="758"/>
                          <a:pt x="47209" y="-154"/>
                        </a:cubicBezTo>
                        <a:cubicBezTo>
                          <a:pt x="42910" y="-1067"/>
                          <a:pt x="38551" y="-1524"/>
                          <a:pt x="34132" y="-1524"/>
                        </a:cubicBezTo>
                        <a:cubicBezTo>
                          <a:pt x="23046" y="-1524"/>
                          <a:pt x="14269" y="1698"/>
                          <a:pt x="7800" y="8140"/>
                        </a:cubicBezTo>
                        <a:cubicBezTo>
                          <a:pt x="1331" y="14596"/>
                          <a:pt x="-1904" y="23327"/>
                          <a:pt x="-1904" y="34334"/>
                        </a:cubicBezTo>
                        <a:cubicBezTo>
                          <a:pt x="-1904" y="45698"/>
                          <a:pt x="1165" y="54714"/>
                          <a:pt x="7304" y="61381"/>
                        </a:cubicBezTo>
                        <a:cubicBezTo>
                          <a:pt x="13442" y="68062"/>
                          <a:pt x="21723" y="71402"/>
                          <a:pt x="32148" y="71402"/>
                        </a:cubicBezTo>
                        <a:cubicBezTo>
                          <a:pt x="41488" y="71402"/>
                          <a:pt x="48876" y="68393"/>
                          <a:pt x="54313" y="62373"/>
                        </a:cubicBezTo>
                        <a:cubicBezTo>
                          <a:pt x="59751" y="56367"/>
                          <a:pt x="62469" y="48198"/>
                          <a:pt x="62469" y="37866"/>
                        </a:cubicBezTo>
                        <a:close/>
                        <a:moveTo>
                          <a:pt x="51059" y="41220"/>
                        </a:moveTo>
                        <a:cubicBezTo>
                          <a:pt x="50980" y="47451"/>
                          <a:pt x="49233" y="52425"/>
                          <a:pt x="45820" y="56142"/>
                        </a:cubicBezTo>
                        <a:cubicBezTo>
                          <a:pt x="42407" y="59873"/>
                          <a:pt x="37889" y="61738"/>
                          <a:pt x="32267" y="61738"/>
                        </a:cubicBezTo>
                        <a:cubicBezTo>
                          <a:pt x="25904" y="61738"/>
                          <a:pt x="20811" y="59939"/>
                          <a:pt x="16987" y="56341"/>
                        </a:cubicBezTo>
                        <a:cubicBezTo>
                          <a:pt x="13164" y="52743"/>
                          <a:pt x="10961" y="47676"/>
                          <a:pt x="10379" y="41140"/>
                        </a:cubicBezTo>
                        <a:lnTo>
                          <a:pt x="51059" y="41220"/>
                        </a:lnTo>
                        <a:close/>
                      </a:path>
                    </a:pathLst>
                  </a:custGeom>
                  <a:solidFill>
                    <a:srgbClr val="000000"/>
                  </a:solidFill>
                  <a:ln w="20" cap="flat">
                    <a:noFill/>
                    <a:prstDash val="solid"/>
                    <a:round/>
                  </a:ln>
                </p:spPr>
                <p:txBody>
                  <a:bodyPr rtlCol="0" anchor="ctr"/>
                  <a:lstStyle/>
                  <a:p>
                    <a:endParaRPr lang="en-US" sz="1400"/>
                  </a:p>
                </p:txBody>
              </p:sp>
            </p:grpSp>
          </p:grpSp>
          <p:grpSp>
            <p:nvGrpSpPr>
              <p:cNvPr id="11" name="Graphic 1109">
                <a:extLst>
                  <a:ext uri="{FF2B5EF4-FFF2-40B4-BE49-F238E27FC236}">
                    <a16:creationId xmlns:a16="http://schemas.microsoft.com/office/drawing/2014/main" id="{ECDBBB25-EF3D-3B2B-534B-FF16D9630CDB}"/>
                  </a:ext>
                </a:extLst>
              </p:cNvPr>
              <p:cNvGrpSpPr/>
              <p:nvPr/>
            </p:nvGrpSpPr>
            <p:grpSpPr>
              <a:xfrm>
                <a:off x="4392381" y="3961765"/>
                <a:ext cx="122912" cy="971703"/>
                <a:chOff x="4392381" y="3961765"/>
                <a:chExt cx="122912" cy="971703"/>
              </a:xfrm>
              <a:solidFill>
                <a:srgbClr val="000000"/>
              </a:solidFill>
            </p:grpSpPr>
            <p:sp>
              <p:nvSpPr>
                <p:cNvPr id="214" name="Freeform 213">
                  <a:extLst>
                    <a:ext uri="{FF2B5EF4-FFF2-40B4-BE49-F238E27FC236}">
                      <a16:creationId xmlns:a16="http://schemas.microsoft.com/office/drawing/2014/main" id="{6633328C-E261-4007-82A8-4FF9C3A050E0}"/>
                    </a:ext>
                  </a:extLst>
                </p:cNvPr>
                <p:cNvSpPr/>
                <p:nvPr/>
              </p:nvSpPr>
              <p:spPr>
                <a:xfrm>
                  <a:off x="4453836" y="3961765"/>
                  <a:ext cx="12700" cy="44450"/>
                </a:xfrm>
                <a:custGeom>
                  <a:avLst/>
                  <a:gdLst>
                    <a:gd name="connsiteX0" fmla="*/ 87 w 12700"/>
                    <a:gd name="connsiteY0" fmla="*/ 186 h 44450"/>
                    <a:gd name="connsiteX1" fmla="*/ 87 w 12700"/>
                    <a:gd name="connsiteY1" fmla="*/ 44636 h 44450"/>
                  </a:gdLst>
                  <a:ahLst/>
                  <a:cxnLst>
                    <a:cxn ang="0">
                      <a:pos x="connsiteX0" y="connsiteY0"/>
                    </a:cxn>
                    <a:cxn ang="0">
                      <a:pos x="connsiteX1" y="connsiteY1"/>
                    </a:cxn>
                  </a:cxnLst>
                  <a:rect l="l" t="t" r="r" b="b"/>
                  <a:pathLst>
                    <a:path w="12700" h="44450">
                      <a:moveTo>
                        <a:pt x="87" y="186"/>
                      </a:moveTo>
                      <a:lnTo>
                        <a:pt x="87"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215" name="Graphic 1109">
                  <a:extLst>
                    <a:ext uri="{FF2B5EF4-FFF2-40B4-BE49-F238E27FC236}">
                      <a16:creationId xmlns:a16="http://schemas.microsoft.com/office/drawing/2014/main" id="{EE35A89D-6E95-71DC-8681-F143FE243B1E}"/>
                    </a:ext>
                  </a:extLst>
                </p:cNvPr>
                <p:cNvGrpSpPr/>
                <p:nvPr/>
              </p:nvGrpSpPr>
              <p:grpSpPr>
                <a:xfrm>
                  <a:off x="4392381" y="4063126"/>
                  <a:ext cx="122912" cy="870341"/>
                  <a:chOff x="4392381" y="4063126"/>
                  <a:chExt cx="122912" cy="870341"/>
                </a:xfrm>
                <a:solidFill>
                  <a:srgbClr val="000000"/>
                </a:solidFill>
              </p:grpSpPr>
              <p:sp>
                <p:nvSpPr>
                  <p:cNvPr id="216" name="Freeform 215">
                    <a:extLst>
                      <a:ext uri="{FF2B5EF4-FFF2-40B4-BE49-F238E27FC236}">
                        <a16:creationId xmlns:a16="http://schemas.microsoft.com/office/drawing/2014/main" id="{B3E75F4A-6E0B-706F-E239-85BE109AC94A}"/>
                      </a:ext>
                    </a:extLst>
                  </p:cNvPr>
                  <p:cNvSpPr/>
                  <p:nvPr/>
                </p:nvSpPr>
                <p:spPr>
                  <a:xfrm rot="5400000" flipV="1">
                    <a:off x="4430054" y="4051865"/>
                    <a:ext cx="70068" cy="92590"/>
                  </a:xfrm>
                  <a:custGeom>
                    <a:avLst/>
                    <a:gdLst>
                      <a:gd name="connsiteX0" fmla="*/ -2306 w 70068"/>
                      <a:gd name="connsiteY0" fmla="*/ 90455 h 92590"/>
                      <a:gd name="connsiteX1" fmla="*/ 14561 w 70068"/>
                      <a:gd name="connsiteY1" fmla="*/ 90455 h 92590"/>
                      <a:gd name="connsiteX2" fmla="*/ 55618 w 70068"/>
                      <a:gd name="connsiteY2" fmla="*/ 13004 h 92590"/>
                      <a:gd name="connsiteX3" fmla="*/ 55618 w 70068"/>
                      <a:gd name="connsiteY3" fmla="*/ 90455 h 92590"/>
                      <a:gd name="connsiteX4" fmla="*/ 67762 w 70068"/>
                      <a:gd name="connsiteY4" fmla="*/ 90455 h 92590"/>
                      <a:gd name="connsiteX5" fmla="*/ 67762 w 70068"/>
                      <a:gd name="connsiteY5" fmla="*/ -2136 h 92590"/>
                      <a:gd name="connsiteX6" fmla="*/ 50895 w 70068"/>
                      <a:gd name="connsiteY6" fmla="*/ -2136 h 92590"/>
                      <a:gd name="connsiteX7" fmla="*/ 9858 w 70068"/>
                      <a:gd name="connsiteY7" fmla="*/ 75314 h 92590"/>
                      <a:gd name="connsiteX8" fmla="*/ 9858 w 70068"/>
                      <a:gd name="connsiteY8" fmla="*/ -2136 h 92590"/>
                      <a:gd name="connsiteX9" fmla="*/ -2306 w 70068"/>
                      <a:gd name="connsiteY9" fmla="*/ -2136 h 92590"/>
                      <a:gd name="connsiteX10" fmla="*/ -2306 w 70068"/>
                      <a:gd name="connsiteY10"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68" h="92590">
                        <a:moveTo>
                          <a:pt x="-2306" y="90455"/>
                        </a:moveTo>
                        <a:lnTo>
                          <a:pt x="14561" y="90455"/>
                        </a:lnTo>
                        <a:lnTo>
                          <a:pt x="55618" y="13004"/>
                        </a:lnTo>
                        <a:lnTo>
                          <a:pt x="55618" y="90455"/>
                        </a:lnTo>
                        <a:lnTo>
                          <a:pt x="67762" y="90455"/>
                        </a:lnTo>
                        <a:lnTo>
                          <a:pt x="67762" y="-2136"/>
                        </a:lnTo>
                        <a:lnTo>
                          <a:pt x="50895" y="-2136"/>
                        </a:lnTo>
                        <a:lnTo>
                          <a:pt x="9858" y="75314"/>
                        </a:lnTo>
                        <a:lnTo>
                          <a:pt x="9858" y="-2136"/>
                        </a:lnTo>
                        <a:lnTo>
                          <a:pt x="-2306" y="-2136"/>
                        </a:lnTo>
                        <a:lnTo>
                          <a:pt x="-2306" y="90455"/>
                        </a:lnTo>
                        <a:close/>
                      </a:path>
                    </a:pathLst>
                  </a:custGeom>
                  <a:solidFill>
                    <a:srgbClr val="000000"/>
                  </a:solidFill>
                  <a:ln w="20" cap="flat">
                    <a:noFill/>
                    <a:prstDash val="solid"/>
                    <a:round/>
                  </a:ln>
                </p:spPr>
                <p:txBody>
                  <a:bodyPr rtlCol="0" anchor="ctr"/>
                  <a:lstStyle/>
                  <a:p>
                    <a:endParaRPr lang="en-US" sz="1400"/>
                  </a:p>
                </p:txBody>
              </p:sp>
              <p:sp>
                <p:nvSpPr>
                  <p:cNvPr id="217" name="Freeform 216">
                    <a:extLst>
                      <a:ext uri="{FF2B5EF4-FFF2-40B4-BE49-F238E27FC236}">
                        <a16:creationId xmlns:a16="http://schemas.microsoft.com/office/drawing/2014/main" id="{91BF3B24-78C3-948E-8BF9-CFDF02B03E2B}"/>
                      </a:ext>
                    </a:extLst>
                  </p:cNvPr>
                  <p:cNvSpPr/>
                  <p:nvPr/>
                </p:nvSpPr>
                <p:spPr>
                  <a:xfrm rot="5400000" flipV="1">
                    <a:off x="4421264" y="4148395"/>
                    <a:ext cx="64373" cy="72925"/>
                  </a:xfrm>
                  <a:custGeom>
                    <a:avLst/>
                    <a:gdLst>
                      <a:gd name="connsiteX0" fmla="*/ 62485 w 64373"/>
                      <a:gd name="connsiteY0" fmla="*/ 37847 h 72925"/>
                      <a:gd name="connsiteX1" fmla="*/ 62485 w 64373"/>
                      <a:gd name="connsiteY1" fmla="*/ 32271 h 72925"/>
                      <a:gd name="connsiteX2" fmla="*/ 10018 w 64373"/>
                      <a:gd name="connsiteY2" fmla="*/ 32271 h 72925"/>
                      <a:gd name="connsiteX3" fmla="*/ 17122 w 64373"/>
                      <a:gd name="connsiteY3" fmla="*/ 14312 h 72925"/>
                      <a:gd name="connsiteX4" fmla="*/ 34823 w 64373"/>
                      <a:gd name="connsiteY4" fmla="*/ 8141 h 72925"/>
                      <a:gd name="connsiteX5" fmla="*/ 47562 w 64373"/>
                      <a:gd name="connsiteY5" fmla="*/ 9748 h 72925"/>
                      <a:gd name="connsiteX6" fmla="*/ 59826 w 64373"/>
                      <a:gd name="connsiteY6" fmla="*/ 14590 h 72925"/>
                      <a:gd name="connsiteX7" fmla="*/ 59826 w 64373"/>
                      <a:gd name="connsiteY7" fmla="*/ 3795 h 72925"/>
                      <a:gd name="connsiteX8" fmla="*/ 47225 w 64373"/>
                      <a:gd name="connsiteY8" fmla="*/ -174 h 72925"/>
                      <a:gd name="connsiteX9" fmla="*/ 34148 w 64373"/>
                      <a:gd name="connsiteY9" fmla="*/ -1543 h 72925"/>
                      <a:gd name="connsiteX10" fmla="*/ 7815 w 64373"/>
                      <a:gd name="connsiteY10" fmla="*/ 8121 h 72925"/>
                      <a:gd name="connsiteX11" fmla="*/ -1888 w 64373"/>
                      <a:gd name="connsiteY11" fmla="*/ 34315 h 72925"/>
                      <a:gd name="connsiteX12" fmla="*/ 7319 w 64373"/>
                      <a:gd name="connsiteY12" fmla="*/ 61362 h 72925"/>
                      <a:gd name="connsiteX13" fmla="*/ 32164 w 64373"/>
                      <a:gd name="connsiteY13" fmla="*/ 71383 h 72925"/>
                      <a:gd name="connsiteX14" fmla="*/ 54329 w 64373"/>
                      <a:gd name="connsiteY14" fmla="*/ 62354 h 72925"/>
                      <a:gd name="connsiteX15" fmla="*/ 62485 w 64373"/>
                      <a:gd name="connsiteY15" fmla="*/ 37847 h 72925"/>
                      <a:gd name="connsiteX16" fmla="*/ 51075 w 64373"/>
                      <a:gd name="connsiteY16" fmla="*/ 41200 h 72925"/>
                      <a:gd name="connsiteX17" fmla="*/ 45836 w 64373"/>
                      <a:gd name="connsiteY17" fmla="*/ 56123 h 72925"/>
                      <a:gd name="connsiteX18" fmla="*/ 32283 w 64373"/>
                      <a:gd name="connsiteY18" fmla="*/ 61719 h 72925"/>
                      <a:gd name="connsiteX19" fmla="*/ 17003 w 64373"/>
                      <a:gd name="connsiteY19" fmla="*/ 56321 h 72925"/>
                      <a:gd name="connsiteX20" fmla="*/ 10395 w 64373"/>
                      <a:gd name="connsiteY20" fmla="*/ 41121 h 72925"/>
                      <a:gd name="connsiteX21" fmla="*/ 51075 w 64373"/>
                      <a:gd name="connsiteY21" fmla="*/ 4120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485" y="37847"/>
                        </a:moveTo>
                        <a:lnTo>
                          <a:pt x="62485" y="32271"/>
                        </a:lnTo>
                        <a:lnTo>
                          <a:pt x="10018" y="32271"/>
                        </a:lnTo>
                        <a:cubicBezTo>
                          <a:pt x="10521" y="24413"/>
                          <a:pt x="12889" y="18426"/>
                          <a:pt x="17122" y="14312"/>
                        </a:cubicBezTo>
                        <a:cubicBezTo>
                          <a:pt x="21355" y="10198"/>
                          <a:pt x="27256" y="8141"/>
                          <a:pt x="34823" y="8141"/>
                        </a:cubicBezTo>
                        <a:cubicBezTo>
                          <a:pt x="39202" y="8141"/>
                          <a:pt x="43448" y="8677"/>
                          <a:pt x="47562" y="9748"/>
                        </a:cubicBezTo>
                        <a:cubicBezTo>
                          <a:pt x="51676" y="10820"/>
                          <a:pt x="55764" y="12434"/>
                          <a:pt x="59826" y="14590"/>
                        </a:cubicBezTo>
                        <a:lnTo>
                          <a:pt x="59826" y="3795"/>
                        </a:lnTo>
                        <a:cubicBezTo>
                          <a:pt x="55725" y="2062"/>
                          <a:pt x="51524" y="739"/>
                          <a:pt x="47225" y="-174"/>
                        </a:cubicBezTo>
                        <a:cubicBezTo>
                          <a:pt x="42925" y="-1087"/>
                          <a:pt x="38567" y="-1543"/>
                          <a:pt x="34148" y="-1543"/>
                        </a:cubicBezTo>
                        <a:cubicBezTo>
                          <a:pt x="23062" y="-1543"/>
                          <a:pt x="14284" y="1678"/>
                          <a:pt x="7815" y="8121"/>
                        </a:cubicBezTo>
                        <a:cubicBezTo>
                          <a:pt x="1346" y="14577"/>
                          <a:pt x="-1888" y="23308"/>
                          <a:pt x="-1888" y="34315"/>
                        </a:cubicBezTo>
                        <a:cubicBezTo>
                          <a:pt x="-1888" y="45679"/>
                          <a:pt x="1181" y="54694"/>
                          <a:pt x="7319" y="61362"/>
                        </a:cubicBezTo>
                        <a:cubicBezTo>
                          <a:pt x="13457" y="68043"/>
                          <a:pt x="21739" y="71383"/>
                          <a:pt x="32164" y="71383"/>
                        </a:cubicBezTo>
                        <a:cubicBezTo>
                          <a:pt x="41503" y="71383"/>
                          <a:pt x="48892" y="68373"/>
                          <a:pt x="54329" y="62354"/>
                        </a:cubicBezTo>
                        <a:cubicBezTo>
                          <a:pt x="59766" y="56348"/>
                          <a:pt x="62485" y="48179"/>
                          <a:pt x="62485" y="37847"/>
                        </a:cubicBezTo>
                        <a:close/>
                        <a:moveTo>
                          <a:pt x="51075" y="41200"/>
                        </a:moveTo>
                        <a:cubicBezTo>
                          <a:pt x="50995" y="47431"/>
                          <a:pt x="49249" y="52406"/>
                          <a:pt x="45836" y="56123"/>
                        </a:cubicBezTo>
                        <a:cubicBezTo>
                          <a:pt x="42423" y="59854"/>
                          <a:pt x="37905" y="61719"/>
                          <a:pt x="32283" y="61719"/>
                        </a:cubicBezTo>
                        <a:cubicBezTo>
                          <a:pt x="25919" y="61719"/>
                          <a:pt x="20826" y="59920"/>
                          <a:pt x="17003" y="56321"/>
                        </a:cubicBezTo>
                        <a:cubicBezTo>
                          <a:pt x="13180" y="52723"/>
                          <a:pt x="10977" y="47656"/>
                          <a:pt x="10395" y="41121"/>
                        </a:cubicBezTo>
                        <a:lnTo>
                          <a:pt x="51075" y="41200"/>
                        </a:lnTo>
                        <a:close/>
                      </a:path>
                    </a:pathLst>
                  </a:custGeom>
                  <a:solidFill>
                    <a:srgbClr val="000000"/>
                  </a:solidFill>
                  <a:ln w="20" cap="flat">
                    <a:noFill/>
                    <a:prstDash val="solid"/>
                    <a:round/>
                  </a:ln>
                </p:spPr>
                <p:txBody>
                  <a:bodyPr rtlCol="0" anchor="ctr"/>
                  <a:lstStyle/>
                  <a:p>
                    <a:endParaRPr lang="en-US" sz="1400"/>
                  </a:p>
                </p:txBody>
              </p:sp>
              <p:sp>
                <p:nvSpPr>
                  <p:cNvPr id="218" name="Freeform 217">
                    <a:extLst>
                      <a:ext uri="{FF2B5EF4-FFF2-40B4-BE49-F238E27FC236}">
                        <a16:creationId xmlns:a16="http://schemas.microsoft.com/office/drawing/2014/main" id="{B0399E87-E7D3-A32A-ACB6-DECF418E200B}"/>
                      </a:ext>
                    </a:extLst>
                  </p:cNvPr>
                  <p:cNvSpPr/>
                  <p:nvPr/>
                </p:nvSpPr>
                <p:spPr>
                  <a:xfrm rot="5400000" flipV="1">
                    <a:off x="4461338" y="4193222"/>
                    <a:ext cx="11410" cy="96500"/>
                  </a:xfrm>
                  <a:custGeom>
                    <a:avLst/>
                    <a:gdLst>
                      <a:gd name="connsiteX0" fmla="*/ -803 w 11410"/>
                      <a:gd name="connsiteY0" fmla="*/ 67230 h 96500"/>
                      <a:gd name="connsiteX1" fmla="*/ 10607 w 11410"/>
                      <a:gd name="connsiteY1" fmla="*/ 67230 h 96500"/>
                      <a:gd name="connsiteX2" fmla="*/ 10607 w 11410"/>
                      <a:gd name="connsiteY2" fmla="*/ -2224 h 96500"/>
                      <a:gd name="connsiteX3" fmla="*/ -803 w 11410"/>
                      <a:gd name="connsiteY3" fmla="*/ -2224 h 96500"/>
                      <a:gd name="connsiteX4" fmla="*/ -803 w 11410"/>
                      <a:gd name="connsiteY4" fmla="*/ 67230 h 96500"/>
                      <a:gd name="connsiteX5" fmla="*/ -803 w 11410"/>
                      <a:gd name="connsiteY5" fmla="*/ 94277 h 96500"/>
                      <a:gd name="connsiteX6" fmla="*/ 10607 w 11410"/>
                      <a:gd name="connsiteY6" fmla="*/ 94277 h 96500"/>
                      <a:gd name="connsiteX7" fmla="*/ 10607 w 11410"/>
                      <a:gd name="connsiteY7" fmla="*/ 79811 h 96500"/>
                      <a:gd name="connsiteX8" fmla="*/ -803 w 11410"/>
                      <a:gd name="connsiteY8" fmla="*/ 79811 h 96500"/>
                      <a:gd name="connsiteX9" fmla="*/ -803 w 11410"/>
                      <a:gd name="connsiteY9" fmla="*/ 9427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03" y="67230"/>
                        </a:moveTo>
                        <a:lnTo>
                          <a:pt x="10607" y="67230"/>
                        </a:lnTo>
                        <a:lnTo>
                          <a:pt x="10607" y="-2224"/>
                        </a:lnTo>
                        <a:lnTo>
                          <a:pt x="-803" y="-2224"/>
                        </a:lnTo>
                        <a:lnTo>
                          <a:pt x="-803" y="67230"/>
                        </a:lnTo>
                        <a:close/>
                        <a:moveTo>
                          <a:pt x="-803" y="94277"/>
                        </a:moveTo>
                        <a:lnTo>
                          <a:pt x="10607" y="94277"/>
                        </a:lnTo>
                        <a:lnTo>
                          <a:pt x="10607" y="79811"/>
                        </a:lnTo>
                        <a:lnTo>
                          <a:pt x="-803" y="79811"/>
                        </a:lnTo>
                        <a:lnTo>
                          <a:pt x="-803" y="94277"/>
                        </a:lnTo>
                        <a:close/>
                      </a:path>
                    </a:pathLst>
                  </a:custGeom>
                  <a:solidFill>
                    <a:srgbClr val="000000"/>
                  </a:solidFill>
                  <a:ln w="20" cap="flat">
                    <a:noFill/>
                    <a:prstDash val="solid"/>
                    <a:round/>
                  </a:ln>
                </p:spPr>
                <p:txBody>
                  <a:bodyPr rtlCol="0" anchor="ctr"/>
                  <a:lstStyle/>
                  <a:p>
                    <a:endParaRPr lang="en-US" sz="1400"/>
                  </a:p>
                </p:txBody>
              </p:sp>
              <p:sp>
                <p:nvSpPr>
                  <p:cNvPr id="219" name="Freeform 218">
                    <a:extLst>
                      <a:ext uri="{FF2B5EF4-FFF2-40B4-BE49-F238E27FC236}">
                        <a16:creationId xmlns:a16="http://schemas.microsoft.com/office/drawing/2014/main" id="{8F4C5477-A5E7-CDC8-7B83-14B65E64CEE7}"/>
                      </a:ext>
                    </a:extLst>
                  </p:cNvPr>
                  <p:cNvSpPr/>
                  <p:nvPr/>
                </p:nvSpPr>
                <p:spPr>
                  <a:xfrm rot="5400000" flipV="1">
                    <a:off x="4410111" y="4248360"/>
                    <a:ext cx="62071" cy="97532"/>
                  </a:xfrm>
                  <a:custGeom>
                    <a:avLst/>
                    <a:gdLst>
                      <a:gd name="connsiteX0" fmla="*/ 48830 w 62071"/>
                      <a:gd name="connsiteY0" fmla="*/ 61038 h 97532"/>
                      <a:gd name="connsiteX1" fmla="*/ 43710 w 62071"/>
                      <a:gd name="connsiteY1" fmla="*/ 80247 h 97532"/>
                      <a:gd name="connsiteX2" fmla="*/ 29363 w 62071"/>
                      <a:gd name="connsiteY2" fmla="*/ 87073 h 97532"/>
                      <a:gd name="connsiteX3" fmla="*/ 15076 w 62071"/>
                      <a:gd name="connsiteY3" fmla="*/ 80247 h 97532"/>
                      <a:gd name="connsiteX4" fmla="*/ 9956 w 62071"/>
                      <a:gd name="connsiteY4" fmla="*/ 61038 h 97532"/>
                      <a:gd name="connsiteX5" fmla="*/ 15076 w 62071"/>
                      <a:gd name="connsiteY5" fmla="*/ 41869 h 97532"/>
                      <a:gd name="connsiteX6" fmla="*/ 29363 w 62071"/>
                      <a:gd name="connsiteY6" fmla="*/ 35043 h 97532"/>
                      <a:gd name="connsiteX7" fmla="*/ 43710 w 62071"/>
                      <a:gd name="connsiteY7" fmla="*/ 41869 h 97532"/>
                      <a:gd name="connsiteX8" fmla="*/ 48830 w 62071"/>
                      <a:gd name="connsiteY8" fmla="*/ 61038 h 97532"/>
                      <a:gd name="connsiteX9" fmla="*/ 60240 w 62071"/>
                      <a:gd name="connsiteY9" fmla="*/ 34110 h 97532"/>
                      <a:gd name="connsiteX10" fmla="*/ 52362 w 62071"/>
                      <a:gd name="connsiteY10" fmla="*/ 7738 h 97532"/>
                      <a:gd name="connsiteX11" fmla="*/ 28252 w 62071"/>
                      <a:gd name="connsiteY11" fmla="*/ -914 h 97532"/>
                      <a:gd name="connsiteX12" fmla="*/ 16901 w 62071"/>
                      <a:gd name="connsiteY12" fmla="*/ -21 h 97532"/>
                      <a:gd name="connsiteX13" fmla="*/ 6543 w 62071"/>
                      <a:gd name="connsiteY13" fmla="*/ 2737 h 97532"/>
                      <a:gd name="connsiteX14" fmla="*/ 6543 w 62071"/>
                      <a:gd name="connsiteY14" fmla="*/ 13830 h 97532"/>
                      <a:gd name="connsiteX15" fmla="*/ 16465 w 62071"/>
                      <a:gd name="connsiteY15" fmla="*/ 9821 h 97532"/>
                      <a:gd name="connsiteX16" fmla="*/ 26446 w 62071"/>
                      <a:gd name="connsiteY16" fmla="*/ 8512 h 97532"/>
                      <a:gd name="connsiteX17" fmla="*/ 43254 w 62071"/>
                      <a:gd name="connsiteY17" fmla="*/ 14366 h 97532"/>
                      <a:gd name="connsiteX18" fmla="*/ 48830 w 62071"/>
                      <a:gd name="connsiteY18" fmla="*/ 32066 h 97532"/>
                      <a:gd name="connsiteX19" fmla="*/ 48830 w 62071"/>
                      <a:gd name="connsiteY19" fmla="*/ 37722 h 97532"/>
                      <a:gd name="connsiteX20" fmla="*/ 39781 w 62071"/>
                      <a:gd name="connsiteY20" fmla="*/ 28534 h 97532"/>
                      <a:gd name="connsiteX21" fmla="*/ 26565 w 62071"/>
                      <a:gd name="connsiteY21" fmla="*/ 25498 h 97532"/>
                      <a:gd name="connsiteX22" fmla="*/ 5987 w 62071"/>
                      <a:gd name="connsiteY22" fmla="*/ 35221 h 97532"/>
                      <a:gd name="connsiteX23" fmla="*/ -1831 w 62071"/>
                      <a:gd name="connsiteY23" fmla="*/ 61038 h 97532"/>
                      <a:gd name="connsiteX24" fmla="*/ 5987 w 62071"/>
                      <a:gd name="connsiteY24" fmla="*/ 86875 h 97532"/>
                      <a:gd name="connsiteX25" fmla="*/ 26565 w 62071"/>
                      <a:gd name="connsiteY25" fmla="*/ 96618 h 97532"/>
                      <a:gd name="connsiteX26" fmla="*/ 39781 w 62071"/>
                      <a:gd name="connsiteY26" fmla="*/ 93582 h 97532"/>
                      <a:gd name="connsiteX27" fmla="*/ 48830 w 62071"/>
                      <a:gd name="connsiteY27" fmla="*/ 84414 h 97532"/>
                      <a:gd name="connsiteX28" fmla="*/ 48830 w 62071"/>
                      <a:gd name="connsiteY28" fmla="*/ 94951 h 97532"/>
                      <a:gd name="connsiteX29" fmla="*/ 60240 w 62071"/>
                      <a:gd name="connsiteY29" fmla="*/ 94951 h 97532"/>
                      <a:gd name="connsiteX30" fmla="*/ 60240 w 62071"/>
                      <a:gd name="connsiteY30" fmla="*/ 34110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8830" y="61038"/>
                        </a:moveTo>
                        <a:cubicBezTo>
                          <a:pt x="48830" y="69306"/>
                          <a:pt x="47123" y="75709"/>
                          <a:pt x="43710" y="80247"/>
                        </a:cubicBezTo>
                        <a:cubicBezTo>
                          <a:pt x="40310" y="84798"/>
                          <a:pt x="35528" y="87073"/>
                          <a:pt x="29363" y="87073"/>
                        </a:cubicBezTo>
                        <a:cubicBezTo>
                          <a:pt x="23251" y="87073"/>
                          <a:pt x="18489" y="84798"/>
                          <a:pt x="15076" y="80247"/>
                        </a:cubicBezTo>
                        <a:cubicBezTo>
                          <a:pt x="11662" y="75709"/>
                          <a:pt x="9956" y="69306"/>
                          <a:pt x="9956" y="61038"/>
                        </a:cubicBezTo>
                        <a:cubicBezTo>
                          <a:pt x="9956" y="52809"/>
                          <a:pt x="11662" y="46420"/>
                          <a:pt x="15076" y="41869"/>
                        </a:cubicBezTo>
                        <a:cubicBezTo>
                          <a:pt x="18489" y="37318"/>
                          <a:pt x="23251" y="35043"/>
                          <a:pt x="29363" y="35043"/>
                        </a:cubicBezTo>
                        <a:cubicBezTo>
                          <a:pt x="35528" y="35043"/>
                          <a:pt x="40310" y="37318"/>
                          <a:pt x="43710" y="41869"/>
                        </a:cubicBezTo>
                        <a:cubicBezTo>
                          <a:pt x="47123" y="46420"/>
                          <a:pt x="48830" y="52809"/>
                          <a:pt x="48830" y="61038"/>
                        </a:cubicBezTo>
                        <a:close/>
                        <a:moveTo>
                          <a:pt x="60240" y="34110"/>
                        </a:moveTo>
                        <a:cubicBezTo>
                          <a:pt x="60240" y="22296"/>
                          <a:pt x="57614" y="13506"/>
                          <a:pt x="52362" y="7738"/>
                        </a:cubicBezTo>
                        <a:cubicBezTo>
                          <a:pt x="47123" y="1970"/>
                          <a:pt x="39087" y="-914"/>
                          <a:pt x="28252" y="-914"/>
                        </a:cubicBezTo>
                        <a:cubicBezTo>
                          <a:pt x="24243" y="-914"/>
                          <a:pt x="20460" y="-616"/>
                          <a:pt x="16901" y="-21"/>
                        </a:cubicBezTo>
                        <a:cubicBezTo>
                          <a:pt x="13343" y="574"/>
                          <a:pt x="9890" y="1493"/>
                          <a:pt x="6543" y="2737"/>
                        </a:cubicBezTo>
                        <a:lnTo>
                          <a:pt x="6543" y="13830"/>
                        </a:lnTo>
                        <a:cubicBezTo>
                          <a:pt x="9890" y="12017"/>
                          <a:pt x="13197" y="10681"/>
                          <a:pt x="16465" y="9821"/>
                        </a:cubicBezTo>
                        <a:cubicBezTo>
                          <a:pt x="19732" y="8948"/>
                          <a:pt x="23059" y="8512"/>
                          <a:pt x="26446" y="8512"/>
                        </a:cubicBezTo>
                        <a:cubicBezTo>
                          <a:pt x="33934" y="8512"/>
                          <a:pt x="39536" y="10463"/>
                          <a:pt x="43254" y="14366"/>
                        </a:cubicBezTo>
                        <a:cubicBezTo>
                          <a:pt x="46971" y="18268"/>
                          <a:pt x="48830" y="24168"/>
                          <a:pt x="48830" y="32066"/>
                        </a:cubicBezTo>
                        <a:lnTo>
                          <a:pt x="48830" y="37722"/>
                        </a:lnTo>
                        <a:cubicBezTo>
                          <a:pt x="46475" y="33621"/>
                          <a:pt x="43459" y="30558"/>
                          <a:pt x="39781" y="28534"/>
                        </a:cubicBezTo>
                        <a:cubicBezTo>
                          <a:pt x="36103" y="26510"/>
                          <a:pt x="31698" y="25498"/>
                          <a:pt x="26565" y="25498"/>
                        </a:cubicBezTo>
                        <a:cubicBezTo>
                          <a:pt x="18059" y="25498"/>
                          <a:pt x="11199" y="28739"/>
                          <a:pt x="5987" y="35221"/>
                        </a:cubicBezTo>
                        <a:cubicBezTo>
                          <a:pt x="775" y="41717"/>
                          <a:pt x="-1831" y="50322"/>
                          <a:pt x="-1831" y="61038"/>
                        </a:cubicBezTo>
                        <a:cubicBezTo>
                          <a:pt x="-1831" y="71780"/>
                          <a:pt x="775" y="80392"/>
                          <a:pt x="5987" y="86875"/>
                        </a:cubicBezTo>
                        <a:cubicBezTo>
                          <a:pt x="11199" y="93370"/>
                          <a:pt x="18059" y="96618"/>
                          <a:pt x="26565" y="96618"/>
                        </a:cubicBezTo>
                        <a:cubicBezTo>
                          <a:pt x="31698" y="96618"/>
                          <a:pt x="36103" y="95606"/>
                          <a:pt x="39781" y="93582"/>
                        </a:cubicBezTo>
                        <a:cubicBezTo>
                          <a:pt x="43459" y="91558"/>
                          <a:pt x="46475" y="88502"/>
                          <a:pt x="48830" y="84414"/>
                        </a:cubicBezTo>
                        <a:lnTo>
                          <a:pt x="48830" y="94951"/>
                        </a:lnTo>
                        <a:lnTo>
                          <a:pt x="60240" y="94951"/>
                        </a:lnTo>
                        <a:lnTo>
                          <a:pt x="60240" y="34110"/>
                        </a:lnTo>
                        <a:close/>
                      </a:path>
                    </a:pathLst>
                  </a:custGeom>
                  <a:solidFill>
                    <a:srgbClr val="000000"/>
                  </a:solidFill>
                  <a:ln w="20" cap="flat">
                    <a:noFill/>
                    <a:prstDash val="solid"/>
                    <a:round/>
                  </a:ln>
                </p:spPr>
                <p:txBody>
                  <a:bodyPr rtlCol="0" anchor="ctr"/>
                  <a:lstStyle/>
                  <a:p>
                    <a:endParaRPr lang="en-US" sz="1400"/>
                  </a:p>
                </p:txBody>
              </p:sp>
              <p:sp>
                <p:nvSpPr>
                  <p:cNvPr id="220" name="Freeform 219">
                    <a:extLst>
                      <a:ext uri="{FF2B5EF4-FFF2-40B4-BE49-F238E27FC236}">
                        <a16:creationId xmlns:a16="http://schemas.microsoft.com/office/drawing/2014/main" id="{C67CF776-508E-4D07-97EF-99EA16FC0096}"/>
                      </a:ext>
                    </a:extLst>
                  </p:cNvPr>
                  <p:cNvSpPr/>
                  <p:nvPr/>
                </p:nvSpPr>
                <p:spPr>
                  <a:xfrm rot="5400000" flipV="1">
                    <a:off x="4437952" y="4332071"/>
                    <a:ext cx="58181" cy="96500"/>
                  </a:xfrm>
                  <a:custGeom>
                    <a:avLst/>
                    <a:gdLst>
                      <a:gd name="connsiteX0" fmla="*/ 56223 w 58181"/>
                      <a:gd name="connsiteY0" fmla="*/ 39717 h 96500"/>
                      <a:gd name="connsiteX1" fmla="*/ 56223 w 58181"/>
                      <a:gd name="connsiteY1" fmla="*/ -2213 h 96500"/>
                      <a:gd name="connsiteX2" fmla="*/ 44812 w 58181"/>
                      <a:gd name="connsiteY2" fmla="*/ -2213 h 96500"/>
                      <a:gd name="connsiteX3" fmla="*/ 44812 w 58181"/>
                      <a:gd name="connsiteY3" fmla="*/ 39340 h 96500"/>
                      <a:gd name="connsiteX4" fmla="*/ 40963 w 58181"/>
                      <a:gd name="connsiteY4" fmla="*/ 54084 h 96500"/>
                      <a:gd name="connsiteX5" fmla="*/ 29434 w 58181"/>
                      <a:gd name="connsiteY5" fmla="*/ 58986 h 96500"/>
                      <a:gd name="connsiteX6" fmla="*/ 14848 w 58181"/>
                      <a:gd name="connsiteY6" fmla="*/ 53092 h 96500"/>
                      <a:gd name="connsiteX7" fmla="*/ 9510 w 58181"/>
                      <a:gd name="connsiteY7" fmla="*/ 37038 h 96500"/>
                      <a:gd name="connsiteX8" fmla="*/ 9510 w 58181"/>
                      <a:gd name="connsiteY8" fmla="*/ -2213 h 96500"/>
                      <a:gd name="connsiteX9" fmla="*/ -1959 w 58181"/>
                      <a:gd name="connsiteY9" fmla="*/ -2213 h 96500"/>
                      <a:gd name="connsiteX10" fmla="*/ -1959 w 58181"/>
                      <a:gd name="connsiteY10" fmla="*/ 94288 h 96500"/>
                      <a:gd name="connsiteX11" fmla="*/ 9510 w 58181"/>
                      <a:gd name="connsiteY11" fmla="*/ 94288 h 96500"/>
                      <a:gd name="connsiteX12" fmla="*/ 9510 w 58181"/>
                      <a:gd name="connsiteY12" fmla="*/ 56446 h 96500"/>
                      <a:gd name="connsiteX13" fmla="*/ 19154 w 58181"/>
                      <a:gd name="connsiteY13" fmla="*/ 65812 h 96500"/>
                      <a:gd name="connsiteX14" fmla="*/ 31974 w 58181"/>
                      <a:gd name="connsiteY14" fmla="*/ 68907 h 96500"/>
                      <a:gd name="connsiteX15" fmla="*/ 50071 w 58181"/>
                      <a:gd name="connsiteY15" fmla="*/ 61506 h 96500"/>
                      <a:gd name="connsiteX16" fmla="*/ 56223 w 58181"/>
                      <a:gd name="connsiteY16" fmla="*/ 3971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223" y="39717"/>
                        </a:moveTo>
                        <a:lnTo>
                          <a:pt x="56223" y="-2213"/>
                        </a:lnTo>
                        <a:lnTo>
                          <a:pt x="44812" y="-2213"/>
                        </a:lnTo>
                        <a:lnTo>
                          <a:pt x="44812" y="39340"/>
                        </a:lnTo>
                        <a:cubicBezTo>
                          <a:pt x="44812" y="45915"/>
                          <a:pt x="43529" y="50830"/>
                          <a:pt x="40963" y="54084"/>
                        </a:cubicBezTo>
                        <a:cubicBezTo>
                          <a:pt x="38396" y="57352"/>
                          <a:pt x="34553" y="58986"/>
                          <a:pt x="29434" y="58986"/>
                        </a:cubicBezTo>
                        <a:cubicBezTo>
                          <a:pt x="23269" y="58986"/>
                          <a:pt x="18407" y="57021"/>
                          <a:pt x="14848" y="53092"/>
                        </a:cubicBezTo>
                        <a:cubicBezTo>
                          <a:pt x="11290" y="49176"/>
                          <a:pt x="9510" y="43825"/>
                          <a:pt x="9510" y="37038"/>
                        </a:cubicBezTo>
                        <a:lnTo>
                          <a:pt x="9510" y="-2213"/>
                        </a:lnTo>
                        <a:lnTo>
                          <a:pt x="-1959" y="-2213"/>
                        </a:lnTo>
                        <a:lnTo>
                          <a:pt x="-1959" y="94288"/>
                        </a:lnTo>
                        <a:lnTo>
                          <a:pt x="9510" y="94288"/>
                        </a:lnTo>
                        <a:lnTo>
                          <a:pt x="9510" y="56446"/>
                        </a:lnTo>
                        <a:cubicBezTo>
                          <a:pt x="12249" y="60626"/>
                          <a:pt x="15464" y="63748"/>
                          <a:pt x="19154" y="65812"/>
                        </a:cubicBezTo>
                        <a:cubicBezTo>
                          <a:pt x="22859" y="67876"/>
                          <a:pt x="27132" y="68907"/>
                          <a:pt x="31974" y="68907"/>
                        </a:cubicBezTo>
                        <a:cubicBezTo>
                          <a:pt x="39951" y="68907"/>
                          <a:pt x="45983" y="66440"/>
                          <a:pt x="50071" y="61506"/>
                        </a:cubicBezTo>
                        <a:cubicBezTo>
                          <a:pt x="54172" y="56571"/>
                          <a:pt x="56223" y="49308"/>
                          <a:pt x="56223" y="39717"/>
                        </a:cubicBezTo>
                        <a:close/>
                      </a:path>
                    </a:pathLst>
                  </a:custGeom>
                  <a:solidFill>
                    <a:srgbClr val="000000"/>
                  </a:solidFill>
                  <a:ln w="20" cap="flat">
                    <a:noFill/>
                    <a:prstDash val="solid"/>
                    <a:round/>
                  </a:ln>
                </p:spPr>
                <p:txBody>
                  <a:bodyPr rtlCol="0" anchor="ctr"/>
                  <a:lstStyle/>
                  <a:p>
                    <a:endParaRPr lang="en-US" sz="1400"/>
                  </a:p>
                </p:txBody>
              </p:sp>
              <p:sp>
                <p:nvSpPr>
                  <p:cNvPr id="221" name="Freeform 220">
                    <a:extLst>
                      <a:ext uri="{FF2B5EF4-FFF2-40B4-BE49-F238E27FC236}">
                        <a16:creationId xmlns:a16="http://schemas.microsoft.com/office/drawing/2014/main" id="{C6F83B63-6B1F-496D-A528-64E53DED4018}"/>
                      </a:ext>
                    </a:extLst>
                  </p:cNvPr>
                  <p:cNvSpPr/>
                  <p:nvPr/>
                </p:nvSpPr>
                <p:spPr>
                  <a:xfrm rot="5400000" flipV="1">
                    <a:off x="4435065" y="4413644"/>
                    <a:ext cx="62150" cy="98305"/>
                  </a:xfrm>
                  <a:custGeom>
                    <a:avLst/>
                    <a:gdLst>
                      <a:gd name="connsiteX0" fmla="*/ 48245 w 62150"/>
                      <a:gd name="connsiteY0" fmla="*/ 34312 h 98305"/>
                      <a:gd name="connsiteX1" fmla="*/ 43065 w 62150"/>
                      <a:gd name="connsiteY1" fmla="*/ 54057 h 98305"/>
                      <a:gd name="connsiteX2" fmla="*/ 28837 w 62150"/>
                      <a:gd name="connsiteY2" fmla="*/ 61220 h 98305"/>
                      <a:gd name="connsiteX3" fmla="*/ 14590 w 62150"/>
                      <a:gd name="connsiteY3" fmla="*/ 54057 h 98305"/>
                      <a:gd name="connsiteX4" fmla="*/ 9410 w 62150"/>
                      <a:gd name="connsiteY4" fmla="*/ 34312 h 98305"/>
                      <a:gd name="connsiteX5" fmla="*/ 14590 w 62150"/>
                      <a:gd name="connsiteY5" fmla="*/ 14568 h 98305"/>
                      <a:gd name="connsiteX6" fmla="*/ 28837 w 62150"/>
                      <a:gd name="connsiteY6" fmla="*/ 7404 h 98305"/>
                      <a:gd name="connsiteX7" fmla="*/ 43065 w 62150"/>
                      <a:gd name="connsiteY7" fmla="*/ 14568 h 98305"/>
                      <a:gd name="connsiteX8" fmla="*/ 48245 w 62150"/>
                      <a:gd name="connsiteY8" fmla="*/ 34312 h 98305"/>
                      <a:gd name="connsiteX9" fmla="*/ 9410 w 62150"/>
                      <a:gd name="connsiteY9" fmla="*/ 58561 h 98305"/>
                      <a:gd name="connsiteX10" fmla="*/ 18499 w 62150"/>
                      <a:gd name="connsiteY10" fmla="*/ 67749 h 98305"/>
                      <a:gd name="connsiteX11" fmla="*/ 31616 w 62150"/>
                      <a:gd name="connsiteY11" fmla="*/ 70765 h 98305"/>
                      <a:gd name="connsiteX12" fmla="*/ 52174 w 62150"/>
                      <a:gd name="connsiteY12" fmla="*/ 60724 h 98305"/>
                      <a:gd name="connsiteX13" fmla="*/ 60091 w 62150"/>
                      <a:gd name="connsiteY13" fmla="*/ 34312 h 98305"/>
                      <a:gd name="connsiteX14" fmla="*/ 52174 w 62150"/>
                      <a:gd name="connsiteY14" fmla="*/ 7880 h 98305"/>
                      <a:gd name="connsiteX15" fmla="*/ 31616 w 62150"/>
                      <a:gd name="connsiteY15" fmla="*/ -2161 h 98305"/>
                      <a:gd name="connsiteX16" fmla="*/ 18499 w 62150"/>
                      <a:gd name="connsiteY16" fmla="*/ 856 h 98305"/>
                      <a:gd name="connsiteX17" fmla="*/ 9410 w 62150"/>
                      <a:gd name="connsiteY17" fmla="*/ 10063 h 98305"/>
                      <a:gd name="connsiteX18" fmla="*/ 9410 w 62150"/>
                      <a:gd name="connsiteY18" fmla="*/ -355 h 98305"/>
                      <a:gd name="connsiteX19" fmla="*/ -2059 w 62150"/>
                      <a:gd name="connsiteY19" fmla="*/ -355 h 98305"/>
                      <a:gd name="connsiteX20" fmla="*/ -2059 w 62150"/>
                      <a:gd name="connsiteY20" fmla="*/ 96145 h 98305"/>
                      <a:gd name="connsiteX21" fmla="*/ 9410 w 62150"/>
                      <a:gd name="connsiteY21" fmla="*/ 96145 h 98305"/>
                      <a:gd name="connsiteX22" fmla="*/ 9410 w 62150"/>
                      <a:gd name="connsiteY22" fmla="*/ 5856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245" y="34312"/>
                        </a:moveTo>
                        <a:cubicBezTo>
                          <a:pt x="48245" y="42700"/>
                          <a:pt x="46518" y="49281"/>
                          <a:pt x="43065" y="54057"/>
                        </a:cubicBezTo>
                        <a:cubicBezTo>
                          <a:pt x="39613" y="58833"/>
                          <a:pt x="34870" y="61220"/>
                          <a:pt x="28837" y="61220"/>
                        </a:cubicBezTo>
                        <a:cubicBezTo>
                          <a:pt x="22792" y="61220"/>
                          <a:pt x="18042" y="58833"/>
                          <a:pt x="14590" y="54057"/>
                        </a:cubicBezTo>
                        <a:cubicBezTo>
                          <a:pt x="11137" y="49281"/>
                          <a:pt x="9410" y="42700"/>
                          <a:pt x="9410" y="34312"/>
                        </a:cubicBezTo>
                        <a:cubicBezTo>
                          <a:pt x="9410" y="25925"/>
                          <a:pt x="11137" y="19343"/>
                          <a:pt x="14590" y="14568"/>
                        </a:cubicBezTo>
                        <a:cubicBezTo>
                          <a:pt x="18042" y="9792"/>
                          <a:pt x="22792" y="7404"/>
                          <a:pt x="28837" y="7404"/>
                        </a:cubicBezTo>
                        <a:cubicBezTo>
                          <a:pt x="34870" y="7404"/>
                          <a:pt x="39613" y="9792"/>
                          <a:pt x="43065" y="14568"/>
                        </a:cubicBezTo>
                        <a:cubicBezTo>
                          <a:pt x="46518" y="19343"/>
                          <a:pt x="48245" y="25925"/>
                          <a:pt x="48245" y="34312"/>
                        </a:cubicBezTo>
                        <a:close/>
                        <a:moveTo>
                          <a:pt x="9410" y="58561"/>
                        </a:moveTo>
                        <a:cubicBezTo>
                          <a:pt x="11818" y="62689"/>
                          <a:pt x="14848" y="65751"/>
                          <a:pt x="18499" y="67749"/>
                        </a:cubicBezTo>
                        <a:cubicBezTo>
                          <a:pt x="22163" y="69760"/>
                          <a:pt x="26536" y="70765"/>
                          <a:pt x="31616" y="70765"/>
                        </a:cubicBezTo>
                        <a:cubicBezTo>
                          <a:pt x="40056" y="70765"/>
                          <a:pt x="46908" y="67418"/>
                          <a:pt x="52174" y="60724"/>
                        </a:cubicBezTo>
                        <a:cubicBezTo>
                          <a:pt x="57452" y="54030"/>
                          <a:pt x="60091" y="45226"/>
                          <a:pt x="60091" y="34312"/>
                        </a:cubicBezTo>
                        <a:cubicBezTo>
                          <a:pt x="60091" y="23398"/>
                          <a:pt x="57452" y="14588"/>
                          <a:pt x="52174" y="7880"/>
                        </a:cubicBezTo>
                        <a:cubicBezTo>
                          <a:pt x="46908" y="1186"/>
                          <a:pt x="40056" y="-2161"/>
                          <a:pt x="31616" y="-2161"/>
                        </a:cubicBezTo>
                        <a:cubicBezTo>
                          <a:pt x="26536" y="-2161"/>
                          <a:pt x="22163" y="-1155"/>
                          <a:pt x="18499" y="856"/>
                        </a:cubicBezTo>
                        <a:cubicBezTo>
                          <a:pt x="14848" y="2866"/>
                          <a:pt x="11818" y="5936"/>
                          <a:pt x="9410" y="10063"/>
                        </a:cubicBezTo>
                        <a:lnTo>
                          <a:pt x="9410" y="-355"/>
                        </a:lnTo>
                        <a:lnTo>
                          <a:pt x="-2059" y="-355"/>
                        </a:lnTo>
                        <a:lnTo>
                          <a:pt x="-2059" y="96145"/>
                        </a:lnTo>
                        <a:lnTo>
                          <a:pt x="9410" y="96145"/>
                        </a:lnTo>
                        <a:lnTo>
                          <a:pt x="9410" y="58561"/>
                        </a:lnTo>
                        <a:close/>
                      </a:path>
                    </a:pathLst>
                  </a:custGeom>
                  <a:solidFill>
                    <a:srgbClr val="000000"/>
                  </a:solidFill>
                  <a:ln w="20" cap="flat">
                    <a:noFill/>
                    <a:prstDash val="solid"/>
                    <a:round/>
                  </a:ln>
                </p:spPr>
                <p:txBody>
                  <a:bodyPr rtlCol="0" anchor="ctr"/>
                  <a:lstStyle/>
                  <a:p>
                    <a:endParaRPr lang="en-US" sz="1400"/>
                  </a:p>
                </p:txBody>
              </p:sp>
              <p:sp>
                <p:nvSpPr>
                  <p:cNvPr id="222" name="Freeform 221">
                    <a:extLst>
                      <a:ext uri="{FF2B5EF4-FFF2-40B4-BE49-F238E27FC236}">
                        <a16:creationId xmlns:a16="http://schemas.microsoft.com/office/drawing/2014/main" id="{920595A1-4A23-51AE-2D26-5C797A2BA422}"/>
                      </a:ext>
                    </a:extLst>
                  </p:cNvPr>
                  <p:cNvSpPr/>
                  <p:nvPr/>
                </p:nvSpPr>
                <p:spPr>
                  <a:xfrm rot="5400000" flipV="1">
                    <a:off x="4421571" y="4503228"/>
                    <a:ext cx="63757" cy="72925"/>
                  </a:xfrm>
                  <a:custGeom>
                    <a:avLst/>
                    <a:gdLst>
                      <a:gd name="connsiteX0" fmla="*/ 29996 w 63757"/>
                      <a:gd name="connsiteY0" fmla="*/ 61747 h 72925"/>
                      <a:gd name="connsiteX1" fmla="*/ 15490 w 63757"/>
                      <a:gd name="connsiteY1" fmla="*/ 54583 h 72925"/>
                      <a:gd name="connsiteX2" fmla="*/ 10152 w 63757"/>
                      <a:gd name="connsiteY2" fmla="*/ 34958 h 72925"/>
                      <a:gd name="connsiteX3" fmla="*/ 15451 w 63757"/>
                      <a:gd name="connsiteY3" fmla="*/ 15332 h 72925"/>
                      <a:gd name="connsiteX4" fmla="*/ 29996 w 63757"/>
                      <a:gd name="connsiteY4" fmla="*/ 8169 h 72925"/>
                      <a:gd name="connsiteX5" fmla="*/ 44442 w 63757"/>
                      <a:gd name="connsiteY5" fmla="*/ 15352 h 72925"/>
                      <a:gd name="connsiteX6" fmla="*/ 49780 w 63757"/>
                      <a:gd name="connsiteY6" fmla="*/ 34958 h 72925"/>
                      <a:gd name="connsiteX7" fmla="*/ 44442 w 63757"/>
                      <a:gd name="connsiteY7" fmla="*/ 54524 h 72925"/>
                      <a:gd name="connsiteX8" fmla="*/ 29996 w 63757"/>
                      <a:gd name="connsiteY8" fmla="*/ 61747 h 72925"/>
                      <a:gd name="connsiteX9" fmla="*/ 29996 w 63757"/>
                      <a:gd name="connsiteY9" fmla="*/ 71411 h 72925"/>
                      <a:gd name="connsiteX10" fmla="*/ 53372 w 63757"/>
                      <a:gd name="connsiteY10" fmla="*/ 61727 h 72925"/>
                      <a:gd name="connsiteX11" fmla="*/ 61885 w 63757"/>
                      <a:gd name="connsiteY11" fmla="*/ 34958 h 72925"/>
                      <a:gd name="connsiteX12" fmla="*/ 53372 w 63757"/>
                      <a:gd name="connsiteY12" fmla="*/ 8189 h 72925"/>
                      <a:gd name="connsiteX13" fmla="*/ 29996 w 63757"/>
                      <a:gd name="connsiteY13" fmla="*/ -1515 h 72925"/>
                      <a:gd name="connsiteX14" fmla="*/ 6581 w 63757"/>
                      <a:gd name="connsiteY14" fmla="*/ 8189 h 72925"/>
                      <a:gd name="connsiteX15" fmla="*/ -1873 w 63757"/>
                      <a:gd name="connsiteY15" fmla="*/ 34958 h 72925"/>
                      <a:gd name="connsiteX16" fmla="*/ 6581 w 63757"/>
                      <a:gd name="connsiteY16" fmla="*/ 61727 h 72925"/>
                      <a:gd name="connsiteX17" fmla="*/ 29996 w 63757"/>
                      <a:gd name="connsiteY17" fmla="*/ 7141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29996" y="61747"/>
                        </a:moveTo>
                        <a:cubicBezTo>
                          <a:pt x="23884" y="61747"/>
                          <a:pt x="19049" y="59359"/>
                          <a:pt x="15490" y="54583"/>
                        </a:cubicBezTo>
                        <a:cubicBezTo>
                          <a:pt x="11932" y="49807"/>
                          <a:pt x="10152" y="43266"/>
                          <a:pt x="10152" y="34958"/>
                        </a:cubicBezTo>
                        <a:cubicBezTo>
                          <a:pt x="10152" y="26650"/>
                          <a:pt x="11919" y="20108"/>
                          <a:pt x="15451" y="15332"/>
                        </a:cubicBezTo>
                        <a:cubicBezTo>
                          <a:pt x="18996" y="10557"/>
                          <a:pt x="23845" y="8169"/>
                          <a:pt x="29996" y="8169"/>
                        </a:cubicBezTo>
                        <a:cubicBezTo>
                          <a:pt x="36082" y="8169"/>
                          <a:pt x="40897" y="10563"/>
                          <a:pt x="44442" y="15352"/>
                        </a:cubicBezTo>
                        <a:cubicBezTo>
                          <a:pt x="48001" y="20154"/>
                          <a:pt x="49780" y="26689"/>
                          <a:pt x="49780" y="34958"/>
                        </a:cubicBezTo>
                        <a:cubicBezTo>
                          <a:pt x="49780" y="43186"/>
                          <a:pt x="48001" y="49708"/>
                          <a:pt x="44442" y="54524"/>
                        </a:cubicBezTo>
                        <a:cubicBezTo>
                          <a:pt x="40897" y="59339"/>
                          <a:pt x="36082" y="61747"/>
                          <a:pt x="29996" y="61747"/>
                        </a:cubicBezTo>
                        <a:close/>
                        <a:moveTo>
                          <a:pt x="29996" y="71411"/>
                        </a:moveTo>
                        <a:cubicBezTo>
                          <a:pt x="39918" y="71411"/>
                          <a:pt x="47710" y="68183"/>
                          <a:pt x="53372" y="61727"/>
                        </a:cubicBezTo>
                        <a:cubicBezTo>
                          <a:pt x="59047" y="55284"/>
                          <a:pt x="61885" y="46361"/>
                          <a:pt x="61885" y="34958"/>
                        </a:cubicBezTo>
                        <a:cubicBezTo>
                          <a:pt x="61885" y="23594"/>
                          <a:pt x="59047" y="14671"/>
                          <a:pt x="53372" y="8189"/>
                        </a:cubicBezTo>
                        <a:cubicBezTo>
                          <a:pt x="47710" y="1719"/>
                          <a:pt x="39918" y="-1515"/>
                          <a:pt x="29996" y="-1515"/>
                        </a:cubicBezTo>
                        <a:cubicBezTo>
                          <a:pt x="20035" y="-1515"/>
                          <a:pt x="12230" y="1719"/>
                          <a:pt x="6581" y="8189"/>
                        </a:cubicBezTo>
                        <a:cubicBezTo>
                          <a:pt x="945" y="14671"/>
                          <a:pt x="-1873" y="23594"/>
                          <a:pt x="-1873" y="34958"/>
                        </a:cubicBezTo>
                        <a:cubicBezTo>
                          <a:pt x="-1873" y="46361"/>
                          <a:pt x="945" y="55284"/>
                          <a:pt x="6581" y="61727"/>
                        </a:cubicBezTo>
                        <a:cubicBezTo>
                          <a:pt x="12230" y="68183"/>
                          <a:pt x="20035" y="71411"/>
                          <a:pt x="29996" y="71411"/>
                        </a:cubicBezTo>
                        <a:close/>
                      </a:path>
                    </a:pathLst>
                  </a:custGeom>
                  <a:solidFill>
                    <a:srgbClr val="000000"/>
                  </a:solidFill>
                  <a:ln w="20" cap="flat">
                    <a:noFill/>
                    <a:prstDash val="solid"/>
                    <a:round/>
                  </a:ln>
                </p:spPr>
                <p:txBody>
                  <a:bodyPr rtlCol="0" anchor="ctr"/>
                  <a:lstStyle/>
                  <a:p>
                    <a:endParaRPr lang="en-US" sz="1400"/>
                  </a:p>
                </p:txBody>
              </p:sp>
              <p:sp>
                <p:nvSpPr>
                  <p:cNvPr id="223" name="Freeform 222">
                    <a:extLst>
                      <a:ext uri="{FF2B5EF4-FFF2-40B4-BE49-F238E27FC236}">
                        <a16:creationId xmlns:a16="http://schemas.microsoft.com/office/drawing/2014/main" id="{AFD0F1C7-11F9-CF95-1543-1BBDB3898169}"/>
                      </a:ext>
                    </a:extLst>
                  </p:cNvPr>
                  <p:cNvSpPr/>
                  <p:nvPr/>
                </p:nvSpPr>
                <p:spPr>
                  <a:xfrm rot="5400000" flipV="1">
                    <a:off x="4434013" y="4574817"/>
                    <a:ext cx="40679" cy="71119"/>
                  </a:xfrm>
                  <a:custGeom>
                    <a:avLst/>
                    <a:gdLst>
                      <a:gd name="connsiteX0" fmla="*/ 39160 w 40679"/>
                      <a:gd name="connsiteY0" fmla="*/ 57242 h 71119"/>
                      <a:gd name="connsiteX1" fmla="*/ 34973 w 40679"/>
                      <a:gd name="connsiteY1" fmla="*/ 58869 h 71119"/>
                      <a:gd name="connsiteX2" fmla="*/ 29993 w 40679"/>
                      <a:gd name="connsiteY2" fmla="*/ 59405 h 71119"/>
                      <a:gd name="connsiteX3" fmla="*/ 15130 w 40679"/>
                      <a:gd name="connsiteY3" fmla="*/ 53115 h 71119"/>
                      <a:gd name="connsiteX4" fmla="*/ 9950 w 40679"/>
                      <a:gd name="connsiteY4" fmla="*/ 35037 h 71119"/>
                      <a:gd name="connsiteX5" fmla="*/ 9950 w 40679"/>
                      <a:gd name="connsiteY5" fmla="*/ -1555 h 71119"/>
                      <a:gd name="connsiteX6" fmla="*/ -1519 w 40679"/>
                      <a:gd name="connsiteY6" fmla="*/ -1555 h 71119"/>
                      <a:gd name="connsiteX7" fmla="*/ -1519 w 40679"/>
                      <a:gd name="connsiteY7" fmla="*/ 67898 h 71119"/>
                      <a:gd name="connsiteX8" fmla="*/ 9950 w 40679"/>
                      <a:gd name="connsiteY8" fmla="*/ 67898 h 71119"/>
                      <a:gd name="connsiteX9" fmla="*/ 9950 w 40679"/>
                      <a:gd name="connsiteY9" fmla="*/ 57103 h 71119"/>
                      <a:gd name="connsiteX10" fmla="*/ 19317 w 40679"/>
                      <a:gd name="connsiteY10" fmla="*/ 66489 h 71119"/>
                      <a:gd name="connsiteX11" fmla="*/ 33346 w 40679"/>
                      <a:gd name="connsiteY11" fmla="*/ 69565 h 71119"/>
                      <a:gd name="connsiteX12" fmla="*/ 35946 w 40679"/>
                      <a:gd name="connsiteY12" fmla="*/ 69406 h 71119"/>
                      <a:gd name="connsiteX13" fmla="*/ 39101 w 40679"/>
                      <a:gd name="connsiteY13" fmla="*/ 68950 h 71119"/>
                      <a:gd name="connsiteX14" fmla="*/ 39160 w 40679"/>
                      <a:gd name="connsiteY14" fmla="*/ 5724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160" y="57242"/>
                        </a:moveTo>
                        <a:cubicBezTo>
                          <a:pt x="37877" y="57983"/>
                          <a:pt x="36482" y="58525"/>
                          <a:pt x="34973" y="58869"/>
                        </a:cubicBezTo>
                        <a:cubicBezTo>
                          <a:pt x="33465" y="59226"/>
                          <a:pt x="31805" y="59405"/>
                          <a:pt x="29993" y="59405"/>
                        </a:cubicBezTo>
                        <a:cubicBezTo>
                          <a:pt x="23537" y="59405"/>
                          <a:pt x="18582" y="57308"/>
                          <a:pt x="15130" y="53115"/>
                        </a:cubicBezTo>
                        <a:cubicBezTo>
                          <a:pt x="11677" y="48921"/>
                          <a:pt x="9950" y="42895"/>
                          <a:pt x="9950" y="35037"/>
                        </a:cubicBezTo>
                        <a:lnTo>
                          <a:pt x="9950" y="-1555"/>
                        </a:lnTo>
                        <a:lnTo>
                          <a:pt x="-1519" y="-1555"/>
                        </a:lnTo>
                        <a:lnTo>
                          <a:pt x="-1519" y="67898"/>
                        </a:lnTo>
                        <a:lnTo>
                          <a:pt x="9950" y="67898"/>
                        </a:lnTo>
                        <a:lnTo>
                          <a:pt x="9950" y="57103"/>
                        </a:lnTo>
                        <a:cubicBezTo>
                          <a:pt x="12358" y="61323"/>
                          <a:pt x="15480" y="64452"/>
                          <a:pt x="19317" y="66489"/>
                        </a:cubicBezTo>
                        <a:cubicBezTo>
                          <a:pt x="23166" y="68540"/>
                          <a:pt x="27843" y="69565"/>
                          <a:pt x="33346" y="69565"/>
                        </a:cubicBezTo>
                        <a:cubicBezTo>
                          <a:pt x="34127" y="69565"/>
                          <a:pt x="34993" y="69512"/>
                          <a:pt x="35946" y="69406"/>
                        </a:cubicBezTo>
                        <a:cubicBezTo>
                          <a:pt x="36898" y="69314"/>
                          <a:pt x="37950" y="69162"/>
                          <a:pt x="39101" y="68950"/>
                        </a:cubicBezTo>
                        <a:lnTo>
                          <a:pt x="39160" y="57242"/>
                        </a:lnTo>
                        <a:close/>
                      </a:path>
                    </a:pathLst>
                  </a:custGeom>
                  <a:solidFill>
                    <a:srgbClr val="000000"/>
                  </a:solidFill>
                  <a:ln w="20" cap="flat">
                    <a:noFill/>
                    <a:prstDash val="solid"/>
                    <a:round/>
                  </a:ln>
                </p:spPr>
                <p:txBody>
                  <a:bodyPr rtlCol="0" anchor="ctr"/>
                  <a:lstStyle/>
                  <a:p>
                    <a:endParaRPr lang="en-US" sz="1400"/>
                  </a:p>
                </p:txBody>
              </p:sp>
              <p:sp>
                <p:nvSpPr>
                  <p:cNvPr id="224" name="Freeform 223">
                    <a:extLst>
                      <a:ext uri="{FF2B5EF4-FFF2-40B4-BE49-F238E27FC236}">
                        <a16:creationId xmlns:a16="http://schemas.microsoft.com/office/drawing/2014/main" id="{56C66213-FCB3-37A0-0D74-60DE42D7AAFD}"/>
                      </a:ext>
                    </a:extLst>
                  </p:cNvPr>
                  <p:cNvSpPr/>
                  <p:nvPr/>
                </p:nvSpPr>
                <p:spPr>
                  <a:xfrm rot="5400000" flipV="1">
                    <a:off x="4437952" y="4620869"/>
                    <a:ext cx="58181" cy="96500"/>
                  </a:xfrm>
                  <a:custGeom>
                    <a:avLst/>
                    <a:gdLst>
                      <a:gd name="connsiteX0" fmla="*/ 56223 w 58181"/>
                      <a:gd name="connsiteY0" fmla="*/ 39740 h 96500"/>
                      <a:gd name="connsiteX1" fmla="*/ 56223 w 58181"/>
                      <a:gd name="connsiteY1" fmla="*/ -2190 h 96500"/>
                      <a:gd name="connsiteX2" fmla="*/ 44812 w 58181"/>
                      <a:gd name="connsiteY2" fmla="*/ -2190 h 96500"/>
                      <a:gd name="connsiteX3" fmla="*/ 44812 w 58181"/>
                      <a:gd name="connsiteY3" fmla="*/ 39363 h 96500"/>
                      <a:gd name="connsiteX4" fmla="*/ 40963 w 58181"/>
                      <a:gd name="connsiteY4" fmla="*/ 54107 h 96500"/>
                      <a:gd name="connsiteX5" fmla="*/ 29434 w 58181"/>
                      <a:gd name="connsiteY5" fmla="*/ 59008 h 96500"/>
                      <a:gd name="connsiteX6" fmla="*/ 14848 w 58181"/>
                      <a:gd name="connsiteY6" fmla="*/ 53115 h 96500"/>
                      <a:gd name="connsiteX7" fmla="*/ 9510 w 58181"/>
                      <a:gd name="connsiteY7" fmla="*/ 37061 h 96500"/>
                      <a:gd name="connsiteX8" fmla="*/ 9510 w 58181"/>
                      <a:gd name="connsiteY8" fmla="*/ -2190 h 96500"/>
                      <a:gd name="connsiteX9" fmla="*/ -1959 w 58181"/>
                      <a:gd name="connsiteY9" fmla="*/ -2190 h 96500"/>
                      <a:gd name="connsiteX10" fmla="*/ -1959 w 58181"/>
                      <a:gd name="connsiteY10" fmla="*/ 94310 h 96500"/>
                      <a:gd name="connsiteX11" fmla="*/ 9510 w 58181"/>
                      <a:gd name="connsiteY11" fmla="*/ 94310 h 96500"/>
                      <a:gd name="connsiteX12" fmla="*/ 9510 w 58181"/>
                      <a:gd name="connsiteY12" fmla="*/ 56468 h 96500"/>
                      <a:gd name="connsiteX13" fmla="*/ 19154 w 58181"/>
                      <a:gd name="connsiteY13" fmla="*/ 65835 h 96500"/>
                      <a:gd name="connsiteX14" fmla="*/ 31974 w 58181"/>
                      <a:gd name="connsiteY14" fmla="*/ 68930 h 96500"/>
                      <a:gd name="connsiteX15" fmla="*/ 50071 w 58181"/>
                      <a:gd name="connsiteY15" fmla="*/ 61528 h 96500"/>
                      <a:gd name="connsiteX16" fmla="*/ 56223 w 58181"/>
                      <a:gd name="connsiteY16" fmla="*/ 39740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223" y="39740"/>
                        </a:moveTo>
                        <a:lnTo>
                          <a:pt x="56223" y="-2190"/>
                        </a:lnTo>
                        <a:lnTo>
                          <a:pt x="44812" y="-2190"/>
                        </a:lnTo>
                        <a:lnTo>
                          <a:pt x="44812" y="39363"/>
                        </a:lnTo>
                        <a:cubicBezTo>
                          <a:pt x="44812" y="45938"/>
                          <a:pt x="43529" y="50852"/>
                          <a:pt x="40963" y="54107"/>
                        </a:cubicBezTo>
                        <a:cubicBezTo>
                          <a:pt x="38396" y="57375"/>
                          <a:pt x="34553" y="59008"/>
                          <a:pt x="29434" y="59008"/>
                        </a:cubicBezTo>
                        <a:cubicBezTo>
                          <a:pt x="23269" y="59008"/>
                          <a:pt x="18407" y="57044"/>
                          <a:pt x="14848" y="53115"/>
                        </a:cubicBezTo>
                        <a:cubicBezTo>
                          <a:pt x="11290" y="49199"/>
                          <a:pt x="9510" y="43848"/>
                          <a:pt x="9510" y="37061"/>
                        </a:cubicBezTo>
                        <a:lnTo>
                          <a:pt x="9510" y="-2190"/>
                        </a:lnTo>
                        <a:lnTo>
                          <a:pt x="-1959" y="-2190"/>
                        </a:lnTo>
                        <a:lnTo>
                          <a:pt x="-1959" y="94310"/>
                        </a:lnTo>
                        <a:lnTo>
                          <a:pt x="9510" y="94310"/>
                        </a:lnTo>
                        <a:lnTo>
                          <a:pt x="9510" y="56468"/>
                        </a:lnTo>
                        <a:cubicBezTo>
                          <a:pt x="12249" y="60649"/>
                          <a:pt x="15464" y="63771"/>
                          <a:pt x="19154" y="65835"/>
                        </a:cubicBezTo>
                        <a:cubicBezTo>
                          <a:pt x="22859" y="67898"/>
                          <a:pt x="27132" y="68930"/>
                          <a:pt x="31974" y="68930"/>
                        </a:cubicBezTo>
                        <a:cubicBezTo>
                          <a:pt x="39951" y="68930"/>
                          <a:pt x="45983" y="66463"/>
                          <a:pt x="50071" y="61528"/>
                        </a:cubicBezTo>
                        <a:cubicBezTo>
                          <a:pt x="54172" y="56594"/>
                          <a:pt x="56223" y="49331"/>
                          <a:pt x="56223" y="39740"/>
                        </a:cubicBezTo>
                        <a:close/>
                      </a:path>
                    </a:pathLst>
                  </a:custGeom>
                  <a:solidFill>
                    <a:srgbClr val="000000"/>
                  </a:solidFill>
                  <a:ln w="20" cap="flat">
                    <a:noFill/>
                    <a:prstDash val="solid"/>
                    <a:round/>
                  </a:ln>
                </p:spPr>
                <p:txBody>
                  <a:bodyPr rtlCol="0" anchor="ctr"/>
                  <a:lstStyle/>
                  <a:p>
                    <a:endParaRPr lang="en-US" sz="1400"/>
                  </a:p>
                </p:txBody>
              </p:sp>
              <p:sp>
                <p:nvSpPr>
                  <p:cNvPr id="225" name="Freeform 224">
                    <a:extLst>
                      <a:ext uri="{FF2B5EF4-FFF2-40B4-BE49-F238E27FC236}">
                        <a16:creationId xmlns:a16="http://schemas.microsoft.com/office/drawing/2014/main" id="{B37C37A1-A413-DCFD-B9D2-4B7992D493F5}"/>
                      </a:ext>
                    </a:extLst>
                  </p:cNvPr>
                  <p:cNvSpPr/>
                  <p:nvPr/>
                </p:nvSpPr>
                <p:spPr>
                  <a:xfrm rot="5400000" flipV="1">
                    <a:off x="4421571" y="4711412"/>
                    <a:ext cx="63757" cy="72925"/>
                  </a:xfrm>
                  <a:custGeom>
                    <a:avLst/>
                    <a:gdLst>
                      <a:gd name="connsiteX0" fmla="*/ 29996 w 63757"/>
                      <a:gd name="connsiteY0" fmla="*/ 61763 h 72925"/>
                      <a:gd name="connsiteX1" fmla="*/ 15490 w 63757"/>
                      <a:gd name="connsiteY1" fmla="*/ 54600 h 72925"/>
                      <a:gd name="connsiteX2" fmla="*/ 10152 w 63757"/>
                      <a:gd name="connsiteY2" fmla="*/ 34974 h 72925"/>
                      <a:gd name="connsiteX3" fmla="*/ 15451 w 63757"/>
                      <a:gd name="connsiteY3" fmla="*/ 15349 h 72925"/>
                      <a:gd name="connsiteX4" fmla="*/ 29996 w 63757"/>
                      <a:gd name="connsiteY4" fmla="*/ 8185 h 72925"/>
                      <a:gd name="connsiteX5" fmla="*/ 44442 w 63757"/>
                      <a:gd name="connsiteY5" fmla="*/ 15369 h 72925"/>
                      <a:gd name="connsiteX6" fmla="*/ 49780 w 63757"/>
                      <a:gd name="connsiteY6" fmla="*/ 34974 h 72925"/>
                      <a:gd name="connsiteX7" fmla="*/ 44442 w 63757"/>
                      <a:gd name="connsiteY7" fmla="*/ 54540 h 72925"/>
                      <a:gd name="connsiteX8" fmla="*/ 29996 w 63757"/>
                      <a:gd name="connsiteY8" fmla="*/ 61763 h 72925"/>
                      <a:gd name="connsiteX9" fmla="*/ 29996 w 63757"/>
                      <a:gd name="connsiteY9" fmla="*/ 71427 h 72925"/>
                      <a:gd name="connsiteX10" fmla="*/ 53372 w 63757"/>
                      <a:gd name="connsiteY10" fmla="*/ 61743 h 72925"/>
                      <a:gd name="connsiteX11" fmla="*/ 61885 w 63757"/>
                      <a:gd name="connsiteY11" fmla="*/ 34974 h 72925"/>
                      <a:gd name="connsiteX12" fmla="*/ 53372 w 63757"/>
                      <a:gd name="connsiteY12" fmla="*/ 8205 h 72925"/>
                      <a:gd name="connsiteX13" fmla="*/ 29996 w 63757"/>
                      <a:gd name="connsiteY13" fmla="*/ -1499 h 72925"/>
                      <a:gd name="connsiteX14" fmla="*/ 6581 w 63757"/>
                      <a:gd name="connsiteY14" fmla="*/ 8205 h 72925"/>
                      <a:gd name="connsiteX15" fmla="*/ -1873 w 63757"/>
                      <a:gd name="connsiteY15" fmla="*/ 34974 h 72925"/>
                      <a:gd name="connsiteX16" fmla="*/ 6581 w 63757"/>
                      <a:gd name="connsiteY16" fmla="*/ 61743 h 72925"/>
                      <a:gd name="connsiteX17" fmla="*/ 29996 w 63757"/>
                      <a:gd name="connsiteY17" fmla="*/ 7142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29996" y="61763"/>
                        </a:moveTo>
                        <a:cubicBezTo>
                          <a:pt x="23884" y="61763"/>
                          <a:pt x="19049" y="59375"/>
                          <a:pt x="15490" y="54600"/>
                        </a:cubicBezTo>
                        <a:cubicBezTo>
                          <a:pt x="11932" y="49824"/>
                          <a:pt x="10152" y="43282"/>
                          <a:pt x="10152" y="34974"/>
                        </a:cubicBezTo>
                        <a:cubicBezTo>
                          <a:pt x="10152" y="26666"/>
                          <a:pt x="11919" y="20124"/>
                          <a:pt x="15451" y="15349"/>
                        </a:cubicBezTo>
                        <a:cubicBezTo>
                          <a:pt x="18996" y="10573"/>
                          <a:pt x="23845" y="8185"/>
                          <a:pt x="29996" y="8185"/>
                        </a:cubicBezTo>
                        <a:cubicBezTo>
                          <a:pt x="36082" y="8185"/>
                          <a:pt x="40897" y="10580"/>
                          <a:pt x="44442" y="15369"/>
                        </a:cubicBezTo>
                        <a:cubicBezTo>
                          <a:pt x="48001" y="20171"/>
                          <a:pt x="49780" y="26706"/>
                          <a:pt x="49780" y="34974"/>
                        </a:cubicBezTo>
                        <a:cubicBezTo>
                          <a:pt x="49780" y="43203"/>
                          <a:pt x="48001" y="49725"/>
                          <a:pt x="44442" y="54540"/>
                        </a:cubicBezTo>
                        <a:cubicBezTo>
                          <a:pt x="40897" y="59356"/>
                          <a:pt x="36082" y="61763"/>
                          <a:pt x="29996" y="61763"/>
                        </a:cubicBezTo>
                        <a:close/>
                        <a:moveTo>
                          <a:pt x="29996" y="71427"/>
                        </a:moveTo>
                        <a:cubicBezTo>
                          <a:pt x="39918" y="71427"/>
                          <a:pt x="47710" y="68199"/>
                          <a:pt x="53372" y="61743"/>
                        </a:cubicBezTo>
                        <a:cubicBezTo>
                          <a:pt x="59047" y="55301"/>
                          <a:pt x="61885" y="46378"/>
                          <a:pt x="61885" y="34974"/>
                        </a:cubicBezTo>
                        <a:cubicBezTo>
                          <a:pt x="61885" y="23610"/>
                          <a:pt x="59047" y="14687"/>
                          <a:pt x="53372" y="8205"/>
                        </a:cubicBezTo>
                        <a:cubicBezTo>
                          <a:pt x="47710" y="1736"/>
                          <a:pt x="39918" y="-1499"/>
                          <a:pt x="29996" y="-1499"/>
                        </a:cubicBezTo>
                        <a:cubicBezTo>
                          <a:pt x="20035" y="-1499"/>
                          <a:pt x="12230" y="1736"/>
                          <a:pt x="6581" y="8205"/>
                        </a:cubicBezTo>
                        <a:cubicBezTo>
                          <a:pt x="945" y="14687"/>
                          <a:pt x="-1873" y="23610"/>
                          <a:pt x="-1873" y="34974"/>
                        </a:cubicBezTo>
                        <a:cubicBezTo>
                          <a:pt x="-1873" y="46378"/>
                          <a:pt x="945" y="55301"/>
                          <a:pt x="6581" y="61743"/>
                        </a:cubicBezTo>
                        <a:cubicBezTo>
                          <a:pt x="12230" y="68199"/>
                          <a:pt x="20035" y="71427"/>
                          <a:pt x="29996" y="71427"/>
                        </a:cubicBezTo>
                        <a:close/>
                      </a:path>
                    </a:pathLst>
                  </a:custGeom>
                  <a:solidFill>
                    <a:srgbClr val="000000"/>
                  </a:solidFill>
                  <a:ln w="20" cap="flat">
                    <a:noFill/>
                    <a:prstDash val="solid"/>
                    <a:round/>
                  </a:ln>
                </p:spPr>
                <p:txBody>
                  <a:bodyPr rtlCol="0" anchor="ctr"/>
                  <a:lstStyle/>
                  <a:p>
                    <a:endParaRPr lang="en-US" sz="1400"/>
                  </a:p>
                </p:txBody>
              </p:sp>
              <p:sp>
                <p:nvSpPr>
                  <p:cNvPr id="226" name="Freeform 225">
                    <a:extLst>
                      <a:ext uri="{FF2B5EF4-FFF2-40B4-BE49-F238E27FC236}">
                        <a16:creationId xmlns:a16="http://schemas.microsoft.com/office/drawing/2014/main" id="{C9A3EC88-8E3D-3417-D68F-5A2B172E7645}"/>
                      </a:ext>
                    </a:extLst>
                  </p:cNvPr>
                  <p:cNvSpPr/>
                  <p:nvPr/>
                </p:nvSpPr>
                <p:spPr>
                  <a:xfrm rot="5400000" flipV="1">
                    <a:off x="4421571" y="4789113"/>
                    <a:ext cx="63757" cy="72925"/>
                  </a:xfrm>
                  <a:custGeom>
                    <a:avLst/>
                    <a:gdLst>
                      <a:gd name="connsiteX0" fmla="*/ 29996 w 63757"/>
                      <a:gd name="connsiteY0" fmla="*/ 61769 h 72925"/>
                      <a:gd name="connsiteX1" fmla="*/ 15490 w 63757"/>
                      <a:gd name="connsiteY1" fmla="*/ 54606 h 72925"/>
                      <a:gd name="connsiteX2" fmla="*/ 10152 w 63757"/>
                      <a:gd name="connsiteY2" fmla="*/ 34980 h 72925"/>
                      <a:gd name="connsiteX3" fmla="*/ 15451 w 63757"/>
                      <a:gd name="connsiteY3" fmla="*/ 15355 h 72925"/>
                      <a:gd name="connsiteX4" fmla="*/ 29996 w 63757"/>
                      <a:gd name="connsiteY4" fmla="*/ 8191 h 72925"/>
                      <a:gd name="connsiteX5" fmla="*/ 44442 w 63757"/>
                      <a:gd name="connsiteY5" fmla="*/ 15375 h 72925"/>
                      <a:gd name="connsiteX6" fmla="*/ 49780 w 63757"/>
                      <a:gd name="connsiteY6" fmla="*/ 34980 h 72925"/>
                      <a:gd name="connsiteX7" fmla="*/ 44442 w 63757"/>
                      <a:gd name="connsiteY7" fmla="*/ 54546 h 72925"/>
                      <a:gd name="connsiteX8" fmla="*/ 29996 w 63757"/>
                      <a:gd name="connsiteY8" fmla="*/ 61769 h 72925"/>
                      <a:gd name="connsiteX9" fmla="*/ 29996 w 63757"/>
                      <a:gd name="connsiteY9" fmla="*/ 71433 h 72925"/>
                      <a:gd name="connsiteX10" fmla="*/ 53372 w 63757"/>
                      <a:gd name="connsiteY10" fmla="*/ 61749 h 72925"/>
                      <a:gd name="connsiteX11" fmla="*/ 61885 w 63757"/>
                      <a:gd name="connsiteY11" fmla="*/ 34980 h 72925"/>
                      <a:gd name="connsiteX12" fmla="*/ 53372 w 63757"/>
                      <a:gd name="connsiteY12" fmla="*/ 8211 h 72925"/>
                      <a:gd name="connsiteX13" fmla="*/ 29996 w 63757"/>
                      <a:gd name="connsiteY13" fmla="*/ -1493 h 72925"/>
                      <a:gd name="connsiteX14" fmla="*/ 6581 w 63757"/>
                      <a:gd name="connsiteY14" fmla="*/ 8211 h 72925"/>
                      <a:gd name="connsiteX15" fmla="*/ -1873 w 63757"/>
                      <a:gd name="connsiteY15" fmla="*/ 34980 h 72925"/>
                      <a:gd name="connsiteX16" fmla="*/ 6581 w 63757"/>
                      <a:gd name="connsiteY16" fmla="*/ 61749 h 72925"/>
                      <a:gd name="connsiteX17" fmla="*/ 29996 w 63757"/>
                      <a:gd name="connsiteY17" fmla="*/ 71433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29996" y="61769"/>
                        </a:moveTo>
                        <a:cubicBezTo>
                          <a:pt x="23884" y="61769"/>
                          <a:pt x="19049" y="59382"/>
                          <a:pt x="15490" y="54606"/>
                        </a:cubicBezTo>
                        <a:cubicBezTo>
                          <a:pt x="11932" y="49830"/>
                          <a:pt x="10152" y="43288"/>
                          <a:pt x="10152" y="34980"/>
                        </a:cubicBezTo>
                        <a:cubicBezTo>
                          <a:pt x="10152" y="26672"/>
                          <a:pt x="11919" y="20131"/>
                          <a:pt x="15451" y="15355"/>
                        </a:cubicBezTo>
                        <a:cubicBezTo>
                          <a:pt x="18996" y="10579"/>
                          <a:pt x="23845" y="8191"/>
                          <a:pt x="29996" y="8191"/>
                        </a:cubicBezTo>
                        <a:cubicBezTo>
                          <a:pt x="36082" y="8191"/>
                          <a:pt x="40897" y="10586"/>
                          <a:pt x="44442" y="15375"/>
                        </a:cubicBezTo>
                        <a:cubicBezTo>
                          <a:pt x="48001" y="20177"/>
                          <a:pt x="49780" y="26712"/>
                          <a:pt x="49780" y="34980"/>
                        </a:cubicBezTo>
                        <a:cubicBezTo>
                          <a:pt x="49780" y="43209"/>
                          <a:pt x="48001" y="49731"/>
                          <a:pt x="44442" y="54546"/>
                        </a:cubicBezTo>
                        <a:cubicBezTo>
                          <a:pt x="40897" y="59362"/>
                          <a:pt x="36082" y="61769"/>
                          <a:pt x="29996" y="61769"/>
                        </a:cubicBezTo>
                        <a:close/>
                        <a:moveTo>
                          <a:pt x="29996" y="71433"/>
                        </a:moveTo>
                        <a:cubicBezTo>
                          <a:pt x="39918" y="71433"/>
                          <a:pt x="47710" y="68205"/>
                          <a:pt x="53372" y="61749"/>
                        </a:cubicBezTo>
                        <a:cubicBezTo>
                          <a:pt x="59047" y="55307"/>
                          <a:pt x="61885" y="46384"/>
                          <a:pt x="61885" y="34980"/>
                        </a:cubicBezTo>
                        <a:cubicBezTo>
                          <a:pt x="61885" y="23616"/>
                          <a:pt x="59047" y="14693"/>
                          <a:pt x="53372" y="8211"/>
                        </a:cubicBezTo>
                        <a:cubicBezTo>
                          <a:pt x="47710" y="1742"/>
                          <a:pt x="39918" y="-1493"/>
                          <a:pt x="29996" y="-1493"/>
                        </a:cubicBezTo>
                        <a:cubicBezTo>
                          <a:pt x="20035" y="-1493"/>
                          <a:pt x="12230" y="1742"/>
                          <a:pt x="6581" y="8211"/>
                        </a:cubicBezTo>
                        <a:cubicBezTo>
                          <a:pt x="945" y="14693"/>
                          <a:pt x="-1873" y="23616"/>
                          <a:pt x="-1873" y="34980"/>
                        </a:cubicBezTo>
                        <a:cubicBezTo>
                          <a:pt x="-1873" y="46384"/>
                          <a:pt x="945" y="55307"/>
                          <a:pt x="6581" y="61749"/>
                        </a:cubicBezTo>
                        <a:cubicBezTo>
                          <a:pt x="12230" y="68205"/>
                          <a:pt x="20035" y="71433"/>
                          <a:pt x="29996" y="71433"/>
                        </a:cubicBezTo>
                        <a:close/>
                      </a:path>
                    </a:pathLst>
                  </a:custGeom>
                  <a:solidFill>
                    <a:srgbClr val="000000"/>
                  </a:solidFill>
                  <a:ln w="20" cap="flat">
                    <a:noFill/>
                    <a:prstDash val="solid"/>
                    <a:round/>
                  </a:ln>
                </p:spPr>
                <p:txBody>
                  <a:bodyPr rtlCol="0" anchor="ctr"/>
                  <a:lstStyle/>
                  <a:p>
                    <a:endParaRPr lang="en-US" sz="1400"/>
                  </a:p>
                </p:txBody>
              </p:sp>
              <p:sp>
                <p:nvSpPr>
                  <p:cNvPr id="227" name="Freeform 226">
                    <a:extLst>
                      <a:ext uri="{FF2B5EF4-FFF2-40B4-BE49-F238E27FC236}">
                        <a16:creationId xmlns:a16="http://schemas.microsoft.com/office/drawing/2014/main" id="{DA0EC0A6-5848-88C6-D2DA-81372090576E}"/>
                      </a:ext>
                    </a:extLst>
                  </p:cNvPr>
                  <p:cNvSpPr/>
                  <p:nvPr/>
                </p:nvSpPr>
                <p:spPr>
                  <a:xfrm rot="5400000" flipV="1">
                    <a:off x="4435105" y="4853279"/>
                    <a:ext cx="62071" cy="98305"/>
                  </a:xfrm>
                  <a:custGeom>
                    <a:avLst/>
                    <a:gdLst>
                      <a:gd name="connsiteX0" fmla="*/ 48832 w 62071"/>
                      <a:gd name="connsiteY0" fmla="*/ 58596 h 98305"/>
                      <a:gd name="connsiteX1" fmla="*/ 48832 w 62071"/>
                      <a:gd name="connsiteY1" fmla="*/ 96180 h 98305"/>
                      <a:gd name="connsiteX2" fmla="*/ 60242 w 62071"/>
                      <a:gd name="connsiteY2" fmla="*/ 96180 h 98305"/>
                      <a:gd name="connsiteX3" fmla="*/ 60242 w 62071"/>
                      <a:gd name="connsiteY3" fmla="*/ -320 h 98305"/>
                      <a:gd name="connsiteX4" fmla="*/ 48832 w 62071"/>
                      <a:gd name="connsiteY4" fmla="*/ -320 h 98305"/>
                      <a:gd name="connsiteX5" fmla="*/ 48832 w 62071"/>
                      <a:gd name="connsiteY5" fmla="*/ 10098 h 98305"/>
                      <a:gd name="connsiteX6" fmla="*/ 39743 w 62071"/>
                      <a:gd name="connsiteY6" fmla="*/ 890 h 98305"/>
                      <a:gd name="connsiteX7" fmla="*/ 26567 w 62071"/>
                      <a:gd name="connsiteY7" fmla="*/ -2126 h 98305"/>
                      <a:gd name="connsiteX8" fmla="*/ 6068 w 62071"/>
                      <a:gd name="connsiteY8" fmla="*/ 7915 h 98305"/>
                      <a:gd name="connsiteX9" fmla="*/ -1829 w 62071"/>
                      <a:gd name="connsiteY9" fmla="*/ 34347 h 98305"/>
                      <a:gd name="connsiteX10" fmla="*/ 6068 w 62071"/>
                      <a:gd name="connsiteY10" fmla="*/ 60759 h 98305"/>
                      <a:gd name="connsiteX11" fmla="*/ 26567 w 62071"/>
                      <a:gd name="connsiteY11" fmla="*/ 70800 h 98305"/>
                      <a:gd name="connsiteX12" fmla="*/ 39743 w 62071"/>
                      <a:gd name="connsiteY12" fmla="*/ 67784 h 98305"/>
                      <a:gd name="connsiteX13" fmla="*/ 48832 w 62071"/>
                      <a:gd name="connsiteY13" fmla="*/ 58596 h 98305"/>
                      <a:gd name="connsiteX14" fmla="*/ 9958 w 62071"/>
                      <a:gd name="connsiteY14" fmla="*/ 34347 h 98305"/>
                      <a:gd name="connsiteX15" fmla="*/ 15137 w 62071"/>
                      <a:gd name="connsiteY15" fmla="*/ 14602 h 98305"/>
                      <a:gd name="connsiteX16" fmla="*/ 29365 w 62071"/>
                      <a:gd name="connsiteY16" fmla="*/ 7439 h 98305"/>
                      <a:gd name="connsiteX17" fmla="*/ 43613 w 62071"/>
                      <a:gd name="connsiteY17" fmla="*/ 14602 h 98305"/>
                      <a:gd name="connsiteX18" fmla="*/ 48832 w 62071"/>
                      <a:gd name="connsiteY18" fmla="*/ 34347 h 98305"/>
                      <a:gd name="connsiteX19" fmla="*/ 43613 w 62071"/>
                      <a:gd name="connsiteY19" fmla="*/ 54091 h 98305"/>
                      <a:gd name="connsiteX20" fmla="*/ 29365 w 62071"/>
                      <a:gd name="connsiteY20" fmla="*/ 61255 h 98305"/>
                      <a:gd name="connsiteX21" fmla="*/ 15137 w 62071"/>
                      <a:gd name="connsiteY21" fmla="*/ 54091 h 98305"/>
                      <a:gd name="connsiteX22" fmla="*/ 9958 w 62071"/>
                      <a:gd name="connsiteY22" fmla="*/ 34347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832" y="58596"/>
                        </a:moveTo>
                        <a:lnTo>
                          <a:pt x="48832" y="96180"/>
                        </a:lnTo>
                        <a:lnTo>
                          <a:pt x="60242" y="96180"/>
                        </a:lnTo>
                        <a:lnTo>
                          <a:pt x="60242" y="-320"/>
                        </a:lnTo>
                        <a:lnTo>
                          <a:pt x="48832" y="-320"/>
                        </a:lnTo>
                        <a:lnTo>
                          <a:pt x="48832" y="10098"/>
                        </a:lnTo>
                        <a:cubicBezTo>
                          <a:pt x="46437" y="5970"/>
                          <a:pt x="43408" y="2901"/>
                          <a:pt x="39743" y="890"/>
                        </a:cubicBezTo>
                        <a:cubicBezTo>
                          <a:pt x="36092" y="-1121"/>
                          <a:pt x="31700" y="-2126"/>
                          <a:pt x="26567" y="-2126"/>
                        </a:cubicBezTo>
                        <a:cubicBezTo>
                          <a:pt x="18180" y="-2126"/>
                          <a:pt x="11347" y="1221"/>
                          <a:pt x="6068" y="7915"/>
                        </a:cubicBezTo>
                        <a:cubicBezTo>
                          <a:pt x="803" y="14622"/>
                          <a:pt x="-1829" y="23433"/>
                          <a:pt x="-1829" y="34347"/>
                        </a:cubicBezTo>
                        <a:cubicBezTo>
                          <a:pt x="-1829" y="45261"/>
                          <a:pt x="803" y="54065"/>
                          <a:pt x="6068" y="60759"/>
                        </a:cubicBezTo>
                        <a:cubicBezTo>
                          <a:pt x="11347" y="67453"/>
                          <a:pt x="18180" y="70800"/>
                          <a:pt x="26567" y="70800"/>
                        </a:cubicBezTo>
                        <a:cubicBezTo>
                          <a:pt x="31700" y="70800"/>
                          <a:pt x="36092" y="69794"/>
                          <a:pt x="39743" y="67784"/>
                        </a:cubicBezTo>
                        <a:cubicBezTo>
                          <a:pt x="43408" y="65786"/>
                          <a:pt x="46437" y="62723"/>
                          <a:pt x="48832" y="58596"/>
                        </a:cubicBezTo>
                        <a:close/>
                        <a:moveTo>
                          <a:pt x="9958" y="34347"/>
                        </a:moveTo>
                        <a:cubicBezTo>
                          <a:pt x="9958" y="25959"/>
                          <a:pt x="11684" y="19378"/>
                          <a:pt x="15137" y="14602"/>
                        </a:cubicBezTo>
                        <a:cubicBezTo>
                          <a:pt x="18590" y="9827"/>
                          <a:pt x="23333" y="7439"/>
                          <a:pt x="29365" y="7439"/>
                        </a:cubicBezTo>
                        <a:cubicBezTo>
                          <a:pt x="35398" y="7439"/>
                          <a:pt x="40147" y="9827"/>
                          <a:pt x="43613" y="14602"/>
                        </a:cubicBezTo>
                        <a:cubicBezTo>
                          <a:pt x="47092" y="19378"/>
                          <a:pt x="48832" y="25959"/>
                          <a:pt x="48832" y="34347"/>
                        </a:cubicBezTo>
                        <a:cubicBezTo>
                          <a:pt x="48832" y="42734"/>
                          <a:pt x="47092" y="49316"/>
                          <a:pt x="43613" y="54091"/>
                        </a:cubicBezTo>
                        <a:cubicBezTo>
                          <a:pt x="40147" y="58867"/>
                          <a:pt x="35398" y="61255"/>
                          <a:pt x="29365" y="61255"/>
                        </a:cubicBezTo>
                        <a:cubicBezTo>
                          <a:pt x="23333" y="61255"/>
                          <a:pt x="18590" y="58867"/>
                          <a:pt x="15137" y="54091"/>
                        </a:cubicBezTo>
                        <a:cubicBezTo>
                          <a:pt x="11684" y="49316"/>
                          <a:pt x="9958" y="42734"/>
                          <a:pt x="9958" y="34347"/>
                        </a:cubicBezTo>
                        <a:close/>
                      </a:path>
                    </a:pathLst>
                  </a:custGeom>
                  <a:solidFill>
                    <a:srgbClr val="000000"/>
                  </a:solidFill>
                  <a:ln w="20" cap="flat">
                    <a:noFill/>
                    <a:prstDash val="solid"/>
                    <a:round/>
                  </a:ln>
                </p:spPr>
                <p:txBody>
                  <a:bodyPr rtlCol="0" anchor="ctr"/>
                  <a:lstStyle/>
                  <a:p>
                    <a:endParaRPr lang="en-US" sz="1400"/>
                  </a:p>
                </p:txBody>
              </p:sp>
            </p:grpSp>
          </p:grpSp>
          <p:grpSp>
            <p:nvGrpSpPr>
              <p:cNvPr id="13" name="Graphic 1109">
                <a:extLst>
                  <a:ext uri="{FF2B5EF4-FFF2-40B4-BE49-F238E27FC236}">
                    <a16:creationId xmlns:a16="http://schemas.microsoft.com/office/drawing/2014/main" id="{065D5A3F-C85E-D5EB-9BF3-3ED7374CE9A8}"/>
                  </a:ext>
                </a:extLst>
              </p:cNvPr>
              <p:cNvGrpSpPr/>
              <p:nvPr/>
            </p:nvGrpSpPr>
            <p:grpSpPr>
              <a:xfrm>
                <a:off x="4614578" y="3961765"/>
                <a:ext cx="98305" cy="462219"/>
                <a:chOff x="4614578" y="3961765"/>
                <a:chExt cx="98305" cy="462219"/>
              </a:xfrm>
              <a:solidFill>
                <a:srgbClr val="000000"/>
              </a:solidFill>
            </p:grpSpPr>
            <p:sp>
              <p:nvSpPr>
                <p:cNvPr id="207" name="Freeform 206">
                  <a:extLst>
                    <a:ext uri="{FF2B5EF4-FFF2-40B4-BE49-F238E27FC236}">
                      <a16:creationId xmlns:a16="http://schemas.microsoft.com/office/drawing/2014/main" id="{0F642052-904C-E87B-72F5-F7DA60FABF07}"/>
                    </a:ext>
                  </a:extLst>
                </p:cNvPr>
                <p:cNvSpPr/>
                <p:nvPr/>
              </p:nvSpPr>
              <p:spPr>
                <a:xfrm>
                  <a:off x="4651425" y="3961765"/>
                  <a:ext cx="12700" cy="44450"/>
                </a:xfrm>
                <a:custGeom>
                  <a:avLst/>
                  <a:gdLst>
                    <a:gd name="connsiteX0" fmla="*/ 102 w 12700"/>
                    <a:gd name="connsiteY0" fmla="*/ 186 h 44450"/>
                    <a:gd name="connsiteX1" fmla="*/ 102 w 12700"/>
                    <a:gd name="connsiteY1" fmla="*/ 44636 h 44450"/>
                  </a:gdLst>
                  <a:ahLst/>
                  <a:cxnLst>
                    <a:cxn ang="0">
                      <a:pos x="connsiteX0" y="connsiteY0"/>
                    </a:cxn>
                    <a:cxn ang="0">
                      <a:pos x="connsiteX1" y="connsiteY1"/>
                    </a:cxn>
                  </a:cxnLst>
                  <a:rect l="l" t="t" r="r" b="b"/>
                  <a:pathLst>
                    <a:path w="12700" h="44450">
                      <a:moveTo>
                        <a:pt x="102" y="186"/>
                      </a:moveTo>
                      <a:lnTo>
                        <a:pt x="102"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208" name="Graphic 1109">
                  <a:extLst>
                    <a:ext uri="{FF2B5EF4-FFF2-40B4-BE49-F238E27FC236}">
                      <a16:creationId xmlns:a16="http://schemas.microsoft.com/office/drawing/2014/main" id="{4AF884FE-4C19-1DBE-ECE1-23517F8858A7}"/>
                    </a:ext>
                  </a:extLst>
                </p:cNvPr>
                <p:cNvGrpSpPr/>
                <p:nvPr/>
              </p:nvGrpSpPr>
              <p:grpSpPr>
                <a:xfrm>
                  <a:off x="4614578" y="4061698"/>
                  <a:ext cx="98305" cy="362286"/>
                  <a:chOff x="4614578" y="4061698"/>
                  <a:chExt cx="98305" cy="362286"/>
                </a:xfrm>
                <a:solidFill>
                  <a:srgbClr val="000000"/>
                </a:solidFill>
              </p:grpSpPr>
              <p:sp>
                <p:nvSpPr>
                  <p:cNvPr id="209" name="Freeform 208">
                    <a:extLst>
                      <a:ext uri="{FF2B5EF4-FFF2-40B4-BE49-F238E27FC236}">
                        <a16:creationId xmlns:a16="http://schemas.microsoft.com/office/drawing/2014/main" id="{A97E282D-B62E-C77D-1386-A4FACE28886B}"/>
                      </a:ext>
                    </a:extLst>
                  </p:cNvPr>
                  <p:cNvSpPr/>
                  <p:nvPr/>
                </p:nvSpPr>
                <p:spPr>
                  <a:xfrm rot="5400000" flipV="1">
                    <a:off x="4626335" y="4049940"/>
                    <a:ext cx="70881" cy="94396"/>
                  </a:xfrm>
                  <a:custGeom>
                    <a:avLst/>
                    <a:gdLst>
                      <a:gd name="connsiteX0" fmla="*/ -2239 w 70881"/>
                      <a:gd name="connsiteY0" fmla="*/ 92306 h 94396"/>
                      <a:gd name="connsiteX1" fmla="*/ 10362 w 70881"/>
                      <a:gd name="connsiteY1" fmla="*/ 92306 h 94396"/>
                      <a:gd name="connsiteX2" fmla="*/ 10362 w 70881"/>
                      <a:gd name="connsiteY2" fmla="*/ 36049 h 94396"/>
                      <a:gd name="connsiteX3" fmla="*/ 15740 w 70881"/>
                      <a:gd name="connsiteY3" fmla="*/ 14618 h 94396"/>
                      <a:gd name="connsiteX4" fmla="*/ 33242 w 70881"/>
                      <a:gd name="connsiteY4" fmla="*/ 8089 h 94396"/>
                      <a:gd name="connsiteX5" fmla="*/ 50665 w 70881"/>
                      <a:gd name="connsiteY5" fmla="*/ 14618 h 94396"/>
                      <a:gd name="connsiteX6" fmla="*/ 56062 w 70881"/>
                      <a:gd name="connsiteY6" fmla="*/ 36049 h 94396"/>
                      <a:gd name="connsiteX7" fmla="*/ 56062 w 70881"/>
                      <a:gd name="connsiteY7" fmla="*/ 92306 h 94396"/>
                      <a:gd name="connsiteX8" fmla="*/ 68643 w 70881"/>
                      <a:gd name="connsiteY8" fmla="*/ 92306 h 94396"/>
                      <a:gd name="connsiteX9" fmla="*/ 68643 w 70881"/>
                      <a:gd name="connsiteY9" fmla="*/ 34501 h 94396"/>
                      <a:gd name="connsiteX10" fmla="*/ 59674 w 70881"/>
                      <a:gd name="connsiteY10" fmla="*/ 7156 h 94396"/>
                      <a:gd name="connsiteX11" fmla="*/ 33242 w 70881"/>
                      <a:gd name="connsiteY11" fmla="*/ -2091 h 94396"/>
                      <a:gd name="connsiteX12" fmla="*/ 6711 w 70881"/>
                      <a:gd name="connsiteY12" fmla="*/ 7156 h 94396"/>
                      <a:gd name="connsiteX13" fmla="*/ -2239 w 70881"/>
                      <a:gd name="connsiteY13" fmla="*/ 34501 h 94396"/>
                      <a:gd name="connsiteX14" fmla="*/ -2239 w 70881"/>
                      <a:gd name="connsiteY14" fmla="*/ 92306 h 9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81" h="94396">
                        <a:moveTo>
                          <a:pt x="-2239" y="92306"/>
                        </a:moveTo>
                        <a:lnTo>
                          <a:pt x="10362" y="92306"/>
                        </a:lnTo>
                        <a:lnTo>
                          <a:pt x="10362" y="36049"/>
                        </a:lnTo>
                        <a:cubicBezTo>
                          <a:pt x="10362" y="26127"/>
                          <a:pt x="12154" y="18983"/>
                          <a:pt x="15740" y="14618"/>
                        </a:cubicBezTo>
                        <a:cubicBezTo>
                          <a:pt x="19338" y="10265"/>
                          <a:pt x="25172" y="8089"/>
                          <a:pt x="33242" y="8089"/>
                        </a:cubicBezTo>
                        <a:cubicBezTo>
                          <a:pt x="41259" y="8089"/>
                          <a:pt x="47066" y="10265"/>
                          <a:pt x="50665" y="14618"/>
                        </a:cubicBezTo>
                        <a:cubicBezTo>
                          <a:pt x="54263" y="18983"/>
                          <a:pt x="56062" y="26127"/>
                          <a:pt x="56062" y="36049"/>
                        </a:cubicBezTo>
                        <a:lnTo>
                          <a:pt x="56062" y="92306"/>
                        </a:lnTo>
                        <a:lnTo>
                          <a:pt x="68643" y="92306"/>
                        </a:lnTo>
                        <a:lnTo>
                          <a:pt x="68643" y="34501"/>
                        </a:lnTo>
                        <a:cubicBezTo>
                          <a:pt x="68643" y="22436"/>
                          <a:pt x="65653" y="13321"/>
                          <a:pt x="59674" y="7156"/>
                        </a:cubicBezTo>
                        <a:cubicBezTo>
                          <a:pt x="53707" y="992"/>
                          <a:pt x="44897" y="-2091"/>
                          <a:pt x="33242" y="-2091"/>
                        </a:cubicBezTo>
                        <a:cubicBezTo>
                          <a:pt x="21534" y="-2091"/>
                          <a:pt x="12690" y="992"/>
                          <a:pt x="6711" y="7156"/>
                        </a:cubicBezTo>
                        <a:cubicBezTo>
                          <a:pt x="744" y="13321"/>
                          <a:pt x="-2239" y="22436"/>
                          <a:pt x="-2239" y="34501"/>
                        </a:cubicBezTo>
                        <a:lnTo>
                          <a:pt x="-2239" y="92306"/>
                        </a:lnTo>
                        <a:close/>
                      </a:path>
                    </a:pathLst>
                  </a:custGeom>
                  <a:solidFill>
                    <a:srgbClr val="000000"/>
                  </a:solidFill>
                  <a:ln w="20" cap="flat">
                    <a:noFill/>
                    <a:prstDash val="solid"/>
                    <a:round/>
                  </a:ln>
                </p:spPr>
                <p:txBody>
                  <a:bodyPr rtlCol="0" anchor="ctr"/>
                  <a:lstStyle/>
                  <a:p>
                    <a:endParaRPr lang="en-US" sz="1400"/>
                  </a:p>
                </p:txBody>
              </p:sp>
              <p:sp>
                <p:nvSpPr>
                  <p:cNvPr id="210" name="Freeform 209">
                    <a:extLst>
                      <a:ext uri="{FF2B5EF4-FFF2-40B4-BE49-F238E27FC236}">
                        <a16:creationId xmlns:a16="http://schemas.microsoft.com/office/drawing/2014/main" id="{E8F4FD43-77F1-0150-FD36-4A22A81955C3}"/>
                      </a:ext>
                    </a:extLst>
                  </p:cNvPr>
                  <p:cNvSpPr/>
                  <p:nvPr/>
                </p:nvSpPr>
                <p:spPr>
                  <a:xfrm rot="5400000" flipV="1">
                    <a:off x="4631604" y="4139929"/>
                    <a:ext cx="40679" cy="71119"/>
                  </a:xfrm>
                  <a:custGeom>
                    <a:avLst/>
                    <a:gdLst>
                      <a:gd name="connsiteX0" fmla="*/ 39176 w 40679"/>
                      <a:gd name="connsiteY0" fmla="*/ 57208 h 71119"/>
                      <a:gd name="connsiteX1" fmla="*/ 34989 w 40679"/>
                      <a:gd name="connsiteY1" fmla="*/ 58835 h 71119"/>
                      <a:gd name="connsiteX2" fmla="*/ 30008 w 40679"/>
                      <a:gd name="connsiteY2" fmla="*/ 59371 h 71119"/>
                      <a:gd name="connsiteX3" fmla="*/ 15145 w 40679"/>
                      <a:gd name="connsiteY3" fmla="*/ 53080 h 71119"/>
                      <a:gd name="connsiteX4" fmla="*/ 9966 w 40679"/>
                      <a:gd name="connsiteY4" fmla="*/ 35003 h 71119"/>
                      <a:gd name="connsiteX5" fmla="*/ 9966 w 40679"/>
                      <a:gd name="connsiteY5" fmla="*/ -1589 h 71119"/>
                      <a:gd name="connsiteX6" fmla="*/ -1504 w 40679"/>
                      <a:gd name="connsiteY6" fmla="*/ -1589 h 71119"/>
                      <a:gd name="connsiteX7" fmla="*/ -1504 w 40679"/>
                      <a:gd name="connsiteY7" fmla="*/ 67864 h 71119"/>
                      <a:gd name="connsiteX8" fmla="*/ 9966 w 40679"/>
                      <a:gd name="connsiteY8" fmla="*/ 67864 h 71119"/>
                      <a:gd name="connsiteX9" fmla="*/ 9966 w 40679"/>
                      <a:gd name="connsiteY9" fmla="*/ 57069 h 71119"/>
                      <a:gd name="connsiteX10" fmla="*/ 19332 w 40679"/>
                      <a:gd name="connsiteY10" fmla="*/ 66455 h 71119"/>
                      <a:gd name="connsiteX11" fmla="*/ 33362 w 40679"/>
                      <a:gd name="connsiteY11" fmla="*/ 69531 h 71119"/>
                      <a:gd name="connsiteX12" fmla="*/ 35961 w 40679"/>
                      <a:gd name="connsiteY12" fmla="*/ 69372 h 71119"/>
                      <a:gd name="connsiteX13" fmla="*/ 39116 w 40679"/>
                      <a:gd name="connsiteY13" fmla="*/ 68916 h 71119"/>
                      <a:gd name="connsiteX14" fmla="*/ 39176 w 40679"/>
                      <a:gd name="connsiteY14" fmla="*/ 5720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176" y="57208"/>
                        </a:moveTo>
                        <a:cubicBezTo>
                          <a:pt x="37893" y="57949"/>
                          <a:pt x="36497" y="58491"/>
                          <a:pt x="34989" y="58835"/>
                        </a:cubicBezTo>
                        <a:cubicBezTo>
                          <a:pt x="33481" y="59192"/>
                          <a:pt x="31821" y="59371"/>
                          <a:pt x="30008" y="59371"/>
                        </a:cubicBezTo>
                        <a:cubicBezTo>
                          <a:pt x="23552" y="59371"/>
                          <a:pt x="18598" y="57274"/>
                          <a:pt x="15145" y="53080"/>
                        </a:cubicBezTo>
                        <a:cubicBezTo>
                          <a:pt x="11692" y="48887"/>
                          <a:pt x="9966" y="42861"/>
                          <a:pt x="9966" y="35003"/>
                        </a:cubicBezTo>
                        <a:lnTo>
                          <a:pt x="9966" y="-1589"/>
                        </a:lnTo>
                        <a:lnTo>
                          <a:pt x="-1504" y="-1589"/>
                        </a:lnTo>
                        <a:lnTo>
                          <a:pt x="-1504" y="67864"/>
                        </a:lnTo>
                        <a:lnTo>
                          <a:pt x="9966" y="67864"/>
                        </a:lnTo>
                        <a:lnTo>
                          <a:pt x="9966" y="57069"/>
                        </a:lnTo>
                        <a:cubicBezTo>
                          <a:pt x="12374" y="61289"/>
                          <a:pt x="15496" y="64418"/>
                          <a:pt x="19332" y="66455"/>
                        </a:cubicBezTo>
                        <a:cubicBezTo>
                          <a:pt x="23182" y="68505"/>
                          <a:pt x="27858" y="69531"/>
                          <a:pt x="33362" y="69531"/>
                        </a:cubicBezTo>
                        <a:cubicBezTo>
                          <a:pt x="34142" y="69531"/>
                          <a:pt x="35009" y="69478"/>
                          <a:pt x="35961" y="69372"/>
                        </a:cubicBezTo>
                        <a:cubicBezTo>
                          <a:pt x="36914" y="69279"/>
                          <a:pt x="37966" y="69127"/>
                          <a:pt x="39116" y="68916"/>
                        </a:cubicBezTo>
                        <a:lnTo>
                          <a:pt x="39176" y="57208"/>
                        </a:lnTo>
                        <a:close/>
                      </a:path>
                    </a:pathLst>
                  </a:custGeom>
                  <a:solidFill>
                    <a:srgbClr val="000000"/>
                  </a:solidFill>
                  <a:ln w="20" cap="flat">
                    <a:noFill/>
                    <a:prstDash val="solid"/>
                    <a:round/>
                  </a:ln>
                </p:spPr>
                <p:txBody>
                  <a:bodyPr rtlCol="0" anchor="ctr"/>
                  <a:lstStyle/>
                  <a:p>
                    <a:endParaRPr lang="en-US" sz="1400"/>
                  </a:p>
                </p:txBody>
              </p:sp>
              <p:sp>
                <p:nvSpPr>
                  <p:cNvPr id="211" name="Freeform 210">
                    <a:extLst>
                      <a:ext uri="{FF2B5EF4-FFF2-40B4-BE49-F238E27FC236}">
                        <a16:creationId xmlns:a16="http://schemas.microsoft.com/office/drawing/2014/main" id="{C120C7C7-BE9E-A09F-8267-D47A0F3DBE8C}"/>
                      </a:ext>
                    </a:extLst>
                  </p:cNvPr>
                  <p:cNvSpPr/>
                  <p:nvPr/>
                </p:nvSpPr>
                <p:spPr>
                  <a:xfrm rot="5400000" flipV="1">
                    <a:off x="4632655" y="4189286"/>
                    <a:ext cx="62150" cy="98305"/>
                  </a:xfrm>
                  <a:custGeom>
                    <a:avLst/>
                    <a:gdLst>
                      <a:gd name="connsiteX0" fmla="*/ 48260 w 62150"/>
                      <a:gd name="connsiteY0" fmla="*/ 34295 h 98305"/>
                      <a:gd name="connsiteX1" fmla="*/ 43081 w 62150"/>
                      <a:gd name="connsiteY1" fmla="*/ 54039 h 98305"/>
                      <a:gd name="connsiteX2" fmla="*/ 28853 w 62150"/>
                      <a:gd name="connsiteY2" fmla="*/ 61203 h 98305"/>
                      <a:gd name="connsiteX3" fmla="*/ 14605 w 62150"/>
                      <a:gd name="connsiteY3" fmla="*/ 54039 h 98305"/>
                      <a:gd name="connsiteX4" fmla="*/ 9426 w 62150"/>
                      <a:gd name="connsiteY4" fmla="*/ 34295 h 98305"/>
                      <a:gd name="connsiteX5" fmla="*/ 14605 w 62150"/>
                      <a:gd name="connsiteY5" fmla="*/ 14550 h 98305"/>
                      <a:gd name="connsiteX6" fmla="*/ 28853 w 62150"/>
                      <a:gd name="connsiteY6" fmla="*/ 7386 h 98305"/>
                      <a:gd name="connsiteX7" fmla="*/ 43081 w 62150"/>
                      <a:gd name="connsiteY7" fmla="*/ 14550 h 98305"/>
                      <a:gd name="connsiteX8" fmla="*/ 48260 w 62150"/>
                      <a:gd name="connsiteY8" fmla="*/ 34295 h 98305"/>
                      <a:gd name="connsiteX9" fmla="*/ 9426 w 62150"/>
                      <a:gd name="connsiteY9" fmla="*/ 58544 h 98305"/>
                      <a:gd name="connsiteX10" fmla="*/ 18514 w 62150"/>
                      <a:gd name="connsiteY10" fmla="*/ 67731 h 98305"/>
                      <a:gd name="connsiteX11" fmla="*/ 31631 w 62150"/>
                      <a:gd name="connsiteY11" fmla="*/ 70748 h 98305"/>
                      <a:gd name="connsiteX12" fmla="*/ 52189 w 62150"/>
                      <a:gd name="connsiteY12" fmla="*/ 60707 h 98305"/>
                      <a:gd name="connsiteX13" fmla="*/ 60107 w 62150"/>
                      <a:gd name="connsiteY13" fmla="*/ 34295 h 98305"/>
                      <a:gd name="connsiteX14" fmla="*/ 52189 w 62150"/>
                      <a:gd name="connsiteY14" fmla="*/ 7863 h 98305"/>
                      <a:gd name="connsiteX15" fmla="*/ 31631 w 62150"/>
                      <a:gd name="connsiteY15" fmla="*/ -2178 h 98305"/>
                      <a:gd name="connsiteX16" fmla="*/ 18514 w 62150"/>
                      <a:gd name="connsiteY16" fmla="*/ 838 h 98305"/>
                      <a:gd name="connsiteX17" fmla="*/ 9426 w 62150"/>
                      <a:gd name="connsiteY17" fmla="*/ 10045 h 98305"/>
                      <a:gd name="connsiteX18" fmla="*/ 9426 w 62150"/>
                      <a:gd name="connsiteY18" fmla="*/ -372 h 98305"/>
                      <a:gd name="connsiteX19" fmla="*/ -2044 w 62150"/>
                      <a:gd name="connsiteY19" fmla="*/ -372 h 98305"/>
                      <a:gd name="connsiteX20" fmla="*/ -2044 w 62150"/>
                      <a:gd name="connsiteY20" fmla="*/ 96128 h 98305"/>
                      <a:gd name="connsiteX21" fmla="*/ 9426 w 62150"/>
                      <a:gd name="connsiteY21" fmla="*/ 96128 h 98305"/>
                      <a:gd name="connsiteX22" fmla="*/ 9426 w 62150"/>
                      <a:gd name="connsiteY22" fmla="*/ 5854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260" y="34295"/>
                        </a:moveTo>
                        <a:cubicBezTo>
                          <a:pt x="48260" y="42682"/>
                          <a:pt x="46534" y="49263"/>
                          <a:pt x="43081" y="54039"/>
                        </a:cubicBezTo>
                        <a:cubicBezTo>
                          <a:pt x="39628" y="58815"/>
                          <a:pt x="34885" y="61203"/>
                          <a:pt x="28853" y="61203"/>
                        </a:cubicBezTo>
                        <a:cubicBezTo>
                          <a:pt x="22807" y="61203"/>
                          <a:pt x="18058" y="58815"/>
                          <a:pt x="14605" y="54039"/>
                        </a:cubicBezTo>
                        <a:cubicBezTo>
                          <a:pt x="11152" y="49263"/>
                          <a:pt x="9426" y="42682"/>
                          <a:pt x="9426" y="34295"/>
                        </a:cubicBezTo>
                        <a:cubicBezTo>
                          <a:pt x="9426" y="25907"/>
                          <a:pt x="11152" y="19326"/>
                          <a:pt x="14605" y="14550"/>
                        </a:cubicBezTo>
                        <a:cubicBezTo>
                          <a:pt x="18058" y="9774"/>
                          <a:pt x="22807" y="7386"/>
                          <a:pt x="28853" y="7386"/>
                        </a:cubicBezTo>
                        <a:cubicBezTo>
                          <a:pt x="34885" y="7386"/>
                          <a:pt x="39628" y="9774"/>
                          <a:pt x="43081" y="14550"/>
                        </a:cubicBezTo>
                        <a:cubicBezTo>
                          <a:pt x="46534" y="19326"/>
                          <a:pt x="48260" y="25907"/>
                          <a:pt x="48260" y="34295"/>
                        </a:cubicBezTo>
                        <a:close/>
                        <a:moveTo>
                          <a:pt x="9426" y="58544"/>
                        </a:moveTo>
                        <a:cubicBezTo>
                          <a:pt x="11834" y="62671"/>
                          <a:pt x="14863" y="65734"/>
                          <a:pt x="18514" y="67731"/>
                        </a:cubicBezTo>
                        <a:cubicBezTo>
                          <a:pt x="22179" y="69742"/>
                          <a:pt x="26551" y="70748"/>
                          <a:pt x="31631" y="70748"/>
                        </a:cubicBezTo>
                        <a:cubicBezTo>
                          <a:pt x="40071" y="70748"/>
                          <a:pt x="46924" y="67400"/>
                          <a:pt x="52189" y="60707"/>
                        </a:cubicBezTo>
                        <a:cubicBezTo>
                          <a:pt x="57468" y="54013"/>
                          <a:pt x="60107" y="45209"/>
                          <a:pt x="60107" y="34295"/>
                        </a:cubicBezTo>
                        <a:cubicBezTo>
                          <a:pt x="60107" y="23380"/>
                          <a:pt x="57468" y="14570"/>
                          <a:pt x="52189" y="7863"/>
                        </a:cubicBezTo>
                        <a:cubicBezTo>
                          <a:pt x="46924" y="1169"/>
                          <a:pt x="40071" y="-2178"/>
                          <a:pt x="31631" y="-2178"/>
                        </a:cubicBezTo>
                        <a:cubicBezTo>
                          <a:pt x="26551" y="-2178"/>
                          <a:pt x="22179" y="-1173"/>
                          <a:pt x="18514" y="838"/>
                        </a:cubicBezTo>
                        <a:cubicBezTo>
                          <a:pt x="14863" y="2849"/>
                          <a:pt x="11834" y="5918"/>
                          <a:pt x="9426" y="10045"/>
                        </a:cubicBezTo>
                        <a:lnTo>
                          <a:pt x="9426" y="-372"/>
                        </a:lnTo>
                        <a:lnTo>
                          <a:pt x="-2044" y="-372"/>
                        </a:lnTo>
                        <a:lnTo>
                          <a:pt x="-2044" y="96128"/>
                        </a:lnTo>
                        <a:lnTo>
                          <a:pt x="9426" y="96128"/>
                        </a:lnTo>
                        <a:lnTo>
                          <a:pt x="9426" y="58544"/>
                        </a:lnTo>
                        <a:close/>
                      </a:path>
                    </a:pathLst>
                  </a:custGeom>
                  <a:solidFill>
                    <a:srgbClr val="000000"/>
                  </a:solidFill>
                  <a:ln w="20" cap="flat">
                    <a:noFill/>
                    <a:prstDash val="solid"/>
                    <a:round/>
                  </a:ln>
                </p:spPr>
                <p:txBody>
                  <a:bodyPr rtlCol="0" anchor="ctr"/>
                  <a:lstStyle/>
                  <a:p>
                    <a:endParaRPr lang="en-US" sz="1400"/>
                  </a:p>
                </p:txBody>
              </p:sp>
              <p:sp>
                <p:nvSpPr>
                  <p:cNvPr id="212" name="Freeform 211">
                    <a:extLst>
                      <a:ext uri="{FF2B5EF4-FFF2-40B4-BE49-F238E27FC236}">
                        <a16:creationId xmlns:a16="http://schemas.microsoft.com/office/drawing/2014/main" id="{5B7978B7-923C-536D-6310-B929E87B6541}"/>
                      </a:ext>
                    </a:extLst>
                  </p:cNvPr>
                  <p:cNvSpPr/>
                  <p:nvPr/>
                </p:nvSpPr>
                <p:spPr>
                  <a:xfrm rot="5400000" flipV="1">
                    <a:off x="4621702" y="4276945"/>
                    <a:ext cx="58677" cy="72925"/>
                  </a:xfrm>
                  <a:custGeom>
                    <a:avLst/>
                    <a:gdLst>
                      <a:gd name="connsiteX0" fmla="*/ 34157 w 58677"/>
                      <a:gd name="connsiteY0" fmla="*/ 35178 h 72925"/>
                      <a:gd name="connsiteX1" fmla="*/ 14988 w 58677"/>
                      <a:gd name="connsiteY1" fmla="*/ 32023 h 72925"/>
                      <a:gd name="connsiteX2" fmla="*/ 9650 w 58677"/>
                      <a:gd name="connsiteY2" fmla="*/ 21228 h 72925"/>
                      <a:gd name="connsiteX3" fmla="*/ 13658 w 58677"/>
                      <a:gd name="connsiteY3" fmla="*/ 11584 h 72925"/>
                      <a:gd name="connsiteX4" fmla="*/ 24533 w 58677"/>
                      <a:gd name="connsiteY4" fmla="*/ 8032 h 72925"/>
                      <a:gd name="connsiteX5" fmla="*/ 39773 w 58677"/>
                      <a:gd name="connsiteY5" fmla="*/ 14759 h 72925"/>
                      <a:gd name="connsiteX6" fmla="*/ 45508 w 58677"/>
                      <a:gd name="connsiteY6" fmla="*/ 32638 h 72925"/>
                      <a:gd name="connsiteX7" fmla="*/ 45508 w 58677"/>
                      <a:gd name="connsiteY7" fmla="*/ 35178 h 72925"/>
                      <a:gd name="connsiteX8" fmla="*/ 34157 w 58677"/>
                      <a:gd name="connsiteY8" fmla="*/ 35178 h 72925"/>
                      <a:gd name="connsiteX9" fmla="*/ 56918 w 58677"/>
                      <a:gd name="connsiteY9" fmla="*/ 39901 h 72925"/>
                      <a:gd name="connsiteX10" fmla="*/ 56918 w 58677"/>
                      <a:gd name="connsiteY10" fmla="*/ 273 h 72925"/>
                      <a:gd name="connsiteX11" fmla="*/ 45508 w 58677"/>
                      <a:gd name="connsiteY11" fmla="*/ 273 h 72925"/>
                      <a:gd name="connsiteX12" fmla="*/ 45508 w 58677"/>
                      <a:gd name="connsiteY12" fmla="*/ 10810 h 72925"/>
                      <a:gd name="connsiteX13" fmla="*/ 35764 w 58677"/>
                      <a:gd name="connsiteY13" fmla="*/ 1483 h 72925"/>
                      <a:gd name="connsiteX14" fmla="*/ 21497 w 58677"/>
                      <a:gd name="connsiteY14" fmla="*/ -1533 h 72925"/>
                      <a:gd name="connsiteX15" fmla="*/ 4530 w 58677"/>
                      <a:gd name="connsiteY15" fmla="*/ 4460 h 72925"/>
                      <a:gd name="connsiteX16" fmla="*/ -1760 w 58677"/>
                      <a:gd name="connsiteY16" fmla="*/ 20494 h 72925"/>
                      <a:gd name="connsiteX17" fmla="*/ 6078 w 58677"/>
                      <a:gd name="connsiteY17" fmla="*/ 38155 h 72925"/>
                      <a:gd name="connsiteX18" fmla="*/ 29494 w 58677"/>
                      <a:gd name="connsiteY18" fmla="*/ 44108 h 72925"/>
                      <a:gd name="connsiteX19" fmla="*/ 45508 w 58677"/>
                      <a:gd name="connsiteY19" fmla="*/ 44108 h 72925"/>
                      <a:gd name="connsiteX20" fmla="*/ 45508 w 58677"/>
                      <a:gd name="connsiteY20" fmla="*/ 45239 h 72925"/>
                      <a:gd name="connsiteX21" fmla="*/ 40328 w 58677"/>
                      <a:gd name="connsiteY21" fmla="*/ 57423 h 72925"/>
                      <a:gd name="connsiteX22" fmla="*/ 25783 w 58677"/>
                      <a:gd name="connsiteY22" fmla="*/ 61729 h 72925"/>
                      <a:gd name="connsiteX23" fmla="*/ 14174 w 58677"/>
                      <a:gd name="connsiteY23" fmla="*/ 60300 h 72925"/>
                      <a:gd name="connsiteX24" fmla="*/ 3340 w 58677"/>
                      <a:gd name="connsiteY24" fmla="*/ 56014 h 72925"/>
                      <a:gd name="connsiteX25" fmla="*/ 3340 w 58677"/>
                      <a:gd name="connsiteY25" fmla="*/ 66571 h 72925"/>
                      <a:gd name="connsiteX26" fmla="*/ 15484 w 58677"/>
                      <a:gd name="connsiteY26" fmla="*/ 70182 h 72925"/>
                      <a:gd name="connsiteX27" fmla="*/ 26954 w 58677"/>
                      <a:gd name="connsiteY27" fmla="*/ 71393 h 72925"/>
                      <a:gd name="connsiteX28" fmla="*/ 49476 w 58677"/>
                      <a:gd name="connsiteY28" fmla="*/ 63574 h 72925"/>
                      <a:gd name="connsiteX29" fmla="*/ 56918 w 58677"/>
                      <a:gd name="connsiteY29" fmla="*/ 3990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157" y="35178"/>
                        </a:moveTo>
                        <a:cubicBezTo>
                          <a:pt x="24936" y="35178"/>
                          <a:pt x="18546" y="34126"/>
                          <a:pt x="14988" y="32023"/>
                        </a:cubicBezTo>
                        <a:cubicBezTo>
                          <a:pt x="11429" y="29919"/>
                          <a:pt x="9650" y="26321"/>
                          <a:pt x="9650" y="21228"/>
                        </a:cubicBezTo>
                        <a:cubicBezTo>
                          <a:pt x="9650" y="17180"/>
                          <a:pt x="10986" y="13965"/>
                          <a:pt x="13658" y="11584"/>
                        </a:cubicBezTo>
                        <a:cubicBezTo>
                          <a:pt x="16331" y="9216"/>
                          <a:pt x="19955" y="8032"/>
                          <a:pt x="24533" y="8032"/>
                        </a:cubicBezTo>
                        <a:cubicBezTo>
                          <a:pt x="30869" y="8032"/>
                          <a:pt x="35949" y="10274"/>
                          <a:pt x="39773" y="14759"/>
                        </a:cubicBezTo>
                        <a:cubicBezTo>
                          <a:pt x="43596" y="19244"/>
                          <a:pt x="45508" y="25203"/>
                          <a:pt x="45508" y="32638"/>
                        </a:cubicBezTo>
                        <a:lnTo>
                          <a:pt x="45508" y="35178"/>
                        </a:lnTo>
                        <a:lnTo>
                          <a:pt x="34157" y="35178"/>
                        </a:lnTo>
                        <a:close/>
                        <a:moveTo>
                          <a:pt x="56918" y="39901"/>
                        </a:moveTo>
                        <a:lnTo>
                          <a:pt x="56918" y="273"/>
                        </a:lnTo>
                        <a:lnTo>
                          <a:pt x="45508" y="273"/>
                        </a:lnTo>
                        <a:lnTo>
                          <a:pt x="45508" y="10810"/>
                        </a:lnTo>
                        <a:cubicBezTo>
                          <a:pt x="42901" y="6603"/>
                          <a:pt x="39654" y="3494"/>
                          <a:pt x="35764" y="1483"/>
                        </a:cubicBezTo>
                        <a:cubicBezTo>
                          <a:pt x="31875" y="-527"/>
                          <a:pt x="27119" y="-1533"/>
                          <a:pt x="21497" y="-1533"/>
                        </a:cubicBezTo>
                        <a:cubicBezTo>
                          <a:pt x="14393" y="-1533"/>
                          <a:pt x="8737" y="465"/>
                          <a:pt x="4530" y="4460"/>
                        </a:cubicBezTo>
                        <a:cubicBezTo>
                          <a:pt x="337" y="8455"/>
                          <a:pt x="-1760" y="13800"/>
                          <a:pt x="-1760" y="20494"/>
                        </a:cubicBezTo>
                        <a:cubicBezTo>
                          <a:pt x="-1760" y="28299"/>
                          <a:pt x="852" y="34186"/>
                          <a:pt x="6078" y="38155"/>
                        </a:cubicBezTo>
                        <a:cubicBezTo>
                          <a:pt x="11317" y="42123"/>
                          <a:pt x="19122" y="44108"/>
                          <a:pt x="29494" y="44108"/>
                        </a:cubicBezTo>
                        <a:lnTo>
                          <a:pt x="45508" y="44108"/>
                        </a:lnTo>
                        <a:lnTo>
                          <a:pt x="45508" y="45239"/>
                        </a:lnTo>
                        <a:cubicBezTo>
                          <a:pt x="45508" y="50491"/>
                          <a:pt x="43781" y="54552"/>
                          <a:pt x="40328" y="57423"/>
                        </a:cubicBezTo>
                        <a:cubicBezTo>
                          <a:pt x="36876" y="60294"/>
                          <a:pt x="32027" y="61729"/>
                          <a:pt x="25783" y="61729"/>
                        </a:cubicBezTo>
                        <a:cubicBezTo>
                          <a:pt x="21814" y="61729"/>
                          <a:pt x="17945" y="61253"/>
                          <a:pt x="14174" y="60300"/>
                        </a:cubicBezTo>
                        <a:cubicBezTo>
                          <a:pt x="10417" y="59348"/>
                          <a:pt x="6806" y="57919"/>
                          <a:pt x="3340" y="56014"/>
                        </a:cubicBezTo>
                        <a:lnTo>
                          <a:pt x="3340" y="66571"/>
                        </a:lnTo>
                        <a:cubicBezTo>
                          <a:pt x="7507" y="68185"/>
                          <a:pt x="11555" y="69389"/>
                          <a:pt x="15484" y="70182"/>
                        </a:cubicBezTo>
                        <a:cubicBezTo>
                          <a:pt x="19413" y="70989"/>
                          <a:pt x="23236" y="71393"/>
                          <a:pt x="26954" y="71393"/>
                        </a:cubicBezTo>
                        <a:cubicBezTo>
                          <a:pt x="37008" y="71393"/>
                          <a:pt x="44515" y="68787"/>
                          <a:pt x="49476" y="63574"/>
                        </a:cubicBezTo>
                        <a:cubicBezTo>
                          <a:pt x="54437" y="58375"/>
                          <a:pt x="56918" y="50484"/>
                          <a:pt x="56918" y="39901"/>
                        </a:cubicBezTo>
                        <a:close/>
                      </a:path>
                    </a:pathLst>
                  </a:custGeom>
                  <a:solidFill>
                    <a:srgbClr val="000000"/>
                  </a:solidFill>
                  <a:ln w="20" cap="flat">
                    <a:noFill/>
                    <a:prstDash val="solid"/>
                    <a:round/>
                  </a:ln>
                </p:spPr>
                <p:txBody>
                  <a:bodyPr rtlCol="0" anchor="ctr"/>
                  <a:lstStyle/>
                  <a:p>
                    <a:endParaRPr lang="en-US" sz="1400"/>
                  </a:p>
                </p:txBody>
              </p:sp>
              <p:sp>
                <p:nvSpPr>
                  <p:cNvPr id="213" name="Freeform 212">
                    <a:extLst>
                      <a:ext uri="{FF2B5EF4-FFF2-40B4-BE49-F238E27FC236}">
                        <a16:creationId xmlns:a16="http://schemas.microsoft.com/office/drawing/2014/main" id="{9E4E5D67-E501-805E-BFF8-75B05F82FE04}"/>
                      </a:ext>
                    </a:extLst>
                  </p:cNvPr>
                  <p:cNvSpPr/>
                  <p:nvPr/>
                </p:nvSpPr>
                <p:spPr>
                  <a:xfrm rot="5400000" flipV="1">
                    <a:off x="4622853" y="4359333"/>
                    <a:ext cx="58181" cy="71119"/>
                  </a:xfrm>
                  <a:custGeom>
                    <a:avLst/>
                    <a:gdLst>
                      <a:gd name="connsiteX0" fmla="*/ 56237 w 58181"/>
                      <a:gd name="connsiteY0" fmla="*/ 40358 h 71119"/>
                      <a:gd name="connsiteX1" fmla="*/ 56237 w 58181"/>
                      <a:gd name="connsiteY1" fmla="*/ -1572 h 71119"/>
                      <a:gd name="connsiteX2" fmla="*/ 44827 w 58181"/>
                      <a:gd name="connsiteY2" fmla="*/ -1572 h 71119"/>
                      <a:gd name="connsiteX3" fmla="*/ 44827 w 58181"/>
                      <a:gd name="connsiteY3" fmla="*/ 39981 h 71119"/>
                      <a:gd name="connsiteX4" fmla="*/ 40977 w 58181"/>
                      <a:gd name="connsiteY4" fmla="*/ 54725 h 71119"/>
                      <a:gd name="connsiteX5" fmla="*/ 29448 w 58181"/>
                      <a:gd name="connsiteY5" fmla="*/ 59626 h 71119"/>
                      <a:gd name="connsiteX6" fmla="*/ 14863 w 58181"/>
                      <a:gd name="connsiteY6" fmla="*/ 53733 h 71119"/>
                      <a:gd name="connsiteX7" fmla="*/ 9525 w 58181"/>
                      <a:gd name="connsiteY7" fmla="*/ 37679 h 71119"/>
                      <a:gd name="connsiteX8" fmla="*/ 9525 w 58181"/>
                      <a:gd name="connsiteY8" fmla="*/ -1572 h 71119"/>
                      <a:gd name="connsiteX9" fmla="*/ -1945 w 58181"/>
                      <a:gd name="connsiteY9" fmla="*/ -1572 h 71119"/>
                      <a:gd name="connsiteX10" fmla="*/ -1945 w 58181"/>
                      <a:gd name="connsiteY10" fmla="*/ 67881 h 71119"/>
                      <a:gd name="connsiteX11" fmla="*/ 9525 w 58181"/>
                      <a:gd name="connsiteY11" fmla="*/ 67881 h 71119"/>
                      <a:gd name="connsiteX12" fmla="*/ 9525 w 58181"/>
                      <a:gd name="connsiteY12" fmla="*/ 57086 h 71119"/>
                      <a:gd name="connsiteX13" fmla="*/ 19169 w 58181"/>
                      <a:gd name="connsiteY13" fmla="*/ 66452 h 71119"/>
                      <a:gd name="connsiteX14" fmla="*/ 31988 w 58181"/>
                      <a:gd name="connsiteY14" fmla="*/ 69548 h 71119"/>
                      <a:gd name="connsiteX15" fmla="*/ 50086 w 58181"/>
                      <a:gd name="connsiteY15" fmla="*/ 62146 h 71119"/>
                      <a:gd name="connsiteX16" fmla="*/ 56237 w 58181"/>
                      <a:gd name="connsiteY16" fmla="*/ 4035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237" y="40358"/>
                        </a:moveTo>
                        <a:lnTo>
                          <a:pt x="56237" y="-1572"/>
                        </a:lnTo>
                        <a:lnTo>
                          <a:pt x="44827" y="-1572"/>
                        </a:lnTo>
                        <a:lnTo>
                          <a:pt x="44827" y="39981"/>
                        </a:lnTo>
                        <a:cubicBezTo>
                          <a:pt x="44827" y="46556"/>
                          <a:pt x="43544" y="51470"/>
                          <a:pt x="40977" y="54725"/>
                        </a:cubicBezTo>
                        <a:cubicBezTo>
                          <a:pt x="38411" y="57992"/>
                          <a:pt x="34568" y="59626"/>
                          <a:pt x="29448" y="59626"/>
                        </a:cubicBezTo>
                        <a:cubicBezTo>
                          <a:pt x="23283" y="59626"/>
                          <a:pt x="18422" y="57662"/>
                          <a:pt x="14863" y="53733"/>
                        </a:cubicBezTo>
                        <a:cubicBezTo>
                          <a:pt x="11304" y="49817"/>
                          <a:pt x="9525" y="44466"/>
                          <a:pt x="9525" y="37679"/>
                        </a:cubicBezTo>
                        <a:lnTo>
                          <a:pt x="9525" y="-1572"/>
                        </a:lnTo>
                        <a:lnTo>
                          <a:pt x="-1945" y="-1572"/>
                        </a:lnTo>
                        <a:lnTo>
                          <a:pt x="-1945" y="67881"/>
                        </a:lnTo>
                        <a:lnTo>
                          <a:pt x="9525" y="67881"/>
                        </a:lnTo>
                        <a:lnTo>
                          <a:pt x="9525" y="57086"/>
                        </a:lnTo>
                        <a:cubicBezTo>
                          <a:pt x="12263" y="61267"/>
                          <a:pt x="15478" y="64389"/>
                          <a:pt x="19169" y="66452"/>
                        </a:cubicBezTo>
                        <a:cubicBezTo>
                          <a:pt x="22873" y="68516"/>
                          <a:pt x="27146" y="69548"/>
                          <a:pt x="31988" y="69548"/>
                        </a:cubicBezTo>
                        <a:cubicBezTo>
                          <a:pt x="39965" y="69548"/>
                          <a:pt x="45998" y="67081"/>
                          <a:pt x="50086" y="62146"/>
                        </a:cubicBezTo>
                        <a:cubicBezTo>
                          <a:pt x="54187" y="57212"/>
                          <a:pt x="56237" y="49949"/>
                          <a:pt x="56237" y="40358"/>
                        </a:cubicBezTo>
                        <a:close/>
                      </a:path>
                    </a:pathLst>
                  </a:custGeom>
                  <a:solidFill>
                    <a:srgbClr val="000000"/>
                  </a:solidFill>
                  <a:ln w="20" cap="flat">
                    <a:noFill/>
                    <a:prstDash val="solid"/>
                    <a:round/>
                  </a:ln>
                </p:spPr>
                <p:txBody>
                  <a:bodyPr rtlCol="0" anchor="ctr"/>
                  <a:lstStyle/>
                  <a:p>
                    <a:endParaRPr lang="en-US" sz="1400"/>
                  </a:p>
                </p:txBody>
              </p:sp>
            </p:grpSp>
          </p:grpSp>
          <p:grpSp>
            <p:nvGrpSpPr>
              <p:cNvPr id="14" name="Graphic 1109">
                <a:extLst>
                  <a:ext uri="{FF2B5EF4-FFF2-40B4-BE49-F238E27FC236}">
                    <a16:creationId xmlns:a16="http://schemas.microsoft.com/office/drawing/2014/main" id="{F2BB2034-DF6B-0016-DCC5-879F131E7F35}"/>
                  </a:ext>
                </a:extLst>
              </p:cNvPr>
              <p:cNvGrpSpPr/>
              <p:nvPr/>
            </p:nvGrpSpPr>
            <p:grpSpPr>
              <a:xfrm>
                <a:off x="4787561" y="3961765"/>
                <a:ext cx="122912" cy="624854"/>
                <a:chOff x="4787561" y="3961765"/>
                <a:chExt cx="122912" cy="624854"/>
              </a:xfrm>
              <a:solidFill>
                <a:srgbClr val="000000"/>
              </a:solidFill>
            </p:grpSpPr>
            <p:sp>
              <p:nvSpPr>
                <p:cNvPr id="197" name="Freeform 196">
                  <a:extLst>
                    <a:ext uri="{FF2B5EF4-FFF2-40B4-BE49-F238E27FC236}">
                      <a16:creationId xmlns:a16="http://schemas.microsoft.com/office/drawing/2014/main" id="{3642C62B-BF62-3D50-E2F6-A4488295DCDB}"/>
                    </a:ext>
                  </a:extLst>
                </p:cNvPr>
                <p:cNvSpPr/>
                <p:nvPr/>
              </p:nvSpPr>
              <p:spPr>
                <a:xfrm>
                  <a:off x="4849012" y="3961765"/>
                  <a:ext cx="12700" cy="44450"/>
                </a:xfrm>
                <a:custGeom>
                  <a:avLst/>
                  <a:gdLst>
                    <a:gd name="connsiteX0" fmla="*/ 118 w 12700"/>
                    <a:gd name="connsiteY0" fmla="*/ 186 h 44450"/>
                    <a:gd name="connsiteX1" fmla="*/ 118 w 12700"/>
                    <a:gd name="connsiteY1" fmla="*/ 44636 h 44450"/>
                  </a:gdLst>
                  <a:ahLst/>
                  <a:cxnLst>
                    <a:cxn ang="0">
                      <a:pos x="connsiteX0" y="connsiteY0"/>
                    </a:cxn>
                    <a:cxn ang="0">
                      <a:pos x="connsiteX1" y="connsiteY1"/>
                    </a:cxn>
                  </a:cxnLst>
                  <a:rect l="l" t="t" r="r" b="b"/>
                  <a:pathLst>
                    <a:path w="12700" h="44450">
                      <a:moveTo>
                        <a:pt x="118" y="186"/>
                      </a:moveTo>
                      <a:lnTo>
                        <a:pt x="118"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98" name="Graphic 1109">
                  <a:extLst>
                    <a:ext uri="{FF2B5EF4-FFF2-40B4-BE49-F238E27FC236}">
                      <a16:creationId xmlns:a16="http://schemas.microsoft.com/office/drawing/2014/main" id="{E26E2217-7A07-1504-B14C-B9A00F2EB89F}"/>
                    </a:ext>
                  </a:extLst>
                </p:cNvPr>
                <p:cNvGrpSpPr/>
                <p:nvPr/>
              </p:nvGrpSpPr>
              <p:grpSpPr>
                <a:xfrm>
                  <a:off x="4787561" y="4063126"/>
                  <a:ext cx="122912" cy="523492"/>
                  <a:chOff x="4787561" y="4063126"/>
                  <a:chExt cx="122912" cy="523492"/>
                </a:xfrm>
                <a:solidFill>
                  <a:srgbClr val="000000"/>
                </a:solidFill>
              </p:grpSpPr>
              <p:sp>
                <p:nvSpPr>
                  <p:cNvPr id="199" name="Freeform 198">
                    <a:extLst>
                      <a:ext uri="{FF2B5EF4-FFF2-40B4-BE49-F238E27FC236}">
                        <a16:creationId xmlns:a16="http://schemas.microsoft.com/office/drawing/2014/main" id="{68F0D1DC-FD60-6483-853E-AF00CC21A931}"/>
                      </a:ext>
                    </a:extLst>
                  </p:cNvPr>
                  <p:cNvSpPr/>
                  <p:nvPr/>
                </p:nvSpPr>
                <p:spPr>
                  <a:xfrm rot="5400000" flipV="1">
                    <a:off x="4824202" y="4052897"/>
                    <a:ext cx="72132" cy="92590"/>
                  </a:xfrm>
                  <a:custGeom>
                    <a:avLst/>
                    <a:gdLst>
                      <a:gd name="connsiteX0" fmla="*/ 41587 w 72132"/>
                      <a:gd name="connsiteY0" fmla="*/ 41282 h 92590"/>
                      <a:gd name="connsiteX1" fmla="*/ 49426 w 72132"/>
                      <a:gd name="connsiteY1" fmla="*/ 35448 h 92590"/>
                      <a:gd name="connsiteX2" fmla="*/ 57085 w 72132"/>
                      <a:gd name="connsiteY2" fmla="*/ 23165 h 92590"/>
                      <a:gd name="connsiteX3" fmla="*/ 69805 w 72132"/>
                      <a:gd name="connsiteY3" fmla="*/ -2136 h 92590"/>
                      <a:gd name="connsiteX4" fmla="*/ 56331 w 72132"/>
                      <a:gd name="connsiteY4" fmla="*/ -2136 h 92590"/>
                      <a:gd name="connsiteX5" fmla="*/ 44504 w 72132"/>
                      <a:gd name="connsiteY5" fmla="*/ 21617 h 92590"/>
                      <a:gd name="connsiteX6" fmla="*/ 35595 w 72132"/>
                      <a:gd name="connsiteY6" fmla="*/ 33960 h 92590"/>
                      <a:gd name="connsiteX7" fmla="*/ 23847 w 72132"/>
                      <a:gd name="connsiteY7" fmla="*/ 36996 h 92590"/>
                      <a:gd name="connsiteX8" fmla="*/ 10195 w 72132"/>
                      <a:gd name="connsiteY8" fmla="*/ 36996 h 92590"/>
                      <a:gd name="connsiteX9" fmla="*/ 10195 w 72132"/>
                      <a:gd name="connsiteY9" fmla="*/ -2136 h 92590"/>
                      <a:gd name="connsiteX10" fmla="*/ -2327 w 72132"/>
                      <a:gd name="connsiteY10" fmla="*/ -2136 h 92590"/>
                      <a:gd name="connsiteX11" fmla="*/ -2327 w 72132"/>
                      <a:gd name="connsiteY11" fmla="*/ 90455 h 92590"/>
                      <a:gd name="connsiteX12" fmla="*/ 25951 w 72132"/>
                      <a:gd name="connsiteY12" fmla="*/ 90455 h 92590"/>
                      <a:gd name="connsiteX13" fmla="*/ 49644 w 72132"/>
                      <a:gd name="connsiteY13" fmla="*/ 83807 h 92590"/>
                      <a:gd name="connsiteX14" fmla="*/ 57462 w 72132"/>
                      <a:gd name="connsiteY14" fmla="*/ 63785 h 92590"/>
                      <a:gd name="connsiteX15" fmla="*/ 53394 w 72132"/>
                      <a:gd name="connsiteY15" fmla="*/ 49259 h 92590"/>
                      <a:gd name="connsiteX16" fmla="*/ 41587 w 72132"/>
                      <a:gd name="connsiteY16" fmla="*/ 41282 h 92590"/>
                      <a:gd name="connsiteX17" fmla="*/ 10195 w 72132"/>
                      <a:gd name="connsiteY17" fmla="*/ 80156 h 92590"/>
                      <a:gd name="connsiteX18" fmla="*/ 10195 w 72132"/>
                      <a:gd name="connsiteY18" fmla="*/ 47295 h 92590"/>
                      <a:gd name="connsiteX19" fmla="*/ 25951 w 72132"/>
                      <a:gd name="connsiteY19" fmla="*/ 47295 h 92590"/>
                      <a:gd name="connsiteX20" fmla="*/ 39623 w 72132"/>
                      <a:gd name="connsiteY20" fmla="*/ 51482 h 92590"/>
                      <a:gd name="connsiteX21" fmla="*/ 44246 w 72132"/>
                      <a:gd name="connsiteY21" fmla="*/ 63785 h 92590"/>
                      <a:gd name="connsiteX22" fmla="*/ 39623 w 72132"/>
                      <a:gd name="connsiteY22" fmla="*/ 76028 h 92590"/>
                      <a:gd name="connsiteX23" fmla="*/ 25951 w 72132"/>
                      <a:gd name="connsiteY23" fmla="*/ 80156 h 92590"/>
                      <a:gd name="connsiteX24" fmla="*/ 10195 w 72132"/>
                      <a:gd name="connsiteY24" fmla="*/ 80156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32" h="92590">
                        <a:moveTo>
                          <a:pt x="41587" y="41282"/>
                        </a:moveTo>
                        <a:cubicBezTo>
                          <a:pt x="44273" y="40369"/>
                          <a:pt x="46886" y="38424"/>
                          <a:pt x="49426" y="35448"/>
                        </a:cubicBezTo>
                        <a:cubicBezTo>
                          <a:pt x="51966" y="32471"/>
                          <a:pt x="54519" y="28377"/>
                          <a:pt x="57085" y="23165"/>
                        </a:cubicBezTo>
                        <a:lnTo>
                          <a:pt x="69805" y="-2136"/>
                        </a:lnTo>
                        <a:lnTo>
                          <a:pt x="56331" y="-2136"/>
                        </a:lnTo>
                        <a:lnTo>
                          <a:pt x="44504" y="21617"/>
                        </a:lnTo>
                        <a:cubicBezTo>
                          <a:pt x="41435" y="27821"/>
                          <a:pt x="38465" y="31935"/>
                          <a:pt x="35595" y="33960"/>
                        </a:cubicBezTo>
                        <a:cubicBezTo>
                          <a:pt x="32724" y="35984"/>
                          <a:pt x="28808" y="36996"/>
                          <a:pt x="23847" y="36996"/>
                        </a:cubicBezTo>
                        <a:lnTo>
                          <a:pt x="10195" y="36996"/>
                        </a:lnTo>
                        <a:lnTo>
                          <a:pt x="10195" y="-2136"/>
                        </a:lnTo>
                        <a:lnTo>
                          <a:pt x="-2327" y="-2136"/>
                        </a:lnTo>
                        <a:lnTo>
                          <a:pt x="-2327" y="90455"/>
                        </a:lnTo>
                        <a:lnTo>
                          <a:pt x="25951" y="90455"/>
                        </a:lnTo>
                        <a:cubicBezTo>
                          <a:pt x="36534" y="90455"/>
                          <a:pt x="44432" y="88239"/>
                          <a:pt x="49644" y="83807"/>
                        </a:cubicBezTo>
                        <a:cubicBezTo>
                          <a:pt x="54856" y="79388"/>
                          <a:pt x="57462" y="72714"/>
                          <a:pt x="57462" y="63785"/>
                        </a:cubicBezTo>
                        <a:cubicBezTo>
                          <a:pt x="57462" y="57951"/>
                          <a:pt x="56106" y="53109"/>
                          <a:pt x="53394" y="49259"/>
                        </a:cubicBezTo>
                        <a:cubicBezTo>
                          <a:pt x="50682" y="45423"/>
                          <a:pt x="46747" y="42764"/>
                          <a:pt x="41587" y="41282"/>
                        </a:cubicBezTo>
                        <a:close/>
                        <a:moveTo>
                          <a:pt x="10195" y="80156"/>
                        </a:moveTo>
                        <a:lnTo>
                          <a:pt x="10195" y="47295"/>
                        </a:lnTo>
                        <a:lnTo>
                          <a:pt x="25951" y="47295"/>
                        </a:lnTo>
                        <a:cubicBezTo>
                          <a:pt x="31983" y="47295"/>
                          <a:pt x="36541" y="48690"/>
                          <a:pt x="39623" y="51482"/>
                        </a:cubicBezTo>
                        <a:cubicBezTo>
                          <a:pt x="42705" y="54273"/>
                          <a:pt x="44246" y="58374"/>
                          <a:pt x="44246" y="63785"/>
                        </a:cubicBezTo>
                        <a:cubicBezTo>
                          <a:pt x="44246" y="69196"/>
                          <a:pt x="42705" y="73277"/>
                          <a:pt x="39623" y="76028"/>
                        </a:cubicBezTo>
                        <a:cubicBezTo>
                          <a:pt x="36541" y="78780"/>
                          <a:pt x="31983" y="80156"/>
                          <a:pt x="25951" y="80156"/>
                        </a:cubicBezTo>
                        <a:lnTo>
                          <a:pt x="10195" y="80156"/>
                        </a:lnTo>
                        <a:close/>
                      </a:path>
                    </a:pathLst>
                  </a:custGeom>
                  <a:solidFill>
                    <a:srgbClr val="000000"/>
                  </a:solidFill>
                  <a:ln w="20" cap="flat">
                    <a:noFill/>
                    <a:prstDash val="solid"/>
                    <a:round/>
                  </a:ln>
                </p:spPr>
                <p:txBody>
                  <a:bodyPr rtlCol="0" anchor="ctr"/>
                  <a:lstStyle/>
                  <a:p>
                    <a:endParaRPr lang="en-US" sz="1400"/>
                  </a:p>
                </p:txBody>
              </p:sp>
              <p:sp>
                <p:nvSpPr>
                  <p:cNvPr id="200" name="Freeform 199">
                    <a:extLst>
                      <a:ext uri="{FF2B5EF4-FFF2-40B4-BE49-F238E27FC236}">
                        <a16:creationId xmlns:a16="http://schemas.microsoft.com/office/drawing/2014/main" id="{6A7C4B3B-C2CB-2A6F-7306-343B62D0320B}"/>
                      </a:ext>
                    </a:extLst>
                  </p:cNvPr>
                  <p:cNvSpPr/>
                  <p:nvPr/>
                </p:nvSpPr>
                <p:spPr>
                  <a:xfrm rot="5400000" flipV="1">
                    <a:off x="4816443" y="4135921"/>
                    <a:ext cx="64373" cy="72925"/>
                  </a:xfrm>
                  <a:custGeom>
                    <a:avLst/>
                    <a:gdLst>
                      <a:gd name="connsiteX0" fmla="*/ 62516 w 64373"/>
                      <a:gd name="connsiteY0" fmla="*/ 37846 h 72925"/>
                      <a:gd name="connsiteX1" fmla="*/ 62516 w 64373"/>
                      <a:gd name="connsiteY1" fmla="*/ 32270 h 72925"/>
                      <a:gd name="connsiteX2" fmla="*/ 10049 w 64373"/>
                      <a:gd name="connsiteY2" fmla="*/ 32270 h 72925"/>
                      <a:gd name="connsiteX3" fmla="*/ 17153 w 64373"/>
                      <a:gd name="connsiteY3" fmla="*/ 14311 h 72925"/>
                      <a:gd name="connsiteX4" fmla="*/ 34854 w 64373"/>
                      <a:gd name="connsiteY4" fmla="*/ 8140 h 72925"/>
                      <a:gd name="connsiteX5" fmla="*/ 47593 w 64373"/>
                      <a:gd name="connsiteY5" fmla="*/ 9747 h 72925"/>
                      <a:gd name="connsiteX6" fmla="*/ 59857 w 64373"/>
                      <a:gd name="connsiteY6" fmla="*/ 14589 h 72925"/>
                      <a:gd name="connsiteX7" fmla="*/ 59857 w 64373"/>
                      <a:gd name="connsiteY7" fmla="*/ 3794 h 72925"/>
                      <a:gd name="connsiteX8" fmla="*/ 47256 w 64373"/>
                      <a:gd name="connsiteY8" fmla="*/ -175 h 72925"/>
                      <a:gd name="connsiteX9" fmla="*/ 34179 w 64373"/>
                      <a:gd name="connsiteY9" fmla="*/ -1544 h 72925"/>
                      <a:gd name="connsiteX10" fmla="*/ 7846 w 64373"/>
                      <a:gd name="connsiteY10" fmla="*/ 8120 h 72925"/>
                      <a:gd name="connsiteX11" fmla="*/ -1857 w 64373"/>
                      <a:gd name="connsiteY11" fmla="*/ 34314 h 72925"/>
                      <a:gd name="connsiteX12" fmla="*/ 7350 w 64373"/>
                      <a:gd name="connsiteY12" fmla="*/ 61361 h 72925"/>
                      <a:gd name="connsiteX13" fmla="*/ 32195 w 64373"/>
                      <a:gd name="connsiteY13" fmla="*/ 71382 h 72925"/>
                      <a:gd name="connsiteX14" fmla="*/ 54360 w 64373"/>
                      <a:gd name="connsiteY14" fmla="*/ 62353 h 72925"/>
                      <a:gd name="connsiteX15" fmla="*/ 62516 w 64373"/>
                      <a:gd name="connsiteY15" fmla="*/ 37846 h 72925"/>
                      <a:gd name="connsiteX16" fmla="*/ 51106 w 64373"/>
                      <a:gd name="connsiteY16" fmla="*/ 41199 h 72925"/>
                      <a:gd name="connsiteX17" fmla="*/ 45867 w 64373"/>
                      <a:gd name="connsiteY17" fmla="*/ 56122 h 72925"/>
                      <a:gd name="connsiteX18" fmla="*/ 32314 w 64373"/>
                      <a:gd name="connsiteY18" fmla="*/ 61718 h 72925"/>
                      <a:gd name="connsiteX19" fmla="*/ 17034 w 64373"/>
                      <a:gd name="connsiteY19" fmla="*/ 56320 h 72925"/>
                      <a:gd name="connsiteX20" fmla="*/ 10426 w 64373"/>
                      <a:gd name="connsiteY20" fmla="*/ 41120 h 72925"/>
                      <a:gd name="connsiteX21" fmla="*/ 51106 w 64373"/>
                      <a:gd name="connsiteY21" fmla="*/ 4119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516" y="37846"/>
                        </a:moveTo>
                        <a:lnTo>
                          <a:pt x="62516" y="32270"/>
                        </a:lnTo>
                        <a:lnTo>
                          <a:pt x="10049" y="32270"/>
                        </a:lnTo>
                        <a:cubicBezTo>
                          <a:pt x="10552" y="24412"/>
                          <a:pt x="12920" y="18425"/>
                          <a:pt x="17153" y="14311"/>
                        </a:cubicBezTo>
                        <a:cubicBezTo>
                          <a:pt x="21386" y="10197"/>
                          <a:pt x="27287" y="8140"/>
                          <a:pt x="34854" y="8140"/>
                        </a:cubicBezTo>
                        <a:cubicBezTo>
                          <a:pt x="39233" y="8140"/>
                          <a:pt x="43479" y="8676"/>
                          <a:pt x="47593" y="9747"/>
                        </a:cubicBezTo>
                        <a:cubicBezTo>
                          <a:pt x="51708" y="10819"/>
                          <a:pt x="55795" y="12433"/>
                          <a:pt x="59857" y="14589"/>
                        </a:cubicBezTo>
                        <a:lnTo>
                          <a:pt x="59857" y="3794"/>
                        </a:lnTo>
                        <a:cubicBezTo>
                          <a:pt x="55756" y="2061"/>
                          <a:pt x="51556" y="738"/>
                          <a:pt x="47256" y="-175"/>
                        </a:cubicBezTo>
                        <a:cubicBezTo>
                          <a:pt x="42957" y="-1088"/>
                          <a:pt x="38598" y="-1544"/>
                          <a:pt x="34179" y="-1544"/>
                        </a:cubicBezTo>
                        <a:cubicBezTo>
                          <a:pt x="23093" y="-1544"/>
                          <a:pt x="14315" y="1677"/>
                          <a:pt x="7846" y="8120"/>
                        </a:cubicBezTo>
                        <a:cubicBezTo>
                          <a:pt x="1377" y="14576"/>
                          <a:pt x="-1857" y="23307"/>
                          <a:pt x="-1857" y="34314"/>
                        </a:cubicBezTo>
                        <a:cubicBezTo>
                          <a:pt x="-1857" y="45678"/>
                          <a:pt x="1212" y="54693"/>
                          <a:pt x="7350" y="61361"/>
                        </a:cubicBezTo>
                        <a:cubicBezTo>
                          <a:pt x="13489" y="68042"/>
                          <a:pt x="21770" y="71382"/>
                          <a:pt x="32195" y="71382"/>
                        </a:cubicBezTo>
                        <a:cubicBezTo>
                          <a:pt x="41535" y="71382"/>
                          <a:pt x="48923" y="68372"/>
                          <a:pt x="54360" y="62353"/>
                        </a:cubicBezTo>
                        <a:cubicBezTo>
                          <a:pt x="59797" y="56347"/>
                          <a:pt x="62516" y="48178"/>
                          <a:pt x="62516" y="37846"/>
                        </a:cubicBezTo>
                        <a:close/>
                        <a:moveTo>
                          <a:pt x="51106" y="41199"/>
                        </a:moveTo>
                        <a:cubicBezTo>
                          <a:pt x="51026" y="47430"/>
                          <a:pt x="49280" y="52405"/>
                          <a:pt x="45867" y="56122"/>
                        </a:cubicBezTo>
                        <a:cubicBezTo>
                          <a:pt x="42454" y="59853"/>
                          <a:pt x="37936" y="61718"/>
                          <a:pt x="32314" y="61718"/>
                        </a:cubicBezTo>
                        <a:cubicBezTo>
                          <a:pt x="25950" y="61718"/>
                          <a:pt x="20857" y="59919"/>
                          <a:pt x="17034" y="56320"/>
                        </a:cubicBezTo>
                        <a:cubicBezTo>
                          <a:pt x="13211" y="52722"/>
                          <a:pt x="11008" y="47655"/>
                          <a:pt x="10426" y="41120"/>
                        </a:cubicBezTo>
                        <a:lnTo>
                          <a:pt x="51106" y="41199"/>
                        </a:lnTo>
                        <a:close/>
                      </a:path>
                    </a:pathLst>
                  </a:custGeom>
                  <a:solidFill>
                    <a:srgbClr val="000000"/>
                  </a:solidFill>
                  <a:ln w="20" cap="flat">
                    <a:noFill/>
                    <a:prstDash val="solid"/>
                    <a:round/>
                  </a:ln>
                </p:spPr>
                <p:txBody>
                  <a:bodyPr rtlCol="0" anchor="ctr"/>
                  <a:lstStyle/>
                  <a:p>
                    <a:endParaRPr lang="en-US" sz="1400"/>
                  </a:p>
                </p:txBody>
              </p:sp>
              <p:sp>
                <p:nvSpPr>
                  <p:cNvPr id="201" name="Freeform 200">
                    <a:extLst>
                      <a:ext uri="{FF2B5EF4-FFF2-40B4-BE49-F238E27FC236}">
                        <a16:creationId xmlns:a16="http://schemas.microsoft.com/office/drawing/2014/main" id="{EED6B119-4460-DD0D-2BD3-6408F8351F1F}"/>
                      </a:ext>
                    </a:extLst>
                  </p:cNvPr>
                  <p:cNvSpPr/>
                  <p:nvPr/>
                </p:nvSpPr>
                <p:spPr>
                  <a:xfrm rot="5400000" flipV="1">
                    <a:off x="4805291" y="4200602"/>
                    <a:ext cx="62071" cy="97532"/>
                  </a:xfrm>
                  <a:custGeom>
                    <a:avLst/>
                    <a:gdLst>
                      <a:gd name="connsiteX0" fmla="*/ 48861 w 62071"/>
                      <a:gd name="connsiteY0" fmla="*/ 61034 h 97532"/>
                      <a:gd name="connsiteX1" fmla="*/ 43741 w 62071"/>
                      <a:gd name="connsiteY1" fmla="*/ 80243 h 97532"/>
                      <a:gd name="connsiteX2" fmla="*/ 29394 w 62071"/>
                      <a:gd name="connsiteY2" fmla="*/ 87069 h 97532"/>
                      <a:gd name="connsiteX3" fmla="*/ 15107 w 62071"/>
                      <a:gd name="connsiteY3" fmla="*/ 80243 h 97532"/>
                      <a:gd name="connsiteX4" fmla="*/ 9987 w 62071"/>
                      <a:gd name="connsiteY4" fmla="*/ 61034 h 97532"/>
                      <a:gd name="connsiteX5" fmla="*/ 15107 w 62071"/>
                      <a:gd name="connsiteY5" fmla="*/ 41865 h 97532"/>
                      <a:gd name="connsiteX6" fmla="*/ 29394 w 62071"/>
                      <a:gd name="connsiteY6" fmla="*/ 35039 h 97532"/>
                      <a:gd name="connsiteX7" fmla="*/ 43741 w 62071"/>
                      <a:gd name="connsiteY7" fmla="*/ 41865 h 97532"/>
                      <a:gd name="connsiteX8" fmla="*/ 48861 w 62071"/>
                      <a:gd name="connsiteY8" fmla="*/ 61034 h 97532"/>
                      <a:gd name="connsiteX9" fmla="*/ 60271 w 62071"/>
                      <a:gd name="connsiteY9" fmla="*/ 34106 h 97532"/>
                      <a:gd name="connsiteX10" fmla="*/ 52393 w 62071"/>
                      <a:gd name="connsiteY10" fmla="*/ 7734 h 97532"/>
                      <a:gd name="connsiteX11" fmla="*/ 28283 w 62071"/>
                      <a:gd name="connsiteY11" fmla="*/ -918 h 97532"/>
                      <a:gd name="connsiteX12" fmla="*/ 16932 w 62071"/>
                      <a:gd name="connsiteY12" fmla="*/ -25 h 97532"/>
                      <a:gd name="connsiteX13" fmla="*/ 6574 w 62071"/>
                      <a:gd name="connsiteY13" fmla="*/ 2733 h 97532"/>
                      <a:gd name="connsiteX14" fmla="*/ 6574 w 62071"/>
                      <a:gd name="connsiteY14" fmla="*/ 13826 h 97532"/>
                      <a:gd name="connsiteX15" fmla="*/ 16496 w 62071"/>
                      <a:gd name="connsiteY15" fmla="*/ 9818 h 97532"/>
                      <a:gd name="connsiteX16" fmla="*/ 26477 w 62071"/>
                      <a:gd name="connsiteY16" fmla="*/ 8508 h 97532"/>
                      <a:gd name="connsiteX17" fmla="*/ 43285 w 62071"/>
                      <a:gd name="connsiteY17" fmla="*/ 14362 h 97532"/>
                      <a:gd name="connsiteX18" fmla="*/ 48861 w 62071"/>
                      <a:gd name="connsiteY18" fmla="*/ 32062 h 97532"/>
                      <a:gd name="connsiteX19" fmla="*/ 48861 w 62071"/>
                      <a:gd name="connsiteY19" fmla="*/ 37718 h 97532"/>
                      <a:gd name="connsiteX20" fmla="*/ 39812 w 62071"/>
                      <a:gd name="connsiteY20" fmla="*/ 28530 h 97532"/>
                      <a:gd name="connsiteX21" fmla="*/ 26596 w 62071"/>
                      <a:gd name="connsiteY21" fmla="*/ 25494 h 97532"/>
                      <a:gd name="connsiteX22" fmla="*/ 6018 w 62071"/>
                      <a:gd name="connsiteY22" fmla="*/ 35218 h 97532"/>
                      <a:gd name="connsiteX23" fmla="*/ -1800 w 62071"/>
                      <a:gd name="connsiteY23" fmla="*/ 61034 h 97532"/>
                      <a:gd name="connsiteX24" fmla="*/ 6018 w 62071"/>
                      <a:gd name="connsiteY24" fmla="*/ 86871 h 97532"/>
                      <a:gd name="connsiteX25" fmla="*/ 26596 w 62071"/>
                      <a:gd name="connsiteY25" fmla="*/ 96614 h 97532"/>
                      <a:gd name="connsiteX26" fmla="*/ 39812 w 62071"/>
                      <a:gd name="connsiteY26" fmla="*/ 93578 h 97532"/>
                      <a:gd name="connsiteX27" fmla="*/ 48861 w 62071"/>
                      <a:gd name="connsiteY27" fmla="*/ 84410 h 97532"/>
                      <a:gd name="connsiteX28" fmla="*/ 48861 w 62071"/>
                      <a:gd name="connsiteY28" fmla="*/ 94947 h 97532"/>
                      <a:gd name="connsiteX29" fmla="*/ 60271 w 62071"/>
                      <a:gd name="connsiteY29" fmla="*/ 94947 h 97532"/>
                      <a:gd name="connsiteX30" fmla="*/ 60271 w 62071"/>
                      <a:gd name="connsiteY30" fmla="*/ 34106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8861" y="61034"/>
                        </a:moveTo>
                        <a:cubicBezTo>
                          <a:pt x="48861" y="69303"/>
                          <a:pt x="47154" y="75705"/>
                          <a:pt x="43741" y="80243"/>
                        </a:cubicBezTo>
                        <a:cubicBezTo>
                          <a:pt x="40341" y="84794"/>
                          <a:pt x="35559" y="87069"/>
                          <a:pt x="29394" y="87069"/>
                        </a:cubicBezTo>
                        <a:cubicBezTo>
                          <a:pt x="23282" y="87069"/>
                          <a:pt x="18520" y="84794"/>
                          <a:pt x="15107" y="80243"/>
                        </a:cubicBezTo>
                        <a:cubicBezTo>
                          <a:pt x="11694" y="75705"/>
                          <a:pt x="9987" y="69303"/>
                          <a:pt x="9987" y="61034"/>
                        </a:cubicBezTo>
                        <a:cubicBezTo>
                          <a:pt x="9987" y="52806"/>
                          <a:pt x="11694" y="46416"/>
                          <a:pt x="15107" y="41865"/>
                        </a:cubicBezTo>
                        <a:cubicBezTo>
                          <a:pt x="18520" y="37314"/>
                          <a:pt x="23282" y="35039"/>
                          <a:pt x="29394" y="35039"/>
                        </a:cubicBezTo>
                        <a:cubicBezTo>
                          <a:pt x="35559" y="35039"/>
                          <a:pt x="40341" y="37314"/>
                          <a:pt x="43741" y="41865"/>
                        </a:cubicBezTo>
                        <a:cubicBezTo>
                          <a:pt x="47154" y="46416"/>
                          <a:pt x="48861" y="52806"/>
                          <a:pt x="48861" y="61034"/>
                        </a:cubicBezTo>
                        <a:close/>
                        <a:moveTo>
                          <a:pt x="60271" y="34106"/>
                        </a:moveTo>
                        <a:cubicBezTo>
                          <a:pt x="60271" y="22293"/>
                          <a:pt x="57645" y="13502"/>
                          <a:pt x="52393" y="7734"/>
                        </a:cubicBezTo>
                        <a:cubicBezTo>
                          <a:pt x="47154" y="1966"/>
                          <a:pt x="39118" y="-918"/>
                          <a:pt x="28283" y="-918"/>
                        </a:cubicBezTo>
                        <a:cubicBezTo>
                          <a:pt x="24275" y="-918"/>
                          <a:pt x="20491" y="-620"/>
                          <a:pt x="16932" y="-25"/>
                        </a:cubicBezTo>
                        <a:cubicBezTo>
                          <a:pt x="13374" y="570"/>
                          <a:pt x="9921" y="1490"/>
                          <a:pt x="6574" y="2733"/>
                        </a:cubicBezTo>
                        <a:lnTo>
                          <a:pt x="6574" y="13826"/>
                        </a:lnTo>
                        <a:cubicBezTo>
                          <a:pt x="9921" y="12014"/>
                          <a:pt x="13228" y="10677"/>
                          <a:pt x="16496" y="9818"/>
                        </a:cubicBezTo>
                        <a:cubicBezTo>
                          <a:pt x="19763" y="8944"/>
                          <a:pt x="23090" y="8508"/>
                          <a:pt x="26477" y="8508"/>
                        </a:cubicBezTo>
                        <a:cubicBezTo>
                          <a:pt x="33965" y="8508"/>
                          <a:pt x="39567" y="10459"/>
                          <a:pt x="43285" y="14362"/>
                        </a:cubicBezTo>
                        <a:cubicBezTo>
                          <a:pt x="47002" y="18264"/>
                          <a:pt x="48861" y="24165"/>
                          <a:pt x="48861" y="32062"/>
                        </a:cubicBezTo>
                        <a:lnTo>
                          <a:pt x="48861" y="37718"/>
                        </a:lnTo>
                        <a:cubicBezTo>
                          <a:pt x="46506" y="33617"/>
                          <a:pt x="43490" y="30554"/>
                          <a:pt x="39812" y="28530"/>
                        </a:cubicBezTo>
                        <a:cubicBezTo>
                          <a:pt x="36135" y="26506"/>
                          <a:pt x="31729" y="25494"/>
                          <a:pt x="26596" y="25494"/>
                        </a:cubicBezTo>
                        <a:cubicBezTo>
                          <a:pt x="18090" y="25494"/>
                          <a:pt x="11231" y="28735"/>
                          <a:pt x="6018" y="35218"/>
                        </a:cubicBezTo>
                        <a:cubicBezTo>
                          <a:pt x="806" y="41713"/>
                          <a:pt x="-1800" y="50319"/>
                          <a:pt x="-1800" y="61034"/>
                        </a:cubicBezTo>
                        <a:cubicBezTo>
                          <a:pt x="-1800" y="71776"/>
                          <a:pt x="806" y="80388"/>
                          <a:pt x="6018" y="86871"/>
                        </a:cubicBezTo>
                        <a:cubicBezTo>
                          <a:pt x="11231" y="93366"/>
                          <a:pt x="18090" y="96614"/>
                          <a:pt x="26596" y="96614"/>
                        </a:cubicBezTo>
                        <a:cubicBezTo>
                          <a:pt x="31729" y="96614"/>
                          <a:pt x="36135" y="95602"/>
                          <a:pt x="39812" y="93578"/>
                        </a:cubicBezTo>
                        <a:cubicBezTo>
                          <a:pt x="43490" y="91554"/>
                          <a:pt x="46506" y="88498"/>
                          <a:pt x="48861" y="84410"/>
                        </a:cubicBezTo>
                        <a:lnTo>
                          <a:pt x="48861" y="94947"/>
                        </a:lnTo>
                        <a:lnTo>
                          <a:pt x="60271" y="94947"/>
                        </a:lnTo>
                        <a:lnTo>
                          <a:pt x="60271" y="34106"/>
                        </a:lnTo>
                        <a:close/>
                      </a:path>
                    </a:pathLst>
                  </a:custGeom>
                  <a:solidFill>
                    <a:srgbClr val="000000"/>
                  </a:solidFill>
                  <a:ln w="20" cap="flat">
                    <a:noFill/>
                    <a:prstDash val="solid"/>
                    <a:round/>
                  </a:ln>
                </p:spPr>
                <p:txBody>
                  <a:bodyPr rtlCol="0" anchor="ctr"/>
                  <a:lstStyle/>
                  <a:p>
                    <a:endParaRPr lang="en-US" sz="1400"/>
                  </a:p>
                </p:txBody>
              </p:sp>
              <p:sp>
                <p:nvSpPr>
                  <p:cNvPr id="202" name="Freeform 201">
                    <a:extLst>
                      <a:ext uri="{FF2B5EF4-FFF2-40B4-BE49-F238E27FC236}">
                        <a16:creationId xmlns:a16="http://schemas.microsoft.com/office/drawing/2014/main" id="{40CA7FBE-37D6-DF0E-7E9C-72D9E1FA910E}"/>
                      </a:ext>
                    </a:extLst>
                  </p:cNvPr>
                  <p:cNvSpPr/>
                  <p:nvPr/>
                </p:nvSpPr>
                <p:spPr>
                  <a:xfrm rot="5400000" flipV="1">
                    <a:off x="4856518" y="4261362"/>
                    <a:ext cx="11410" cy="96500"/>
                  </a:xfrm>
                  <a:custGeom>
                    <a:avLst/>
                    <a:gdLst>
                      <a:gd name="connsiteX0" fmla="*/ -772 w 11410"/>
                      <a:gd name="connsiteY0" fmla="*/ 67235 h 96500"/>
                      <a:gd name="connsiteX1" fmla="*/ 10639 w 11410"/>
                      <a:gd name="connsiteY1" fmla="*/ 67235 h 96500"/>
                      <a:gd name="connsiteX2" fmla="*/ 10639 w 11410"/>
                      <a:gd name="connsiteY2" fmla="*/ -2218 h 96500"/>
                      <a:gd name="connsiteX3" fmla="*/ -772 w 11410"/>
                      <a:gd name="connsiteY3" fmla="*/ -2218 h 96500"/>
                      <a:gd name="connsiteX4" fmla="*/ -772 w 11410"/>
                      <a:gd name="connsiteY4" fmla="*/ 67235 h 96500"/>
                      <a:gd name="connsiteX5" fmla="*/ -772 w 11410"/>
                      <a:gd name="connsiteY5" fmla="*/ 94282 h 96500"/>
                      <a:gd name="connsiteX6" fmla="*/ 10639 w 11410"/>
                      <a:gd name="connsiteY6" fmla="*/ 94282 h 96500"/>
                      <a:gd name="connsiteX7" fmla="*/ 10639 w 11410"/>
                      <a:gd name="connsiteY7" fmla="*/ 79816 h 96500"/>
                      <a:gd name="connsiteX8" fmla="*/ -772 w 11410"/>
                      <a:gd name="connsiteY8" fmla="*/ 79816 h 96500"/>
                      <a:gd name="connsiteX9" fmla="*/ -772 w 11410"/>
                      <a:gd name="connsiteY9" fmla="*/ 9428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772" y="67235"/>
                        </a:moveTo>
                        <a:lnTo>
                          <a:pt x="10639" y="67235"/>
                        </a:lnTo>
                        <a:lnTo>
                          <a:pt x="10639" y="-2218"/>
                        </a:lnTo>
                        <a:lnTo>
                          <a:pt x="-772" y="-2218"/>
                        </a:lnTo>
                        <a:lnTo>
                          <a:pt x="-772" y="67235"/>
                        </a:lnTo>
                        <a:close/>
                        <a:moveTo>
                          <a:pt x="-772" y="94282"/>
                        </a:moveTo>
                        <a:lnTo>
                          <a:pt x="10639" y="94282"/>
                        </a:lnTo>
                        <a:lnTo>
                          <a:pt x="10639" y="79816"/>
                        </a:lnTo>
                        <a:lnTo>
                          <a:pt x="-772" y="79816"/>
                        </a:lnTo>
                        <a:lnTo>
                          <a:pt x="-772" y="94282"/>
                        </a:lnTo>
                        <a:close/>
                      </a:path>
                    </a:pathLst>
                  </a:custGeom>
                  <a:solidFill>
                    <a:srgbClr val="000000"/>
                  </a:solidFill>
                  <a:ln w="20" cap="flat">
                    <a:noFill/>
                    <a:prstDash val="solid"/>
                    <a:round/>
                  </a:ln>
                </p:spPr>
                <p:txBody>
                  <a:bodyPr rtlCol="0" anchor="ctr"/>
                  <a:lstStyle/>
                  <a:p>
                    <a:endParaRPr lang="en-US" sz="1400"/>
                  </a:p>
                </p:txBody>
              </p:sp>
              <p:sp>
                <p:nvSpPr>
                  <p:cNvPr id="203" name="Freeform 202">
                    <a:extLst>
                      <a:ext uri="{FF2B5EF4-FFF2-40B4-BE49-F238E27FC236}">
                        <a16:creationId xmlns:a16="http://schemas.microsoft.com/office/drawing/2014/main" id="{37F33543-DB3C-3399-E3EC-B9D1D1667561}"/>
                      </a:ext>
                    </a:extLst>
                  </p:cNvPr>
                  <p:cNvSpPr/>
                  <p:nvPr/>
                </p:nvSpPr>
                <p:spPr>
                  <a:xfrm rot="5400000" flipV="1">
                    <a:off x="4816751" y="4329648"/>
                    <a:ext cx="63757" cy="72925"/>
                  </a:xfrm>
                  <a:custGeom>
                    <a:avLst/>
                    <a:gdLst>
                      <a:gd name="connsiteX0" fmla="*/ 30027 w 63757"/>
                      <a:gd name="connsiteY0" fmla="*/ 61733 h 72925"/>
                      <a:gd name="connsiteX1" fmla="*/ 15522 w 63757"/>
                      <a:gd name="connsiteY1" fmla="*/ 54570 h 72925"/>
                      <a:gd name="connsiteX2" fmla="*/ 10184 w 63757"/>
                      <a:gd name="connsiteY2" fmla="*/ 34944 h 72925"/>
                      <a:gd name="connsiteX3" fmla="*/ 15482 w 63757"/>
                      <a:gd name="connsiteY3" fmla="*/ 15319 h 72925"/>
                      <a:gd name="connsiteX4" fmla="*/ 30027 w 63757"/>
                      <a:gd name="connsiteY4" fmla="*/ 8155 h 72925"/>
                      <a:gd name="connsiteX5" fmla="*/ 44474 w 63757"/>
                      <a:gd name="connsiteY5" fmla="*/ 15338 h 72925"/>
                      <a:gd name="connsiteX6" fmla="*/ 49812 w 63757"/>
                      <a:gd name="connsiteY6" fmla="*/ 34944 h 72925"/>
                      <a:gd name="connsiteX7" fmla="*/ 44474 w 63757"/>
                      <a:gd name="connsiteY7" fmla="*/ 54510 h 72925"/>
                      <a:gd name="connsiteX8" fmla="*/ 30027 w 63757"/>
                      <a:gd name="connsiteY8" fmla="*/ 61733 h 72925"/>
                      <a:gd name="connsiteX9" fmla="*/ 30027 w 63757"/>
                      <a:gd name="connsiteY9" fmla="*/ 71397 h 72925"/>
                      <a:gd name="connsiteX10" fmla="*/ 53403 w 63757"/>
                      <a:gd name="connsiteY10" fmla="*/ 61713 h 72925"/>
                      <a:gd name="connsiteX11" fmla="*/ 61916 w 63757"/>
                      <a:gd name="connsiteY11" fmla="*/ 34944 h 72925"/>
                      <a:gd name="connsiteX12" fmla="*/ 53403 w 63757"/>
                      <a:gd name="connsiteY12" fmla="*/ 8175 h 72925"/>
                      <a:gd name="connsiteX13" fmla="*/ 30027 w 63757"/>
                      <a:gd name="connsiteY13" fmla="*/ -1529 h 72925"/>
                      <a:gd name="connsiteX14" fmla="*/ 6612 w 63757"/>
                      <a:gd name="connsiteY14" fmla="*/ 8175 h 72925"/>
                      <a:gd name="connsiteX15" fmla="*/ -1842 w 63757"/>
                      <a:gd name="connsiteY15" fmla="*/ 34944 h 72925"/>
                      <a:gd name="connsiteX16" fmla="*/ 6612 w 63757"/>
                      <a:gd name="connsiteY16" fmla="*/ 61713 h 72925"/>
                      <a:gd name="connsiteX17" fmla="*/ 30027 w 63757"/>
                      <a:gd name="connsiteY17" fmla="*/ 7139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027" y="61733"/>
                        </a:moveTo>
                        <a:cubicBezTo>
                          <a:pt x="23915" y="61733"/>
                          <a:pt x="19080" y="59345"/>
                          <a:pt x="15522" y="54570"/>
                        </a:cubicBezTo>
                        <a:cubicBezTo>
                          <a:pt x="11963" y="49794"/>
                          <a:pt x="10184" y="43252"/>
                          <a:pt x="10184" y="34944"/>
                        </a:cubicBezTo>
                        <a:cubicBezTo>
                          <a:pt x="10184" y="26636"/>
                          <a:pt x="11950" y="20094"/>
                          <a:pt x="15482" y="15319"/>
                        </a:cubicBezTo>
                        <a:cubicBezTo>
                          <a:pt x="19027" y="10543"/>
                          <a:pt x="23876" y="8155"/>
                          <a:pt x="30027" y="8155"/>
                        </a:cubicBezTo>
                        <a:cubicBezTo>
                          <a:pt x="36113" y="8155"/>
                          <a:pt x="40928" y="10550"/>
                          <a:pt x="44474" y="15338"/>
                        </a:cubicBezTo>
                        <a:cubicBezTo>
                          <a:pt x="48032" y="20141"/>
                          <a:pt x="49812" y="26676"/>
                          <a:pt x="49812" y="34944"/>
                        </a:cubicBezTo>
                        <a:cubicBezTo>
                          <a:pt x="49812" y="43173"/>
                          <a:pt x="48032" y="49695"/>
                          <a:pt x="44474" y="54510"/>
                        </a:cubicBezTo>
                        <a:cubicBezTo>
                          <a:pt x="40928" y="59326"/>
                          <a:pt x="36113" y="61733"/>
                          <a:pt x="30027" y="61733"/>
                        </a:cubicBezTo>
                        <a:close/>
                        <a:moveTo>
                          <a:pt x="30027" y="71397"/>
                        </a:moveTo>
                        <a:cubicBezTo>
                          <a:pt x="39949" y="71397"/>
                          <a:pt x="47741" y="68169"/>
                          <a:pt x="53403" y="61713"/>
                        </a:cubicBezTo>
                        <a:cubicBezTo>
                          <a:pt x="59079" y="55271"/>
                          <a:pt x="61916" y="46348"/>
                          <a:pt x="61916" y="34944"/>
                        </a:cubicBezTo>
                        <a:cubicBezTo>
                          <a:pt x="61916" y="23580"/>
                          <a:pt x="59079" y="14657"/>
                          <a:pt x="53403" y="8175"/>
                        </a:cubicBezTo>
                        <a:cubicBezTo>
                          <a:pt x="47741" y="1706"/>
                          <a:pt x="39949" y="-1529"/>
                          <a:pt x="30027" y="-1529"/>
                        </a:cubicBezTo>
                        <a:cubicBezTo>
                          <a:pt x="20066" y="-1529"/>
                          <a:pt x="12261" y="1706"/>
                          <a:pt x="6612" y="8175"/>
                        </a:cubicBezTo>
                        <a:cubicBezTo>
                          <a:pt x="976" y="14657"/>
                          <a:pt x="-1842" y="23580"/>
                          <a:pt x="-1842" y="34944"/>
                        </a:cubicBezTo>
                        <a:cubicBezTo>
                          <a:pt x="-1842" y="46348"/>
                          <a:pt x="976" y="55271"/>
                          <a:pt x="6612" y="61713"/>
                        </a:cubicBezTo>
                        <a:cubicBezTo>
                          <a:pt x="12261" y="68169"/>
                          <a:pt x="20066" y="71397"/>
                          <a:pt x="30027" y="71397"/>
                        </a:cubicBezTo>
                        <a:close/>
                      </a:path>
                    </a:pathLst>
                  </a:custGeom>
                  <a:solidFill>
                    <a:srgbClr val="000000"/>
                  </a:solidFill>
                  <a:ln w="20" cap="flat">
                    <a:noFill/>
                    <a:prstDash val="solid"/>
                    <a:round/>
                  </a:ln>
                </p:spPr>
                <p:txBody>
                  <a:bodyPr rtlCol="0" anchor="ctr"/>
                  <a:lstStyle/>
                  <a:p>
                    <a:endParaRPr lang="en-US" sz="1400"/>
                  </a:p>
                </p:txBody>
              </p:sp>
              <p:sp>
                <p:nvSpPr>
                  <p:cNvPr id="204" name="Freeform 203">
                    <a:extLst>
                      <a:ext uri="{FF2B5EF4-FFF2-40B4-BE49-F238E27FC236}">
                        <a16:creationId xmlns:a16="http://schemas.microsoft.com/office/drawing/2014/main" id="{96F1E0A2-4361-F265-0F3E-B64CAB753EE5}"/>
                      </a:ext>
                    </a:extLst>
                  </p:cNvPr>
                  <p:cNvSpPr/>
                  <p:nvPr/>
                </p:nvSpPr>
                <p:spPr>
                  <a:xfrm rot="5400000" flipV="1">
                    <a:off x="4820442" y="4409987"/>
                    <a:ext cx="58181" cy="71119"/>
                  </a:xfrm>
                  <a:custGeom>
                    <a:avLst/>
                    <a:gdLst>
                      <a:gd name="connsiteX0" fmla="*/ 56253 w 58181"/>
                      <a:gd name="connsiteY0" fmla="*/ 40362 h 71119"/>
                      <a:gd name="connsiteX1" fmla="*/ 56253 w 58181"/>
                      <a:gd name="connsiteY1" fmla="*/ -1568 h 71119"/>
                      <a:gd name="connsiteX2" fmla="*/ 44843 w 58181"/>
                      <a:gd name="connsiteY2" fmla="*/ -1568 h 71119"/>
                      <a:gd name="connsiteX3" fmla="*/ 44843 w 58181"/>
                      <a:gd name="connsiteY3" fmla="*/ 39985 h 71119"/>
                      <a:gd name="connsiteX4" fmla="*/ 40993 w 58181"/>
                      <a:gd name="connsiteY4" fmla="*/ 54729 h 71119"/>
                      <a:gd name="connsiteX5" fmla="*/ 29464 w 58181"/>
                      <a:gd name="connsiteY5" fmla="*/ 59630 h 71119"/>
                      <a:gd name="connsiteX6" fmla="*/ 14879 w 58181"/>
                      <a:gd name="connsiteY6" fmla="*/ 53737 h 71119"/>
                      <a:gd name="connsiteX7" fmla="*/ 9541 w 58181"/>
                      <a:gd name="connsiteY7" fmla="*/ 37683 h 71119"/>
                      <a:gd name="connsiteX8" fmla="*/ 9541 w 58181"/>
                      <a:gd name="connsiteY8" fmla="*/ -1568 h 71119"/>
                      <a:gd name="connsiteX9" fmla="*/ -1929 w 58181"/>
                      <a:gd name="connsiteY9" fmla="*/ -1568 h 71119"/>
                      <a:gd name="connsiteX10" fmla="*/ -1929 w 58181"/>
                      <a:gd name="connsiteY10" fmla="*/ 67885 h 71119"/>
                      <a:gd name="connsiteX11" fmla="*/ 9541 w 58181"/>
                      <a:gd name="connsiteY11" fmla="*/ 67885 h 71119"/>
                      <a:gd name="connsiteX12" fmla="*/ 9541 w 58181"/>
                      <a:gd name="connsiteY12" fmla="*/ 57090 h 71119"/>
                      <a:gd name="connsiteX13" fmla="*/ 19185 w 58181"/>
                      <a:gd name="connsiteY13" fmla="*/ 66456 h 71119"/>
                      <a:gd name="connsiteX14" fmla="*/ 32004 w 58181"/>
                      <a:gd name="connsiteY14" fmla="*/ 69552 h 71119"/>
                      <a:gd name="connsiteX15" fmla="*/ 50101 w 58181"/>
                      <a:gd name="connsiteY15" fmla="*/ 62150 h 71119"/>
                      <a:gd name="connsiteX16" fmla="*/ 56253 w 58181"/>
                      <a:gd name="connsiteY16" fmla="*/ 4036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253" y="40362"/>
                        </a:moveTo>
                        <a:lnTo>
                          <a:pt x="56253" y="-1568"/>
                        </a:lnTo>
                        <a:lnTo>
                          <a:pt x="44843" y="-1568"/>
                        </a:lnTo>
                        <a:lnTo>
                          <a:pt x="44843" y="39985"/>
                        </a:lnTo>
                        <a:cubicBezTo>
                          <a:pt x="44843" y="46560"/>
                          <a:pt x="43559" y="51474"/>
                          <a:pt x="40993" y="54729"/>
                        </a:cubicBezTo>
                        <a:cubicBezTo>
                          <a:pt x="38426" y="57996"/>
                          <a:pt x="34583" y="59630"/>
                          <a:pt x="29464" y="59630"/>
                        </a:cubicBezTo>
                        <a:cubicBezTo>
                          <a:pt x="23299" y="59630"/>
                          <a:pt x="18437" y="57666"/>
                          <a:pt x="14879" y="53737"/>
                        </a:cubicBezTo>
                        <a:cubicBezTo>
                          <a:pt x="11320" y="49821"/>
                          <a:pt x="9541" y="44470"/>
                          <a:pt x="9541" y="37683"/>
                        </a:cubicBezTo>
                        <a:lnTo>
                          <a:pt x="9541" y="-1568"/>
                        </a:lnTo>
                        <a:lnTo>
                          <a:pt x="-1929" y="-1568"/>
                        </a:lnTo>
                        <a:lnTo>
                          <a:pt x="-1929" y="67885"/>
                        </a:lnTo>
                        <a:lnTo>
                          <a:pt x="9541" y="67885"/>
                        </a:lnTo>
                        <a:lnTo>
                          <a:pt x="9541" y="57090"/>
                        </a:lnTo>
                        <a:cubicBezTo>
                          <a:pt x="12279" y="61271"/>
                          <a:pt x="15494" y="64393"/>
                          <a:pt x="19185" y="66456"/>
                        </a:cubicBezTo>
                        <a:cubicBezTo>
                          <a:pt x="22889" y="68520"/>
                          <a:pt x="27162" y="69552"/>
                          <a:pt x="32004" y="69552"/>
                        </a:cubicBezTo>
                        <a:cubicBezTo>
                          <a:pt x="39981" y="69552"/>
                          <a:pt x="46013" y="67085"/>
                          <a:pt x="50101" y="62150"/>
                        </a:cubicBezTo>
                        <a:cubicBezTo>
                          <a:pt x="54202" y="57216"/>
                          <a:pt x="56253" y="49953"/>
                          <a:pt x="56253" y="40362"/>
                        </a:cubicBezTo>
                        <a:close/>
                      </a:path>
                    </a:pathLst>
                  </a:custGeom>
                  <a:solidFill>
                    <a:srgbClr val="000000"/>
                  </a:solidFill>
                  <a:ln w="20" cap="flat">
                    <a:noFill/>
                    <a:prstDash val="solid"/>
                    <a:round/>
                  </a:ln>
                </p:spPr>
                <p:txBody>
                  <a:bodyPr rtlCol="0" anchor="ctr"/>
                  <a:lstStyle/>
                  <a:p>
                    <a:endParaRPr lang="en-US" sz="1400"/>
                  </a:p>
                </p:txBody>
              </p:sp>
              <p:sp>
                <p:nvSpPr>
                  <p:cNvPr id="205" name="Freeform 204">
                    <a:extLst>
                      <a:ext uri="{FF2B5EF4-FFF2-40B4-BE49-F238E27FC236}">
                        <a16:creationId xmlns:a16="http://schemas.microsoft.com/office/drawing/2014/main" id="{DB43EB8E-D5D3-3377-55E8-8928259BEF00}"/>
                      </a:ext>
                    </a:extLst>
                  </p:cNvPr>
                  <p:cNvSpPr/>
                  <p:nvPr/>
                </p:nvSpPr>
                <p:spPr>
                  <a:xfrm rot="5400000" flipV="1">
                    <a:off x="4819291" y="4485915"/>
                    <a:ext cx="58677" cy="72925"/>
                  </a:xfrm>
                  <a:custGeom>
                    <a:avLst/>
                    <a:gdLst>
                      <a:gd name="connsiteX0" fmla="*/ 34172 w 58677"/>
                      <a:gd name="connsiteY0" fmla="*/ 35195 h 72925"/>
                      <a:gd name="connsiteX1" fmla="*/ 15003 w 58677"/>
                      <a:gd name="connsiteY1" fmla="*/ 32039 h 72925"/>
                      <a:gd name="connsiteX2" fmla="*/ 9665 w 58677"/>
                      <a:gd name="connsiteY2" fmla="*/ 21244 h 72925"/>
                      <a:gd name="connsiteX3" fmla="*/ 13674 w 58677"/>
                      <a:gd name="connsiteY3" fmla="*/ 11600 h 72925"/>
                      <a:gd name="connsiteX4" fmla="*/ 24548 w 58677"/>
                      <a:gd name="connsiteY4" fmla="*/ 8048 h 72925"/>
                      <a:gd name="connsiteX5" fmla="*/ 39788 w 58677"/>
                      <a:gd name="connsiteY5" fmla="*/ 14775 h 72925"/>
                      <a:gd name="connsiteX6" fmla="*/ 45523 w 58677"/>
                      <a:gd name="connsiteY6" fmla="*/ 32655 h 72925"/>
                      <a:gd name="connsiteX7" fmla="*/ 45523 w 58677"/>
                      <a:gd name="connsiteY7" fmla="*/ 35195 h 72925"/>
                      <a:gd name="connsiteX8" fmla="*/ 34172 w 58677"/>
                      <a:gd name="connsiteY8" fmla="*/ 35195 h 72925"/>
                      <a:gd name="connsiteX9" fmla="*/ 56933 w 58677"/>
                      <a:gd name="connsiteY9" fmla="*/ 39917 h 72925"/>
                      <a:gd name="connsiteX10" fmla="*/ 56933 w 58677"/>
                      <a:gd name="connsiteY10" fmla="*/ 289 h 72925"/>
                      <a:gd name="connsiteX11" fmla="*/ 45523 w 58677"/>
                      <a:gd name="connsiteY11" fmla="*/ 289 h 72925"/>
                      <a:gd name="connsiteX12" fmla="*/ 45523 w 58677"/>
                      <a:gd name="connsiteY12" fmla="*/ 10826 h 72925"/>
                      <a:gd name="connsiteX13" fmla="*/ 35780 w 58677"/>
                      <a:gd name="connsiteY13" fmla="*/ 1500 h 72925"/>
                      <a:gd name="connsiteX14" fmla="*/ 21512 w 58677"/>
                      <a:gd name="connsiteY14" fmla="*/ -1516 h 72925"/>
                      <a:gd name="connsiteX15" fmla="*/ 4546 w 58677"/>
                      <a:gd name="connsiteY15" fmla="*/ 4476 h 72925"/>
                      <a:gd name="connsiteX16" fmla="*/ -1745 w 58677"/>
                      <a:gd name="connsiteY16" fmla="*/ 20510 h 72925"/>
                      <a:gd name="connsiteX17" fmla="*/ 6094 w 58677"/>
                      <a:gd name="connsiteY17" fmla="*/ 38171 h 72925"/>
                      <a:gd name="connsiteX18" fmla="*/ 29509 w 58677"/>
                      <a:gd name="connsiteY18" fmla="*/ 44124 h 72925"/>
                      <a:gd name="connsiteX19" fmla="*/ 45523 w 58677"/>
                      <a:gd name="connsiteY19" fmla="*/ 44124 h 72925"/>
                      <a:gd name="connsiteX20" fmla="*/ 45523 w 58677"/>
                      <a:gd name="connsiteY20" fmla="*/ 45255 h 72925"/>
                      <a:gd name="connsiteX21" fmla="*/ 40344 w 58677"/>
                      <a:gd name="connsiteY21" fmla="*/ 57439 h 72925"/>
                      <a:gd name="connsiteX22" fmla="*/ 25798 w 58677"/>
                      <a:gd name="connsiteY22" fmla="*/ 61745 h 72925"/>
                      <a:gd name="connsiteX23" fmla="*/ 14190 w 58677"/>
                      <a:gd name="connsiteY23" fmla="*/ 60317 h 72925"/>
                      <a:gd name="connsiteX24" fmla="*/ 3355 w 58677"/>
                      <a:gd name="connsiteY24" fmla="*/ 56030 h 72925"/>
                      <a:gd name="connsiteX25" fmla="*/ 3355 w 58677"/>
                      <a:gd name="connsiteY25" fmla="*/ 66587 h 72925"/>
                      <a:gd name="connsiteX26" fmla="*/ 15500 w 58677"/>
                      <a:gd name="connsiteY26" fmla="*/ 70199 h 72925"/>
                      <a:gd name="connsiteX27" fmla="*/ 26969 w 58677"/>
                      <a:gd name="connsiteY27" fmla="*/ 71409 h 72925"/>
                      <a:gd name="connsiteX28" fmla="*/ 49492 w 58677"/>
                      <a:gd name="connsiteY28" fmla="*/ 63591 h 72925"/>
                      <a:gd name="connsiteX29" fmla="*/ 56933 w 58677"/>
                      <a:gd name="connsiteY29" fmla="*/ 3991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172" y="35195"/>
                        </a:moveTo>
                        <a:cubicBezTo>
                          <a:pt x="24952" y="35195"/>
                          <a:pt x="18562" y="34143"/>
                          <a:pt x="15003" y="32039"/>
                        </a:cubicBezTo>
                        <a:cubicBezTo>
                          <a:pt x="11445" y="29936"/>
                          <a:pt x="9665" y="26338"/>
                          <a:pt x="9665" y="21244"/>
                        </a:cubicBezTo>
                        <a:cubicBezTo>
                          <a:pt x="9665" y="17196"/>
                          <a:pt x="11002" y="13982"/>
                          <a:pt x="13674" y="11600"/>
                        </a:cubicBezTo>
                        <a:cubicBezTo>
                          <a:pt x="16346" y="9232"/>
                          <a:pt x="19971" y="8048"/>
                          <a:pt x="24548" y="8048"/>
                        </a:cubicBezTo>
                        <a:cubicBezTo>
                          <a:pt x="30885" y="8048"/>
                          <a:pt x="35965" y="10291"/>
                          <a:pt x="39788" y="14775"/>
                        </a:cubicBezTo>
                        <a:cubicBezTo>
                          <a:pt x="43612" y="19260"/>
                          <a:pt x="45523" y="25220"/>
                          <a:pt x="45523" y="32655"/>
                        </a:cubicBezTo>
                        <a:lnTo>
                          <a:pt x="45523" y="35195"/>
                        </a:lnTo>
                        <a:lnTo>
                          <a:pt x="34172" y="35195"/>
                        </a:lnTo>
                        <a:close/>
                        <a:moveTo>
                          <a:pt x="56933" y="39917"/>
                        </a:moveTo>
                        <a:lnTo>
                          <a:pt x="56933" y="289"/>
                        </a:lnTo>
                        <a:lnTo>
                          <a:pt x="45523" y="289"/>
                        </a:lnTo>
                        <a:lnTo>
                          <a:pt x="45523" y="10826"/>
                        </a:lnTo>
                        <a:cubicBezTo>
                          <a:pt x="42917" y="6620"/>
                          <a:pt x="39669" y="3511"/>
                          <a:pt x="35780" y="1500"/>
                        </a:cubicBezTo>
                        <a:cubicBezTo>
                          <a:pt x="31890" y="-511"/>
                          <a:pt x="27134" y="-1516"/>
                          <a:pt x="21512" y="-1516"/>
                        </a:cubicBezTo>
                        <a:cubicBezTo>
                          <a:pt x="14408" y="-1516"/>
                          <a:pt x="8753" y="481"/>
                          <a:pt x="4546" y="4476"/>
                        </a:cubicBezTo>
                        <a:cubicBezTo>
                          <a:pt x="352" y="8472"/>
                          <a:pt x="-1745" y="13816"/>
                          <a:pt x="-1745" y="20510"/>
                        </a:cubicBezTo>
                        <a:cubicBezTo>
                          <a:pt x="-1745" y="28315"/>
                          <a:pt x="868" y="34202"/>
                          <a:pt x="6094" y="38171"/>
                        </a:cubicBezTo>
                        <a:cubicBezTo>
                          <a:pt x="11332" y="42140"/>
                          <a:pt x="19137" y="44124"/>
                          <a:pt x="29509" y="44124"/>
                        </a:cubicBezTo>
                        <a:lnTo>
                          <a:pt x="45523" y="44124"/>
                        </a:lnTo>
                        <a:lnTo>
                          <a:pt x="45523" y="45255"/>
                        </a:lnTo>
                        <a:cubicBezTo>
                          <a:pt x="45523" y="50507"/>
                          <a:pt x="43797" y="54569"/>
                          <a:pt x="40344" y="57439"/>
                        </a:cubicBezTo>
                        <a:cubicBezTo>
                          <a:pt x="36891" y="60310"/>
                          <a:pt x="32043" y="61745"/>
                          <a:pt x="25798" y="61745"/>
                        </a:cubicBezTo>
                        <a:cubicBezTo>
                          <a:pt x="21830" y="61745"/>
                          <a:pt x="17960" y="61269"/>
                          <a:pt x="14190" y="60317"/>
                        </a:cubicBezTo>
                        <a:cubicBezTo>
                          <a:pt x="10433" y="59364"/>
                          <a:pt x="6821" y="57935"/>
                          <a:pt x="3355" y="56030"/>
                        </a:cubicBezTo>
                        <a:lnTo>
                          <a:pt x="3355" y="66587"/>
                        </a:lnTo>
                        <a:cubicBezTo>
                          <a:pt x="7522" y="68201"/>
                          <a:pt x="11570" y="69405"/>
                          <a:pt x="15500" y="70199"/>
                        </a:cubicBezTo>
                        <a:cubicBezTo>
                          <a:pt x="19429" y="71006"/>
                          <a:pt x="23252" y="71409"/>
                          <a:pt x="26969" y="71409"/>
                        </a:cubicBezTo>
                        <a:cubicBezTo>
                          <a:pt x="37023" y="71409"/>
                          <a:pt x="44531" y="68803"/>
                          <a:pt x="49492" y="63591"/>
                        </a:cubicBezTo>
                        <a:cubicBezTo>
                          <a:pt x="54453" y="58392"/>
                          <a:pt x="56933" y="50501"/>
                          <a:pt x="56933" y="39917"/>
                        </a:cubicBezTo>
                        <a:close/>
                      </a:path>
                    </a:pathLst>
                  </a:custGeom>
                  <a:solidFill>
                    <a:srgbClr val="000000"/>
                  </a:solidFill>
                  <a:ln w="20" cap="flat">
                    <a:noFill/>
                    <a:prstDash val="solid"/>
                    <a:round/>
                  </a:ln>
                </p:spPr>
                <p:txBody>
                  <a:bodyPr rtlCol="0" anchor="ctr"/>
                  <a:lstStyle/>
                  <a:p>
                    <a:endParaRPr lang="en-US" sz="1400"/>
                  </a:p>
                </p:txBody>
              </p:sp>
              <p:sp>
                <p:nvSpPr>
                  <p:cNvPr id="206" name="Freeform 205">
                    <a:extLst>
                      <a:ext uri="{FF2B5EF4-FFF2-40B4-BE49-F238E27FC236}">
                        <a16:creationId xmlns:a16="http://schemas.microsoft.com/office/drawing/2014/main" id="{BB71AAB2-9C10-9331-C02A-A007F88C2D86}"/>
                      </a:ext>
                    </a:extLst>
                  </p:cNvPr>
                  <p:cNvSpPr/>
                  <p:nvPr/>
                </p:nvSpPr>
                <p:spPr>
                  <a:xfrm rot="5400000" flipV="1">
                    <a:off x="4856518" y="4532664"/>
                    <a:ext cx="11410" cy="96500"/>
                  </a:xfrm>
                  <a:custGeom>
                    <a:avLst/>
                    <a:gdLst>
                      <a:gd name="connsiteX0" fmla="*/ -772 w 11410"/>
                      <a:gd name="connsiteY0" fmla="*/ 94303 h 96500"/>
                      <a:gd name="connsiteX1" fmla="*/ 10639 w 11410"/>
                      <a:gd name="connsiteY1" fmla="*/ 94303 h 96500"/>
                      <a:gd name="connsiteX2" fmla="*/ 10639 w 11410"/>
                      <a:gd name="connsiteY2" fmla="*/ -2197 h 96500"/>
                      <a:gd name="connsiteX3" fmla="*/ -772 w 11410"/>
                      <a:gd name="connsiteY3" fmla="*/ -2197 h 96500"/>
                      <a:gd name="connsiteX4" fmla="*/ -772 w 11410"/>
                      <a:gd name="connsiteY4" fmla="*/ 94303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772" y="94303"/>
                        </a:moveTo>
                        <a:lnTo>
                          <a:pt x="10639" y="94303"/>
                        </a:lnTo>
                        <a:lnTo>
                          <a:pt x="10639" y="-2197"/>
                        </a:lnTo>
                        <a:lnTo>
                          <a:pt x="-772" y="-2197"/>
                        </a:lnTo>
                        <a:lnTo>
                          <a:pt x="-772" y="94303"/>
                        </a:lnTo>
                        <a:close/>
                      </a:path>
                    </a:pathLst>
                  </a:custGeom>
                  <a:solidFill>
                    <a:srgbClr val="000000"/>
                  </a:solidFill>
                  <a:ln w="20" cap="flat">
                    <a:noFill/>
                    <a:prstDash val="solid"/>
                    <a:round/>
                  </a:ln>
                </p:spPr>
                <p:txBody>
                  <a:bodyPr rtlCol="0" anchor="ctr"/>
                  <a:lstStyle/>
                  <a:p>
                    <a:endParaRPr lang="en-US" sz="1400"/>
                  </a:p>
                </p:txBody>
              </p:sp>
            </p:grpSp>
          </p:grpSp>
          <p:sp>
            <p:nvSpPr>
              <p:cNvPr id="15" name="Freeform 14">
                <a:extLst>
                  <a:ext uri="{FF2B5EF4-FFF2-40B4-BE49-F238E27FC236}">
                    <a16:creationId xmlns:a16="http://schemas.microsoft.com/office/drawing/2014/main" id="{F8BF5384-5254-EED1-F97E-748507A80FB0}"/>
                  </a:ext>
                </a:extLst>
              </p:cNvPr>
              <p:cNvSpPr/>
              <p:nvPr/>
            </p:nvSpPr>
            <p:spPr>
              <a:xfrm rot="5400000" flipV="1">
                <a:off x="5011559" y="4050665"/>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grpSp>
            <p:nvGrpSpPr>
              <p:cNvPr id="16" name="Graphic 1109">
                <a:extLst>
                  <a:ext uri="{FF2B5EF4-FFF2-40B4-BE49-F238E27FC236}">
                    <a16:creationId xmlns:a16="http://schemas.microsoft.com/office/drawing/2014/main" id="{66A07AB9-2EC6-B661-E0B9-FC294A1E4B1E}"/>
                  </a:ext>
                </a:extLst>
              </p:cNvPr>
              <p:cNvGrpSpPr/>
              <p:nvPr/>
            </p:nvGrpSpPr>
            <p:grpSpPr>
              <a:xfrm>
                <a:off x="5207353" y="3961765"/>
                <a:ext cx="98305" cy="751120"/>
                <a:chOff x="5207353" y="3961765"/>
                <a:chExt cx="98305" cy="751120"/>
              </a:xfrm>
              <a:solidFill>
                <a:srgbClr val="000000"/>
              </a:solidFill>
            </p:grpSpPr>
            <p:sp>
              <p:nvSpPr>
                <p:cNvPr id="185" name="Freeform 184">
                  <a:extLst>
                    <a:ext uri="{FF2B5EF4-FFF2-40B4-BE49-F238E27FC236}">
                      <a16:creationId xmlns:a16="http://schemas.microsoft.com/office/drawing/2014/main" id="{7EE6FE70-3C07-C0F0-25A7-FC5D8E01CF8A}"/>
                    </a:ext>
                  </a:extLst>
                </p:cNvPr>
                <p:cNvSpPr/>
                <p:nvPr/>
              </p:nvSpPr>
              <p:spPr>
                <a:xfrm>
                  <a:off x="5244198" y="3961765"/>
                  <a:ext cx="12700" cy="44450"/>
                </a:xfrm>
                <a:custGeom>
                  <a:avLst/>
                  <a:gdLst>
                    <a:gd name="connsiteX0" fmla="*/ 149 w 12700"/>
                    <a:gd name="connsiteY0" fmla="*/ 186 h 44450"/>
                    <a:gd name="connsiteX1" fmla="*/ 149 w 12700"/>
                    <a:gd name="connsiteY1" fmla="*/ 44636 h 44450"/>
                  </a:gdLst>
                  <a:ahLst/>
                  <a:cxnLst>
                    <a:cxn ang="0">
                      <a:pos x="connsiteX0" y="connsiteY0"/>
                    </a:cxn>
                    <a:cxn ang="0">
                      <a:pos x="connsiteX1" y="connsiteY1"/>
                    </a:cxn>
                  </a:cxnLst>
                  <a:rect l="l" t="t" r="r" b="b"/>
                  <a:pathLst>
                    <a:path w="12700" h="44450">
                      <a:moveTo>
                        <a:pt x="149" y="186"/>
                      </a:moveTo>
                      <a:lnTo>
                        <a:pt x="149"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86" name="Graphic 1109">
                  <a:extLst>
                    <a:ext uri="{FF2B5EF4-FFF2-40B4-BE49-F238E27FC236}">
                      <a16:creationId xmlns:a16="http://schemas.microsoft.com/office/drawing/2014/main" id="{15319898-3DCF-5E9C-4A2D-EC33FCE99E7D}"/>
                    </a:ext>
                  </a:extLst>
                </p:cNvPr>
                <p:cNvGrpSpPr/>
                <p:nvPr/>
              </p:nvGrpSpPr>
              <p:grpSpPr>
                <a:xfrm>
                  <a:off x="5207353" y="4063126"/>
                  <a:ext cx="98305" cy="649758"/>
                  <a:chOff x="5207353" y="4063126"/>
                  <a:chExt cx="98305" cy="649758"/>
                </a:xfrm>
                <a:solidFill>
                  <a:srgbClr val="000000"/>
                </a:solidFill>
              </p:grpSpPr>
              <p:sp>
                <p:nvSpPr>
                  <p:cNvPr id="187" name="Freeform 186">
                    <a:extLst>
                      <a:ext uri="{FF2B5EF4-FFF2-40B4-BE49-F238E27FC236}">
                        <a16:creationId xmlns:a16="http://schemas.microsoft.com/office/drawing/2014/main" id="{81CC7D3D-2B2B-AD34-D5C9-912856A65FDB}"/>
                      </a:ext>
                    </a:extLst>
                  </p:cNvPr>
                  <p:cNvSpPr/>
                  <p:nvPr/>
                </p:nvSpPr>
                <p:spPr>
                  <a:xfrm rot="5400000" flipV="1">
                    <a:off x="5213097" y="4059187"/>
                    <a:ext cx="84712" cy="92590"/>
                  </a:xfrm>
                  <a:custGeom>
                    <a:avLst/>
                    <a:gdLst>
                      <a:gd name="connsiteX0" fmla="*/ -2613 w 84712"/>
                      <a:gd name="connsiteY0" fmla="*/ 90455 h 92590"/>
                      <a:gd name="connsiteX1" fmla="*/ 16060 w 84712"/>
                      <a:gd name="connsiteY1" fmla="*/ 90455 h 92590"/>
                      <a:gd name="connsiteX2" fmla="*/ 39674 w 84712"/>
                      <a:gd name="connsiteY2" fmla="*/ 27451 h 92590"/>
                      <a:gd name="connsiteX3" fmla="*/ 63427 w 84712"/>
                      <a:gd name="connsiteY3" fmla="*/ 90455 h 92590"/>
                      <a:gd name="connsiteX4" fmla="*/ 82100 w 84712"/>
                      <a:gd name="connsiteY4" fmla="*/ 90455 h 92590"/>
                      <a:gd name="connsiteX5" fmla="*/ 82100 w 84712"/>
                      <a:gd name="connsiteY5" fmla="*/ -2136 h 92590"/>
                      <a:gd name="connsiteX6" fmla="*/ 69877 w 84712"/>
                      <a:gd name="connsiteY6" fmla="*/ -2136 h 92590"/>
                      <a:gd name="connsiteX7" fmla="*/ 69877 w 84712"/>
                      <a:gd name="connsiteY7" fmla="*/ 79164 h 92590"/>
                      <a:gd name="connsiteX8" fmla="*/ 46005 w 84712"/>
                      <a:gd name="connsiteY8" fmla="*/ 15664 h 92590"/>
                      <a:gd name="connsiteX9" fmla="*/ 33424 w 84712"/>
                      <a:gd name="connsiteY9" fmla="*/ 15664 h 92590"/>
                      <a:gd name="connsiteX10" fmla="*/ 9552 w 84712"/>
                      <a:gd name="connsiteY10" fmla="*/ 79164 h 92590"/>
                      <a:gd name="connsiteX11" fmla="*/ 9552 w 84712"/>
                      <a:gd name="connsiteY11" fmla="*/ -2136 h 92590"/>
                      <a:gd name="connsiteX12" fmla="*/ -2613 w 84712"/>
                      <a:gd name="connsiteY12" fmla="*/ -2136 h 92590"/>
                      <a:gd name="connsiteX13" fmla="*/ -2613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613" y="90455"/>
                        </a:moveTo>
                        <a:lnTo>
                          <a:pt x="16060" y="90455"/>
                        </a:lnTo>
                        <a:lnTo>
                          <a:pt x="39674" y="27451"/>
                        </a:lnTo>
                        <a:lnTo>
                          <a:pt x="63427" y="90455"/>
                        </a:lnTo>
                        <a:lnTo>
                          <a:pt x="82100" y="90455"/>
                        </a:lnTo>
                        <a:lnTo>
                          <a:pt x="82100" y="-2136"/>
                        </a:lnTo>
                        <a:lnTo>
                          <a:pt x="69877" y="-2136"/>
                        </a:lnTo>
                        <a:lnTo>
                          <a:pt x="69877" y="79164"/>
                        </a:lnTo>
                        <a:lnTo>
                          <a:pt x="46005" y="15664"/>
                        </a:lnTo>
                        <a:lnTo>
                          <a:pt x="33424" y="15664"/>
                        </a:lnTo>
                        <a:lnTo>
                          <a:pt x="9552" y="79164"/>
                        </a:lnTo>
                        <a:lnTo>
                          <a:pt x="9552" y="-2136"/>
                        </a:lnTo>
                        <a:lnTo>
                          <a:pt x="-2613" y="-2136"/>
                        </a:lnTo>
                        <a:lnTo>
                          <a:pt x="-2613" y="90455"/>
                        </a:lnTo>
                        <a:close/>
                      </a:path>
                    </a:pathLst>
                  </a:custGeom>
                  <a:solidFill>
                    <a:srgbClr val="000000"/>
                  </a:solidFill>
                  <a:ln w="20" cap="flat">
                    <a:noFill/>
                    <a:prstDash val="solid"/>
                    <a:round/>
                  </a:ln>
                </p:spPr>
                <p:txBody>
                  <a:bodyPr rtlCol="0" anchor="ctr"/>
                  <a:lstStyle/>
                  <a:p>
                    <a:endParaRPr lang="en-US" sz="1400"/>
                  </a:p>
                </p:txBody>
              </p:sp>
              <p:sp>
                <p:nvSpPr>
                  <p:cNvPr id="188" name="Freeform 187">
                    <a:extLst>
                      <a:ext uri="{FF2B5EF4-FFF2-40B4-BE49-F238E27FC236}">
                        <a16:creationId xmlns:a16="http://schemas.microsoft.com/office/drawing/2014/main" id="{8DA5484E-BAC1-6BBE-6A58-59CFD04F9467}"/>
                      </a:ext>
                    </a:extLst>
                  </p:cNvPr>
                  <p:cNvSpPr/>
                  <p:nvPr/>
                </p:nvSpPr>
                <p:spPr>
                  <a:xfrm rot="5400000" flipV="1">
                    <a:off x="5251704" y="4129660"/>
                    <a:ext cx="11410" cy="96500"/>
                  </a:xfrm>
                  <a:custGeom>
                    <a:avLst/>
                    <a:gdLst>
                      <a:gd name="connsiteX0" fmla="*/ -741 w 11410"/>
                      <a:gd name="connsiteY0" fmla="*/ 67225 h 96500"/>
                      <a:gd name="connsiteX1" fmla="*/ 10670 w 11410"/>
                      <a:gd name="connsiteY1" fmla="*/ 67225 h 96500"/>
                      <a:gd name="connsiteX2" fmla="*/ 10670 w 11410"/>
                      <a:gd name="connsiteY2" fmla="*/ -2229 h 96500"/>
                      <a:gd name="connsiteX3" fmla="*/ -741 w 11410"/>
                      <a:gd name="connsiteY3" fmla="*/ -2229 h 96500"/>
                      <a:gd name="connsiteX4" fmla="*/ -741 w 11410"/>
                      <a:gd name="connsiteY4" fmla="*/ 67225 h 96500"/>
                      <a:gd name="connsiteX5" fmla="*/ -741 w 11410"/>
                      <a:gd name="connsiteY5" fmla="*/ 94272 h 96500"/>
                      <a:gd name="connsiteX6" fmla="*/ 10670 w 11410"/>
                      <a:gd name="connsiteY6" fmla="*/ 94272 h 96500"/>
                      <a:gd name="connsiteX7" fmla="*/ 10670 w 11410"/>
                      <a:gd name="connsiteY7" fmla="*/ 79806 h 96500"/>
                      <a:gd name="connsiteX8" fmla="*/ -741 w 11410"/>
                      <a:gd name="connsiteY8" fmla="*/ 79806 h 96500"/>
                      <a:gd name="connsiteX9" fmla="*/ -741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741" y="67225"/>
                        </a:moveTo>
                        <a:lnTo>
                          <a:pt x="10670" y="67225"/>
                        </a:lnTo>
                        <a:lnTo>
                          <a:pt x="10670" y="-2229"/>
                        </a:lnTo>
                        <a:lnTo>
                          <a:pt x="-741" y="-2229"/>
                        </a:lnTo>
                        <a:lnTo>
                          <a:pt x="-741" y="67225"/>
                        </a:lnTo>
                        <a:close/>
                        <a:moveTo>
                          <a:pt x="-741" y="94272"/>
                        </a:moveTo>
                        <a:lnTo>
                          <a:pt x="10670" y="94272"/>
                        </a:lnTo>
                        <a:lnTo>
                          <a:pt x="10670" y="79806"/>
                        </a:lnTo>
                        <a:lnTo>
                          <a:pt x="-741" y="79806"/>
                        </a:lnTo>
                        <a:lnTo>
                          <a:pt x="-741" y="94272"/>
                        </a:lnTo>
                        <a:close/>
                      </a:path>
                    </a:pathLst>
                  </a:custGeom>
                  <a:solidFill>
                    <a:srgbClr val="000000"/>
                  </a:solidFill>
                  <a:ln w="20" cap="flat">
                    <a:noFill/>
                    <a:prstDash val="solid"/>
                    <a:round/>
                  </a:ln>
                </p:spPr>
                <p:txBody>
                  <a:bodyPr rtlCol="0" anchor="ctr"/>
                  <a:lstStyle/>
                  <a:p>
                    <a:endParaRPr lang="en-US" sz="1400"/>
                  </a:p>
                </p:txBody>
              </p:sp>
              <p:sp>
                <p:nvSpPr>
                  <p:cNvPr id="189" name="Freeform 188">
                    <a:extLst>
                      <a:ext uri="{FF2B5EF4-FFF2-40B4-BE49-F238E27FC236}">
                        <a16:creationId xmlns:a16="http://schemas.microsoft.com/office/drawing/2014/main" id="{090A117B-B539-6D0B-F976-F6A4840EF1C2}"/>
                      </a:ext>
                    </a:extLst>
                  </p:cNvPr>
                  <p:cNvSpPr/>
                  <p:nvPr/>
                </p:nvSpPr>
                <p:spPr>
                  <a:xfrm rot="5400000" flipV="1">
                    <a:off x="5216342" y="4193539"/>
                    <a:ext cx="54947" cy="72925"/>
                  </a:xfrm>
                  <a:custGeom>
                    <a:avLst/>
                    <a:gdLst>
                      <a:gd name="connsiteX0" fmla="*/ 53359 w 54947"/>
                      <a:gd name="connsiteY0" fmla="*/ 67060 h 72925"/>
                      <a:gd name="connsiteX1" fmla="*/ 53359 w 54947"/>
                      <a:gd name="connsiteY1" fmla="*/ 56384 h 72925"/>
                      <a:gd name="connsiteX2" fmla="*/ 43655 w 54947"/>
                      <a:gd name="connsiteY2" fmla="*/ 60393 h 72925"/>
                      <a:gd name="connsiteX3" fmla="*/ 33832 w 54947"/>
                      <a:gd name="connsiteY3" fmla="*/ 61722 h 72925"/>
                      <a:gd name="connsiteX4" fmla="*/ 16568 w 54947"/>
                      <a:gd name="connsiteY4" fmla="*/ 54678 h 72925"/>
                      <a:gd name="connsiteX5" fmla="*/ 10437 w 54947"/>
                      <a:gd name="connsiteY5" fmla="*/ 34933 h 72925"/>
                      <a:gd name="connsiteX6" fmla="*/ 16568 w 54947"/>
                      <a:gd name="connsiteY6" fmla="*/ 15169 h 72925"/>
                      <a:gd name="connsiteX7" fmla="*/ 33832 w 54947"/>
                      <a:gd name="connsiteY7" fmla="*/ 8144 h 72925"/>
                      <a:gd name="connsiteX8" fmla="*/ 43655 w 54947"/>
                      <a:gd name="connsiteY8" fmla="*/ 9474 h 72925"/>
                      <a:gd name="connsiteX9" fmla="*/ 53359 w 54947"/>
                      <a:gd name="connsiteY9" fmla="*/ 13482 h 72925"/>
                      <a:gd name="connsiteX10" fmla="*/ 53359 w 54947"/>
                      <a:gd name="connsiteY10" fmla="*/ 2925 h 72925"/>
                      <a:gd name="connsiteX11" fmla="*/ 43457 w 54947"/>
                      <a:gd name="connsiteY11" fmla="*/ -408 h 72925"/>
                      <a:gd name="connsiteX12" fmla="*/ 32582 w 54947"/>
                      <a:gd name="connsiteY12" fmla="*/ -1539 h 72925"/>
                      <a:gd name="connsiteX13" fmla="*/ 7639 w 54947"/>
                      <a:gd name="connsiteY13" fmla="*/ 8323 h 72925"/>
                      <a:gd name="connsiteX14" fmla="*/ -1589 w 54947"/>
                      <a:gd name="connsiteY14" fmla="*/ 34933 h 72925"/>
                      <a:gd name="connsiteX15" fmla="*/ 7738 w 54947"/>
                      <a:gd name="connsiteY15" fmla="*/ 61643 h 72925"/>
                      <a:gd name="connsiteX16" fmla="*/ 33336 w 54947"/>
                      <a:gd name="connsiteY16" fmla="*/ 71386 h 72925"/>
                      <a:gd name="connsiteX17" fmla="*/ 43615 w 54947"/>
                      <a:gd name="connsiteY17" fmla="*/ 70295 h 72925"/>
                      <a:gd name="connsiteX18" fmla="*/ 53359 w 54947"/>
                      <a:gd name="connsiteY18" fmla="*/ 6706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359" y="67060"/>
                        </a:moveTo>
                        <a:lnTo>
                          <a:pt x="53359" y="56384"/>
                        </a:lnTo>
                        <a:cubicBezTo>
                          <a:pt x="50131" y="58170"/>
                          <a:pt x="46896" y="59506"/>
                          <a:pt x="43655" y="60393"/>
                        </a:cubicBezTo>
                        <a:cubicBezTo>
                          <a:pt x="40414" y="61279"/>
                          <a:pt x="37140" y="61722"/>
                          <a:pt x="33832" y="61722"/>
                        </a:cubicBezTo>
                        <a:cubicBezTo>
                          <a:pt x="26424" y="61722"/>
                          <a:pt x="20670" y="59374"/>
                          <a:pt x="16568" y="54678"/>
                        </a:cubicBezTo>
                        <a:cubicBezTo>
                          <a:pt x="12481" y="49995"/>
                          <a:pt x="10437" y="43413"/>
                          <a:pt x="10437" y="34933"/>
                        </a:cubicBezTo>
                        <a:cubicBezTo>
                          <a:pt x="10437" y="26454"/>
                          <a:pt x="12481" y="19865"/>
                          <a:pt x="16568" y="15169"/>
                        </a:cubicBezTo>
                        <a:cubicBezTo>
                          <a:pt x="20670" y="10486"/>
                          <a:pt x="26424" y="8144"/>
                          <a:pt x="33832" y="8144"/>
                        </a:cubicBezTo>
                        <a:cubicBezTo>
                          <a:pt x="37140" y="8144"/>
                          <a:pt x="40414" y="8587"/>
                          <a:pt x="43655" y="9474"/>
                        </a:cubicBezTo>
                        <a:cubicBezTo>
                          <a:pt x="46896" y="10360"/>
                          <a:pt x="50131" y="11696"/>
                          <a:pt x="53359" y="13482"/>
                        </a:cubicBezTo>
                        <a:lnTo>
                          <a:pt x="53359" y="2925"/>
                        </a:lnTo>
                        <a:cubicBezTo>
                          <a:pt x="50170" y="1444"/>
                          <a:pt x="46870" y="332"/>
                          <a:pt x="43457" y="-408"/>
                        </a:cubicBezTo>
                        <a:cubicBezTo>
                          <a:pt x="40057" y="-1162"/>
                          <a:pt x="36432" y="-1539"/>
                          <a:pt x="32582" y="-1539"/>
                        </a:cubicBezTo>
                        <a:cubicBezTo>
                          <a:pt x="22118" y="-1539"/>
                          <a:pt x="13804" y="1748"/>
                          <a:pt x="7639" y="8323"/>
                        </a:cubicBezTo>
                        <a:cubicBezTo>
                          <a:pt x="1487" y="14898"/>
                          <a:pt x="-1589" y="23768"/>
                          <a:pt x="-1589" y="34933"/>
                        </a:cubicBezTo>
                        <a:cubicBezTo>
                          <a:pt x="-1589" y="46258"/>
                          <a:pt x="1520" y="55161"/>
                          <a:pt x="7738" y="61643"/>
                        </a:cubicBezTo>
                        <a:cubicBezTo>
                          <a:pt x="13969" y="68139"/>
                          <a:pt x="22502" y="71386"/>
                          <a:pt x="33336" y="71386"/>
                        </a:cubicBezTo>
                        <a:cubicBezTo>
                          <a:pt x="36842" y="71386"/>
                          <a:pt x="40268" y="71023"/>
                          <a:pt x="43615" y="70295"/>
                        </a:cubicBezTo>
                        <a:cubicBezTo>
                          <a:pt x="46963" y="69581"/>
                          <a:pt x="50210" y="68502"/>
                          <a:pt x="53359" y="67060"/>
                        </a:cubicBezTo>
                        <a:close/>
                      </a:path>
                    </a:pathLst>
                  </a:custGeom>
                  <a:solidFill>
                    <a:srgbClr val="000000"/>
                  </a:solidFill>
                  <a:ln w="20" cap="flat">
                    <a:noFill/>
                    <a:prstDash val="solid"/>
                    <a:round/>
                  </a:ln>
                </p:spPr>
                <p:txBody>
                  <a:bodyPr rtlCol="0" anchor="ctr"/>
                  <a:lstStyle/>
                  <a:p>
                    <a:endParaRPr lang="en-US" sz="1400"/>
                  </a:p>
                </p:txBody>
              </p:sp>
              <p:sp>
                <p:nvSpPr>
                  <p:cNvPr id="190" name="Freeform 189">
                    <a:extLst>
                      <a:ext uri="{FF2B5EF4-FFF2-40B4-BE49-F238E27FC236}">
                        <a16:creationId xmlns:a16="http://schemas.microsoft.com/office/drawing/2014/main" id="{ABBB8F7B-DB1B-3C0F-4233-1E99C4C58F82}"/>
                      </a:ext>
                    </a:extLst>
                  </p:cNvPr>
                  <p:cNvSpPr/>
                  <p:nvPr/>
                </p:nvSpPr>
                <p:spPr>
                  <a:xfrm rot="5400000" flipV="1">
                    <a:off x="5224379" y="4261658"/>
                    <a:ext cx="40679" cy="71119"/>
                  </a:xfrm>
                  <a:custGeom>
                    <a:avLst/>
                    <a:gdLst>
                      <a:gd name="connsiteX0" fmla="*/ 39223 w 40679"/>
                      <a:gd name="connsiteY0" fmla="*/ 57217 h 71119"/>
                      <a:gd name="connsiteX1" fmla="*/ 35036 w 40679"/>
                      <a:gd name="connsiteY1" fmla="*/ 58845 h 71119"/>
                      <a:gd name="connsiteX2" fmla="*/ 30055 w 40679"/>
                      <a:gd name="connsiteY2" fmla="*/ 59380 h 71119"/>
                      <a:gd name="connsiteX3" fmla="*/ 15192 w 40679"/>
                      <a:gd name="connsiteY3" fmla="*/ 53090 h 71119"/>
                      <a:gd name="connsiteX4" fmla="*/ 10013 w 40679"/>
                      <a:gd name="connsiteY4" fmla="*/ 35012 h 71119"/>
                      <a:gd name="connsiteX5" fmla="*/ 10013 w 40679"/>
                      <a:gd name="connsiteY5" fmla="*/ -1580 h 71119"/>
                      <a:gd name="connsiteX6" fmla="*/ -1457 w 40679"/>
                      <a:gd name="connsiteY6" fmla="*/ -1580 h 71119"/>
                      <a:gd name="connsiteX7" fmla="*/ -1457 w 40679"/>
                      <a:gd name="connsiteY7" fmla="*/ 67873 h 71119"/>
                      <a:gd name="connsiteX8" fmla="*/ 10013 w 40679"/>
                      <a:gd name="connsiteY8" fmla="*/ 67873 h 71119"/>
                      <a:gd name="connsiteX9" fmla="*/ 10013 w 40679"/>
                      <a:gd name="connsiteY9" fmla="*/ 57078 h 71119"/>
                      <a:gd name="connsiteX10" fmla="*/ 19379 w 40679"/>
                      <a:gd name="connsiteY10" fmla="*/ 66465 h 71119"/>
                      <a:gd name="connsiteX11" fmla="*/ 33408 w 40679"/>
                      <a:gd name="connsiteY11" fmla="*/ 69540 h 71119"/>
                      <a:gd name="connsiteX12" fmla="*/ 36008 w 40679"/>
                      <a:gd name="connsiteY12" fmla="*/ 69382 h 71119"/>
                      <a:gd name="connsiteX13" fmla="*/ 39163 w 40679"/>
                      <a:gd name="connsiteY13" fmla="*/ 68925 h 71119"/>
                      <a:gd name="connsiteX14" fmla="*/ 39223 w 40679"/>
                      <a:gd name="connsiteY14" fmla="*/ 57217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223" y="57217"/>
                        </a:moveTo>
                        <a:cubicBezTo>
                          <a:pt x="37939" y="57958"/>
                          <a:pt x="36544" y="58501"/>
                          <a:pt x="35036" y="58845"/>
                        </a:cubicBezTo>
                        <a:cubicBezTo>
                          <a:pt x="33528" y="59202"/>
                          <a:pt x="31867" y="59380"/>
                          <a:pt x="30055" y="59380"/>
                        </a:cubicBezTo>
                        <a:cubicBezTo>
                          <a:pt x="23599" y="59380"/>
                          <a:pt x="18645" y="57283"/>
                          <a:pt x="15192" y="53090"/>
                        </a:cubicBezTo>
                        <a:cubicBezTo>
                          <a:pt x="11739" y="48896"/>
                          <a:pt x="10013" y="42870"/>
                          <a:pt x="10013" y="35012"/>
                        </a:cubicBezTo>
                        <a:lnTo>
                          <a:pt x="10013" y="-1580"/>
                        </a:lnTo>
                        <a:lnTo>
                          <a:pt x="-1457" y="-1580"/>
                        </a:lnTo>
                        <a:lnTo>
                          <a:pt x="-1457" y="67873"/>
                        </a:lnTo>
                        <a:lnTo>
                          <a:pt x="10013" y="67873"/>
                        </a:lnTo>
                        <a:lnTo>
                          <a:pt x="10013" y="57078"/>
                        </a:lnTo>
                        <a:cubicBezTo>
                          <a:pt x="12420" y="61299"/>
                          <a:pt x="15543" y="64427"/>
                          <a:pt x="19379" y="66465"/>
                        </a:cubicBezTo>
                        <a:cubicBezTo>
                          <a:pt x="23229" y="68515"/>
                          <a:pt x="27905" y="69540"/>
                          <a:pt x="33408" y="69540"/>
                        </a:cubicBezTo>
                        <a:cubicBezTo>
                          <a:pt x="34189" y="69540"/>
                          <a:pt x="35055" y="69487"/>
                          <a:pt x="36008" y="69382"/>
                        </a:cubicBezTo>
                        <a:cubicBezTo>
                          <a:pt x="36960" y="69289"/>
                          <a:pt x="38012" y="69137"/>
                          <a:pt x="39163" y="68925"/>
                        </a:cubicBezTo>
                        <a:lnTo>
                          <a:pt x="39223" y="57217"/>
                        </a:lnTo>
                        <a:close/>
                      </a:path>
                    </a:pathLst>
                  </a:custGeom>
                  <a:solidFill>
                    <a:srgbClr val="000000"/>
                  </a:solidFill>
                  <a:ln w="20" cap="flat">
                    <a:noFill/>
                    <a:prstDash val="solid"/>
                    <a:round/>
                  </a:ln>
                </p:spPr>
                <p:txBody>
                  <a:bodyPr rtlCol="0" anchor="ctr"/>
                  <a:lstStyle/>
                  <a:p>
                    <a:endParaRPr lang="en-US" sz="1400"/>
                  </a:p>
                </p:txBody>
              </p:sp>
              <p:sp>
                <p:nvSpPr>
                  <p:cNvPr id="191" name="Freeform 190">
                    <a:extLst>
                      <a:ext uri="{FF2B5EF4-FFF2-40B4-BE49-F238E27FC236}">
                        <a16:creationId xmlns:a16="http://schemas.microsoft.com/office/drawing/2014/main" id="{19C6FB6C-534D-EEDB-3B6C-B16E369E4ABB}"/>
                      </a:ext>
                    </a:extLst>
                  </p:cNvPr>
                  <p:cNvSpPr/>
                  <p:nvPr/>
                </p:nvSpPr>
                <p:spPr>
                  <a:xfrm rot="5400000" flipV="1">
                    <a:off x="5211937" y="4317126"/>
                    <a:ext cx="63757" cy="72925"/>
                  </a:xfrm>
                  <a:custGeom>
                    <a:avLst/>
                    <a:gdLst>
                      <a:gd name="connsiteX0" fmla="*/ 30058 w 63757"/>
                      <a:gd name="connsiteY0" fmla="*/ 61732 h 72925"/>
                      <a:gd name="connsiteX1" fmla="*/ 15553 w 63757"/>
                      <a:gd name="connsiteY1" fmla="*/ 54569 h 72925"/>
                      <a:gd name="connsiteX2" fmla="*/ 10215 w 63757"/>
                      <a:gd name="connsiteY2" fmla="*/ 34943 h 72925"/>
                      <a:gd name="connsiteX3" fmla="*/ 15513 w 63757"/>
                      <a:gd name="connsiteY3" fmla="*/ 15318 h 72925"/>
                      <a:gd name="connsiteX4" fmla="*/ 30058 w 63757"/>
                      <a:gd name="connsiteY4" fmla="*/ 8154 h 72925"/>
                      <a:gd name="connsiteX5" fmla="*/ 44505 w 63757"/>
                      <a:gd name="connsiteY5" fmla="*/ 15337 h 72925"/>
                      <a:gd name="connsiteX6" fmla="*/ 49843 w 63757"/>
                      <a:gd name="connsiteY6" fmla="*/ 34943 h 72925"/>
                      <a:gd name="connsiteX7" fmla="*/ 44505 w 63757"/>
                      <a:gd name="connsiteY7" fmla="*/ 54509 h 72925"/>
                      <a:gd name="connsiteX8" fmla="*/ 30058 w 63757"/>
                      <a:gd name="connsiteY8" fmla="*/ 61732 h 72925"/>
                      <a:gd name="connsiteX9" fmla="*/ 30058 w 63757"/>
                      <a:gd name="connsiteY9" fmla="*/ 71396 h 72925"/>
                      <a:gd name="connsiteX10" fmla="*/ 53434 w 63757"/>
                      <a:gd name="connsiteY10" fmla="*/ 61712 h 72925"/>
                      <a:gd name="connsiteX11" fmla="*/ 61947 w 63757"/>
                      <a:gd name="connsiteY11" fmla="*/ 34943 h 72925"/>
                      <a:gd name="connsiteX12" fmla="*/ 53434 w 63757"/>
                      <a:gd name="connsiteY12" fmla="*/ 8174 h 72925"/>
                      <a:gd name="connsiteX13" fmla="*/ 30058 w 63757"/>
                      <a:gd name="connsiteY13" fmla="*/ -1530 h 72925"/>
                      <a:gd name="connsiteX14" fmla="*/ 6643 w 63757"/>
                      <a:gd name="connsiteY14" fmla="*/ 8174 h 72925"/>
                      <a:gd name="connsiteX15" fmla="*/ -1811 w 63757"/>
                      <a:gd name="connsiteY15" fmla="*/ 34943 h 72925"/>
                      <a:gd name="connsiteX16" fmla="*/ 6643 w 63757"/>
                      <a:gd name="connsiteY16" fmla="*/ 61712 h 72925"/>
                      <a:gd name="connsiteX17" fmla="*/ 30058 w 63757"/>
                      <a:gd name="connsiteY17" fmla="*/ 71396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058" y="61732"/>
                        </a:moveTo>
                        <a:cubicBezTo>
                          <a:pt x="23947" y="61732"/>
                          <a:pt x="19111" y="59344"/>
                          <a:pt x="15553" y="54569"/>
                        </a:cubicBezTo>
                        <a:cubicBezTo>
                          <a:pt x="11994" y="49793"/>
                          <a:pt x="10215" y="43251"/>
                          <a:pt x="10215" y="34943"/>
                        </a:cubicBezTo>
                        <a:cubicBezTo>
                          <a:pt x="10215" y="26635"/>
                          <a:pt x="11981" y="20093"/>
                          <a:pt x="15513" y="15318"/>
                        </a:cubicBezTo>
                        <a:cubicBezTo>
                          <a:pt x="19058" y="10542"/>
                          <a:pt x="23907" y="8154"/>
                          <a:pt x="30058" y="8154"/>
                        </a:cubicBezTo>
                        <a:cubicBezTo>
                          <a:pt x="36144" y="8154"/>
                          <a:pt x="40959" y="10549"/>
                          <a:pt x="44505" y="15337"/>
                        </a:cubicBezTo>
                        <a:cubicBezTo>
                          <a:pt x="48063" y="20140"/>
                          <a:pt x="49843" y="26675"/>
                          <a:pt x="49843" y="34943"/>
                        </a:cubicBezTo>
                        <a:cubicBezTo>
                          <a:pt x="49843" y="43172"/>
                          <a:pt x="48063" y="49694"/>
                          <a:pt x="44505" y="54509"/>
                        </a:cubicBezTo>
                        <a:cubicBezTo>
                          <a:pt x="40959" y="59325"/>
                          <a:pt x="36144" y="61732"/>
                          <a:pt x="30058" y="61732"/>
                        </a:cubicBezTo>
                        <a:close/>
                        <a:moveTo>
                          <a:pt x="30058" y="71396"/>
                        </a:moveTo>
                        <a:cubicBezTo>
                          <a:pt x="39980" y="71396"/>
                          <a:pt x="47772" y="68168"/>
                          <a:pt x="53434" y="61712"/>
                        </a:cubicBezTo>
                        <a:cubicBezTo>
                          <a:pt x="59110" y="55270"/>
                          <a:pt x="61947" y="46347"/>
                          <a:pt x="61947" y="34943"/>
                        </a:cubicBezTo>
                        <a:cubicBezTo>
                          <a:pt x="61947" y="23579"/>
                          <a:pt x="59110" y="14656"/>
                          <a:pt x="53434" y="8174"/>
                        </a:cubicBezTo>
                        <a:cubicBezTo>
                          <a:pt x="47772" y="1705"/>
                          <a:pt x="39980" y="-1530"/>
                          <a:pt x="30058" y="-1530"/>
                        </a:cubicBezTo>
                        <a:cubicBezTo>
                          <a:pt x="20097" y="-1530"/>
                          <a:pt x="12292" y="1705"/>
                          <a:pt x="6643" y="8174"/>
                        </a:cubicBezTo>
                        <a:cubicBezTo>
                          <a:pt x="1007" y="14656"/>
                          <a:pt x="-1811" y="23579"/>
                          <a:pt x="-1811" y="34943"/>
                        </a:cubicBezTo>
                        <a:cubicBezTo>
                          <a:pt x="-1811" y="46347"/>
                          <a:pt x="1007" y="55270"/>
                          <a:pt x="6643" y="61712"/>
                        </a:cubicBezTo>
                        <a:cubicBezTo>
                          <a:pt x="12292" y="68168"/>
                          <a:pt x="20097" y="71396"/>
                          <a:pt x="30058" y="71396"/>
                        </a:cubicBezTo>
                        <a:close/>
                      </a:path>
                    </a:pathLst>
                  </a:custGeom>
                  <a:solidFill>
                    <a:srgbClr val="000000"/>
                  </a:solidFill>
                  <a:ln w="20" cap="flat">
                    <a:noFill/>
                    <a:prstDash val="solid"/>
                    <a:round/>
                  </a:ln>
                </p:spPr>
                <p:txBody>
                  <a:bodyPr rtlCol="0" anchor="ctr"/>
                  <a:lstStyle/>
                  <a:p>
                    <a:endParaRPr lang="en-US" sz="1400"/>
                  </a:p>
                </p:txBody>
              </p:sp>
              <p:sp>
                <p:nvSpPr>
                  <p:cNvPr id="192" name="Freeform 191">
                    <a:extLst>
                      <a:ext uri="{FF2B5EF4-FFF2-40B4-BE49-F238E27FC236}">
                        <a16:creationId xmlns:a16="http://schemas.microsoft.com/office/drawing/2014/main" id="{4F3B238A-E7E7-9CB6-89D2-7168BF73A687}"/>
                      </a:ext>
                    </a:extLst>
                  </p:cNvPr>
                  <p:cNvSpPr/>
                  <p:nvPr/>
                </p:nvSpPr>
                <p:spPr>
                  <a:xfrm rot="5400000" flipV="1">
                    <a:off x="5217275" y="4389370"/>
                    <a:ext cx="53082" cy="72925"/>
                  </a:xfrm>
                  <a:custGeom>
                    <a:avLst/>
                    <a:gdLst>
                      <a:gd name="connsiteX0" fmla="*/ 47816 w 53082"/>
                      <a:gd name="connsiteY0" fmla="*/ 67691 h 72925"/>
                      <a:gd name="connsiteX1" fmla="*/ 47816 w 53082"/>
                      <a:gd name="connsiteY1" fmla="*/ 56896 h 72925"/>
                      <a:gd name="connsiteX2" fmla="*/ 37775 w 53082"/>
                      <a:gd name="connsiteY2" fmla="*/ 60607 h 72925"/>
                      <a:gd name="connsiteX3" fmla="*/ 26980 w 53082"/>
                      <a:gd name="connsiteY3" fmla="*/ 61857 h 72925"/>
                      <a:gd name="connsiteX4" fmla="*/ 14240 w 53082"/>
                      <a:gd name="connsiteY4" fmla="*/ 59257 h 72925"/>
                      <a:gd name="connsiteX5" fmla="*/ 9994 w 53082"/>
                      <a:gd name="connsiteY5" fmla="*/ 51439 h 72925"/>
                      <a:gd name="connsiteX6" fmla="*/ 13030 w 53082"/>
                      <a:gd name="connsiteY6" fmla="*/ 45208 h 72925"/>
                      <a:gd name="connsiteX7" fmla="*/ 25253 w 53082"/>
                      <a:gd name="connsiteY7" fmla="*/ 40902 h 72925"/>
                      <a:gd name="connsiteX8" fmla="*/ 29163 w 53082"/>
                      <a:gd name="connsiteY8" fmla="*/ 40029 h 72925"/>
                      <a:gd name="connsiteX9" fmla="*/ 46427 w 53082"/>
                      <a:gd name="connsiteY9" fmla="*/ 32687 h 72925"/>
                      <a:gd name="connsiteX10" fmla="*/ 51546 w 53082"/>
                      <a:gd name="connsiteY10" fmla="*/ 19451 h 72925"/>
                      <a:gd name="connsiteX11" fmla="*/ 43887 w 53082"/>
                      <a:gd name="connsiteY11" fmla="*/ 4112 h 72925"/>
                      <a:gd name="connsiteX12" fmla="*/ 22833 w 53082"/>
                      <a:gd name="connsiteY12" fmla="*/ -1524 h 72925"/>
                      <a:gd name="connsiteX13" fmla="*/ 11204 w 53082"/>
                      <a:gd name="connsiteY13" fmla="*/ -433 h 72925"/>
                      <a:gd name="connsiteX14" fmla="*/ -1536 w 53082"/>
                      <a:gd name="connsiteY14" fmla="*/ 2822 h 72925"/>
                      <a:gd name="connsiteX15" fmla="*/ -1536 w 53082"/>
                      <a:gd name="connsiteY15" fmla="*/ 14609 h 72925"/>
                      <a:gd name="connsiteX16" fmla="*/ 10926 w 53082"/>
                      <a:gd name="connsiteY16" fmla="*/ 9668 h 72925"/>
                      <a:gd name="connsiteX17" fmla="*/ 23090 w 53082"/>
                      <a:gd name="connsiteY17" fmla="*/ 8041 h 72925"/>
                      <a:gd name="connsiteX18" fmla="*/ 35473 w 53082"/>
                      <a:gd name="connsiteY18" fmla="*/ 10799 h 72925"/>
                      <a:gd name="connsiteX19" fmla="*/ 39819 w 53082"/>
                      <a:gd name="connsiteY19" fmla="*/ 18578 h 72925"/>
                      <a:gd name="connsiteX20" fmla="*/ 36683 w 53082"/>
                      <a:gd name="connsiteY20" fmla="*/ 25702 h 72925"/>
                      <a:gd name="connsiteX21" fmla="*/ 22952 w 53082"/>
                      <a:gd name="connsiteY21" fmla="*/ 30484 h 72925"/>
                      <a:gd name="connsiteX22" fmla="*/ 18983 w 53082"/>
                      <a:gd name="connsiteY22" fmla="*/ 31417 h 72925"/>
                      <a:gd name="connsiteX23" fmla="*/ 3663 w 53082"/>
                      <a:gd name="connsiteY23" fmla="*/ 38263 h 72925"/>
                      <a:gd name="connsiteX24" fmla="*/ -1040 w 53082"/>
                      <a:gd name="connsiteY24" fmla="*/ 50943 h 72925"/>
                      <a:gd name="connsiteX25" fmla="*/ 5906 w 53082"/>
                      <a:gd name="connsiteY25" fmla="*/ 66064 h 72925"/>
                      <a:gd name="connsiteX26" fmla="*/ 25630 w 53082"/>
                      <a:gd name="connsiteY26" fmla="*/ 71402 h 72925"/>
                      <a:gd name="connsiteX27" fmla="*/ 37517 w 53082"/>
                      <a:gd name="connsiteY27" fmla="*/ 70469 h 72925"/>
                      <a:gd name="connsiteX28" fmla="*/ 47816 w 53082"/>
                      <a:gd name="connsiteY28" fmla="*/ 6769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82" h="72925">
                        <a:moveTo>
                          <a:pt x="47816" y="67691"/>
                        </a:moveTo>
                        <a:lnTo>
                          <a:pt x="47816" y="56896"/>
                        </a:lnTo>
                        <a:cubicBezTo>
                          <a:pt x="44601" y="58550"/>
                          <a:pt x="41254" y="59787"/>
                          <a:pt x="37775" y="60607"/>
                        </a:cubicBezTo>
                        <a:cubicBezTo>
                          <a:pt x="34309" y="61440"/>
                          <a:pt x="30710" y="61857"/>
                          <a:pt x="26980" y="61857"/>
                        </a:cubicBezTo>
                        <a:cubicBezTo>
                          <a:pt x="21318" y="61857"/>
                          <a:pt x="17071" y="60990"/>
                          <a:pt x="14240" y="59257"/>
                        </a:cubicBezTo>
                        <a:cubicBezTo>
                          <a:pt x="11409" y="57524"/>
                          <a:pt x="9994" y="54918"/>
                          <a:pt x="9994" y="51439"/>
                        </a:cubicBezTo>
                        <a:cubicBezTo>
                          <a:pt x="9994" y="48793"/>
                          <a:pt x="11006" y="46716"/>
                          <a:pt x="13030" y="45208"/>
                        </a:cubicBezTo>
                        <a:cubicBezTo>
                          <a:pt x="15054" y="43700"/>
                          <a:pt x="19128" y="42265"/>
                          <a:pt x="25253" y="40902"/>
                        </a:cubicBezTo>
                        <a:lnTo>
                          <a:pt x="29163" y="40029"/>
                        </a:lnTo>
                        <a:cubicBezTo>
                          <a:pt x="37259" y="38296"/>
                          <a:pt x="43014" y="35848"/>
                          <a:pt x="46427" y="32687"/>
                        </a:cubicBezTo>
                        <a:cubicBezTo>
                          <a:pt x="49840" y="29525"/>
                          <a:pt x="51546" y="25113"/>
                          <a:pt x="51546" y="19451"/>
                        </a:cubicBezTo>
                        <a:cubicBezTo>
                          <a:pt x="51546" y="12995"/>
                          <a:pt x="48993" y="7882"/>
                          <a:pt x="43887" y="4112"/>
                        </a:cubicBezTo>
                        <a:cubicBezTo>
                          <a:pt x="38780" y="355"/>
                          <a:pt x="31762" y="-1524"/>
                          <a:pt x="22833" y="-1524"/>
                        </a:cubicBezTo>
                        <a:cubicBezTo>
                          <a:pt x="19115" y="-1524"/>
                          <a:pt x="15239" y="-1160"/>
                          <a:pt x="11204" y="-433"/>
                        </a:cubicBezTo>
                        <a:cubicBezTo>
                          <a:pt x="7169" y="295"/>
                          <a:pt x="2923" y="1380"/>
                          <a:pt x="-1536" y="2822"/>
                        </a:cubicBezTo>
                        <a:lnTo>
                          <a:pt x="-1536" y="14609"/>
                        </a:lnTo>
                        <a:cubicBezTo>
                          <a:pt x="2685" y="12413"/>
                          <a:pt x="6838" y="10766"/>
                          <a:pt x="10926" y="9668"/>
                        </a:cubicBezTo>
                        <a:cubicBezTo>
                          <a:pt x="15014" y="8583"/>
                          <a:pt x="19069" y="8041"/>
                          <a:pt x="23090" y="8041"/>
                        </a:cubicBezTo>
                        <a:cubicBezTo>
                          <a:pt x="28462" y="8041"/>
                          <a:pt x="32589" y="8960"/>
                          <a:pt x="35473" y="10799"/>
                        </a:cubicBezTo>
                        <a:cubicBezTo>
                          <a:pt x="38370" y="12638"/>
                          <a:pt x="39819" y="15231"/>
                          <a:pt x="39819" y="18578"/>
                        </a:cubicBezTo>
                        <a:cubicBezTo>
                          <a:pt x="39819" y="21673"/>
                          <a:pt x="38774" y="24048"/>
                          <a:pt x="36683" y="25702"/>
                        </a:cubicBezTo>
                        <a:cubicBezTo>
                          <a:pt x="34606" y="27355"/>
                          <a:pt x="30029" y="28949"/>
                          <a:pt x="22952" y="30484"/>
                        </a:cubicBezTo>
                        <a:lnTo>
                          <a:pt x="18983" y="31417"/>
                        </a:lnTo>
                        <a:cubicBezTo>
                          <a:pt x="11918" y="32898"/>
                          <a:pt x="6812" y="35180"/>
                          <a:pt x="3663" y="38263"/>
                        </a:cubicBezTo>
                        <a:cubicBezTo>
                          <a:pt x="528" y="41345"/>
                          <a:pt x="-1040" y="45572"/>
                          <a:pt x="-1040" y="50943"/>
                        </a:cubicBezTo>
                        <a:cubicBezTo>
                          <a:pt x="-1040" y="57478"/>
                          <a:pt x="1276" y="62518"/>
                          <a:pt x="5906" y="66064"/>
                        </a:cubicBezTo>
                        <a:cubicBezTo>
                          <a:pt x="10536" y="69622"/>
                          <a:pt x="17111" y="71402"/>
                          <a:pt x="25630" y="71402"/>
                        </a:cubicBezTo>
                        <a:cubicBezTo>
                          <a:pt x="29837" y="71402"/>
                          <a:pt x="33800" y="71091"/>
                          <a:pt x="37517" y="70469"/>
                        </a:cubicBezTo>
                        <a:cubicBezTo>
                          <a:pt x="41248" y="69861"/>
                          <a:pt x="44680" y="68935"/>
                          <a:pt x="47816" y="67691"/>
                        </a:cubicBezTo>
                        <a:close/>
                      </a:path>
                    </a:pathLst>
                  </a:custGeom>
                  <a:solidFill>
                    <a:srgbClr val="000000"/>
                  </a:solidFill>
                  <a:ln w="20" cap="flat">
                    <a:noFill/>
                    <a:prstDash val="solid"/>
                    <a:round/>
                  </a:ln>
                </p:spPr>
                <p:txBody>
                  <a:bodyPr rtlCol="0" anchor="ctr"/>
                  <a:lstStyle/>
                  <a:p>
                    <a:endParaRPr lang="en-US" sz="1400"/>
                  </a:p>
                </p:txBody>
              </p:sp>
              <p:sp>
                <p:nvSpPr>
                  <p:cNvPr id="193" name="Freeform 192">
                    <a:extLst>
                      <a:ext uri="{FF2B5EF4-FFF2-40B4-BE49-F238E27FC236}">
                        <a16:creationId xmlns:a16="http://schemas.microsoft.com/office/drawing/2014/main" id="{0BE577B3-F754-36A8-A5FF-E6471D632AA3}"/>
                      </a:ext>
                    </a:extLst>
                  </p:cNvPr>
                  <p:cNvSpPr/>
                  <p:nvPr/>
                </p:nvSpPr>
                <p:spPr>
                  <a:xfrm rot="5400000" flipV="1">
                    <a:off x="5216342" y="4456589"/>
                    <a:ext cx="54947" cy="72925"/>
                  </a:xfrm>
                  <a:custGeom>
                    <a:avLst/>
                    <a:gdLst>
                      <a:gd name="connsiteX0" fmla="*/ 53359 w 54947"/>
                      <a:gd name="connsiteY0" fmla="*/ 67081 h 72925"/>
                      <a:gd name="connsiteX1" fmla="*/ 53359 w 54947"/>
                      <a:gd name="connsiteY1" fmla="*/ 56405 h 72925"/>
                      <a:gd name="connsiteX2" fmla="*/ 43655 w 54947"/>
                      <a:gd name="connsiteY2" fmla="*/ 60414 h 72925"/>
                      <a:gd name="connsiteX3" fmla="*/ 33832 w 54947"/>
                      <a:gd name="connsiteY3" fmla="*/ 61743 h 72925"/>
                      <a:gd name="connsiteX4" fmla="*/ 16568 w 54947"/>
                      <a:gd name="connsiteY4" fmla="*/ 54699 h 72925"/>
                      <a:gd name="connsiteX5" fmla="*/ 10437 w 54947"/>
                      <a:gd name="connsiteY5" fmla="*/ 34954 h 72925"/>
                      <a:gd name="connsiteX6" fmla="*/ 16568 w 54947"/>
                      <a:gd name="connsiteY6" fmla="*/ 15190 h 72925"/>
                      <a:gd name="connsiteX7" fmla="*/ 33832 w 54947"/>
                      <a:gd name="connsiteY7" fmla="*/ 8165 h 72925"/>
                      <a:gd name="connsiteX8" fmla="*/ 43655 w 54947"/>
                      <a:gd name="connsiteY8" fmla="*/ 9495 h 72925"/>
                      <a:gd name="connsiteX9" fmla="*/ 53359 w 54947"/>
                      <a:gd name="connsiteY9" fmla="*/ 13503 h 72925"/>
                      <a:gd name="connsiteX10" fmla="*/ 53359 w 54947"/>
                      <a:gd name="connsiteY10" fmla="*/ 2946 h 72925"/>
                      <a:gd name="connsiteX11" fmla="*/ 43457 w 54947"/>
                      <a:gd name="connsiteY11" fmla="*/ -388 h 72925"/>
                      <a:gd name="connsiteX12" fmla="*/ 32582 w 54947"/>
                      <a:gd name="connsiteY12" fmla="*/ -1519 h 72925"/>
                      <a:gd name="connsiteX13" fmla="*/ 7639 w 54947"/>
                      <a:gd name="connsiteY13" fmla="*/ 8344 h 72925"/>
                      <a:gd name="connsiteX14" fmla="*/ -1589 w 54947"/>
                      <a:gd name="connsiteY14" fmla="*/ 34954 h 72925"/>
                      <a:gd name="connsiteX15" fmla="*/ 7738 w 54947"/>
                      <a:gd name="connsiteY15" fmla="*/ 61664 h 72925"/>
                      <a:gd name="connsiteX16" fmla="*/ 33336 w 54947"/>
                      <a:gd name="connsiteY16" fmla="*/ 71407 h 72925"/>
                      <a:gd name="connsiteX17" fmla="*/ 43615 w 54947"/>
                      <a:gd name="connsiteY17" fmla="*/ 70316 h 72925"/>
                      <a:gd name="connsiteX18" fmla="*/ 53359 w 54947"/>
                      <a:gd name="connsiteY18" fmla="*/ 6708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359" y="67081"/>
                        </a:moveTo>
                        <a:lnTo>
                          <a:pt x="53359" y="56405"/>
                        </a:lnTo>
                        <a:cubicBezTo>
                          <a:pt x="50131" y="58191"/>
                          <a:pt x="46896" y="59527"/>
                          <a:pt x="43655" y="60414"/>
                        </a:cubicBezTo>
                        <a:cubicBezTo>
                          <a:pt x="40414" y="61300"/>
                          <a:pt x="37140" y="61743"/>
                          <a:pt x="33832" y="61743"/>
                        </a:cubicBezTo>
                        <a:cubicBezTo>
                          <a:pt x="26424" y="61743"/>
                          <a:pt x="20670" y="59395"/>
                          <a:pt x="16568" y="54699"/>
                        </a:cubicBezTo>
                        <a:cubicBezTo>
                          <a:pt x="12481" y="50016"/>
                          <a:pt x="10437" y="43434"/>
                          <a:pt x="10437" y="34954"/>
                        </a:cubicBezTo>
                        <a:cubicBezTo>
                          <a:pt x="10437" y="26474"/>
                          <a:pt x="12481" y="19886"/>
                          <a:pt x="16568" y="15190"/>
                        </a:cubicBezTo>
                        <a:cubicBezTo>
                          <a:pt x="20670" y="10507"/>
                          <a:pt x="26424" y="8165"/>
                          <a:pt x="33832" y="8165"/>
                        </a:cubicBezTo>
                        <a:cubicBezTo>
                          <a:pt x="37140" y="8165"/>
                          <a:pt x="40414" y="8608"/>
                          <a:pt x="43655" y="9495"/>
                        </a:cubicBezTo>
                        <a:cubicBezTo>
                          <a:pt x="46896" y="10381"/>
                          <a:pt x="50131" y="11717"/>
                          <a:pt x="53359" y="13503"/>
                        </a:cubicBezTo>
                        <a:lnTo>
                          <a:pt x="53359" y="2946"/>
                        </a:lnTo>
                        <a:cubicBezTo>
                          <a:pt x="50170" y="1464"/>
                          <a:pt x="46870" y="353"/>
                          <a:pt x="43457" y="-388"/>
                        </a:cubicBezTo>
                        <a:cubicBezTo>
                          <a:pt x="40057" y="-1142"/>
                          <a:pt x="36432" y="-1519"/>
                          <a:pt x="32582" y="-1519"/>
                        </a:cubicBezTo>
                        <a:cubicBezTo>
                          <a:pt x="22118" y="-1519"/>
                          <a:pt x="13804" y="1769"/>
                          <a:pt x="7639" y="8344"/>
                        </a:cubicBezTo>
                        <a:cubicBezTo>
                          <a:pt x="1487" y="14919"/>
                          <a:pt x="-1589" y="23789"/>
                          <a:pt x="-1589" y="34954"/>
                        </a:cubicBezTo>
                        <a:cubicBezTo>
                          <a:pt x="-1589" y="46278"/>
                          <a:pt x="1520" y="55181"/>
                          <a:pt x="7738" y="61664"/>
                        </a:cubicBezTo>
                        <a:cubicBezTo>
                          <a:pt x="13969" y="68159"/>
                          <a:pt x="22502" y="71407"/>
                          <a:pt x="33336" y="71407"/>
                        </a:cubicBezTo>
                        <a:cubicBezTo>
                          <a:pt x="36842" y="71407"/>
                          <a:pt x="40268" y="71043"/>
                          <a:pt x="43615" y="70316"/>
                        </a:cubicBezTo>
                        <a:cubicBezTo>
                          <a:pt x="46963" y="69601"/>
                          <a:pt x="50210" y="68523"/>
                          <a:pt x="53359" y="67081"/>
                        </a:cubicBezTo>
                        <a:close/>
                      </a:path>
                    </a:pathLst>
                  </a:custGeom>
                  <a:solidFill>
                    <a:srgbClr val="000000"/>
                  </a:solidFill>
                  <a:ln w="20" cap="flat">
                    <a:noFill/>
                    <a:prstDash val="solid"/>
                    <a:round/>
                  </a:ln>
                </p:spPr>
                <p:txBody>
                  <a:bodyPr rtlCol="0" anchor="ctr"/>
                  <a:lstStyle/>
                  <a:p>
                    <a:endParaRPr lang="en-US" sz="1400"/>
                  </a:p>
                </p:txBody>
              </p:sp>
              <p:sp>
                <p:nvSpPr>
                  <p:cNvPr id="194" name="Freeform 193">
                    <a:extLst>
                      <a:ext uri="{FF2B5EF4-FFF2-40B4-BE49-F238E27FC236}">
                        <a16:creationId xmlns:a16="http://schemas.microsoft.com/office/drawing/2014/main" id="{706F495A-F8FA-4DCE-FA8C-415CFB2827F2}"/>
                      </a:ext>
                    </a:extLst>
                  </p:cNvPr>
                  <p:cNvSpPr/>
                  <p:nvPr/>
                </p:nvSpPr>
                <p:spPr>
                  <a:xfrm rot="5400000" flipV="1">
                    <a:off x="5214477" y="4528894"/>
                    <a:ext cx="58677" cy="72925"/>
                  </a:xfrm>
                  <a:custGeom>
                    <a:avLst/>
                    <a:gdLst>
                      <a:gd name="connsiteX0" fmla="*/ 34204 w 58677"/>
                      <a:gd name="connsiteY0" fmla="*/ 35198 h 72925"/>
                      <a:gd name="connsiteX1" fmla="*/ 15035 w 58677"/>
                      <a:gd name="connsiteY1" fmla="*/ 32043 h 72925"/>
                      <a:gd name="connsiteX2" fmla="*/ 9697 w 58677"/>
                      <a:gd name="connsiteY2" fmla="*/ 21248 h 72925"/>
                      <a:gd name="connsiteX3" fmla="*/ 13705 w 58677"/>
                      <a:gd name="connsiteY3" fmla="*/ 11604 h 72925"/>
                      <a:gd name="connsiteX4" fmla="*/ 24579 w 58677"/>
                      <a:gd name="connsiteY4" fmla="*/ 8052 h 72925"/>
                      <a:gd name="connsiteX5" fmla="*/ 39819 w 58677"/>
                      <a:gd name="connsiteY5" fmla="*/ 14779 h 72925"/>
                      <a:gd name="connsiteX6" fmla="*/ 45554 w 58677"/>
                      <a:gd name="connsiteY6" fmla="*/ 32658 h 72925"/>
                      <a:gd name="connsiteX7" fmla="*/ 45554 w 58677"/>
                      <a:gd name="connsiteY7" fmla="*/ 35198 h 72925"/>
                      <a:gd name="connsiteX8" fmla="*/ 34204 w 58677"/>
                      <a:gd name="connsiteY8" fmla="*/ 35198 h 72925"/>
                      <a:gd name="connsiteX9" fmla="*/ 56964 w 58677"/>
                      <a:gd name="connsiteY9" fmla="*/ 39921 h 72925"/>
                      <a:gd name="connsiteX10" fmla="*/ 56964 w 58677"/>
                      <a:gd name="connsiteY10" fmla="*/ 293 h 72925"/>
                      <a:gd name="connsiteX11" fmla="*/ 45554 w 58677"/>
                      <a:gd name="connsiteY11" fmla="*/ 293 h 72925"/>
                      <a:gd name="connsiteX12" fmla="*/ 45554 w 58677"/>
                      <a:gd name="connsiteY12" fmla="*/ 10830 h 72925"/>
                      <a:gd name="connsiteX13" fmla="*/ 35811 w 58677"/>
                      <a:gd name="connsiteY13" fmla="*/ 1503 h 72925"/>
                      <a:gd name="connsiteX14" fmla="*/ 21543 w 58677"/>
                      <a:gd name="connsiteY14" fmla="*/ -1513 h 72925"/>
                      <a:gd name="connsiteX15" fmla="*/ 4577 w 58677"/>
                      <a:gd name="connsiteY15" fmla="*/ 4480 h 72925"/>
                      <a:gd name="connsiteX16" fmla="*/ -1714 w 58677"/>
                      <a:gd name="connsiteY16" fmla="*/ 20514 h 72925"/>
                      <a:gd name="connsiteX17" fmla="*/ 6125 w 58677"/>
                      <a:gd name="connsiteY17" fmla="*/ 38174 h 72925"/>
                      <a:gd name="connsiteX18" fmla="*/ 29540 w 58677"/>
                      <a:gd name="connsiteY18" fmla="*/ 44128 h 72925"/>
                      <a:gd name="connsiteX19" fmla="*/ 45554 w 58677"/>
                      <a:gd name="connsiteY19" fmla="*/ 44128 h 72925"/>
                      <a:gd name="connsiteX20" fmla="*/ 45554 w 58677"/>
                      <a:gd name="connsiteY20" fmla="*/ 45259 h 72925"/>
                      <a:gd name="connsiteX21" fmla="*/ 40375 w 58677"/>
                      <a:gd name="connsiteY21" fmla="*/ 57443 h 72925"/>
                      <a:gd name="connsiteX22" fmla="*/ 25830 w 58677"/>
                      <a:gd name="connsiteY22" fmla="*/ 61749 h 72925"/>
                      <a:gd name="connsiteX23" fmla="*/ 14221 w 58677"/>
                      <a:gd name="connsiteY23" fmla="*/ 60320 h 72925"/>
                      <a:gd name="connsiteX24" fmla="*/ 3386 w 58677"/>
                      <a:gd name="connsiteY24" fmla="*/ 56034 h 72925"/>
                      <a:gd name="connsiteX25" fmla="*/ 3386 w 58677"/>
                      <a:gd name="connsiteY25" fmla="*/ 66591 h 72925"/>
                      <a:gd name="connsiteX26" fmla="*/ 15531 w 58677"/>
                      <a:gd name="connsiteY26" fmla="*/ 70202 h 72925"/>
                      <a:gd name="connsiteX27" fmla="*/ 27000 w 58677"/>
                      <a:gd name="connsiteY27" fmla="*/ 71413 h 72925"/>
                      <a:gd name="connsiteX28" fmla="*/ 49523 w 58677"/>
                      <a:gd name="connsiteY28" fmla="*/ 63594 h 72925"/>
                      <a:gd name="connsiteX29" fmla="*/ 56964 w 58677"/>
                      <a:gd name="connsiteY29" fmla="*/ 3992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204" y="35198"/>
                        </a:moveTo>
                        <a:cubicBezTo>
                          <a:pt x="24983" y="35198"/>
                          <a:pt x="18593" y="34146"/>
                          <a:pt x="15035" y="32043"/>
                        </a:cubicBezTo>
                        <a:cubicBezTo>
                          <a:pt x="11476" y="29939"/>
                          <a:pt x="9697" y="26341"/>
                          <a:pt x="9697" y="21248"/>
                        </a:cubicBezTo>
                        <a:cubicBezTo>
                          <a:pt x="9697" y="17200"/>
                          <a:pt x="11033" y="13985"/>
                          <a:pt x="13705" y="11604"/>
                        </a:cubicBezTo>
                        <a:cubicBezTo>
                          <a:pt x="16377" y="9236"/>
                          <a:pt x="20002" y="8052"/>
                          <a:pt x="24579" y="8052"/>
                        </a:cubicBezTo>
                        <a:cubicBezTo>
                          <a:pt x="30916" y="8052"/>
                          <a:pt x="35996" y="10294"/>
                          <a:pt x="39819" y="14779"/>
                        </a:cubicBezTo>
                        <a:cubicBezTo>
                          <a:pt x="43643" y="19263"/>
                          <a:pt x="45554" y="25223"/>
                          <a:pt x="45554" y="32658"/>
                        </a:cubicBezTo>
                        <a:lnTo>
                          <a:pt x="45554" y="35198"/>
                        </a:lnTo>
                        <a:lnTo>
                          <a:pt x="34204" y="35198"/>
                        </a:lnTo>
                        <a:close/>
                        <a:moveTo>
                          <a:pt x="56964" y="39921"/>
                        </a:moveTo>
                        <a:lnTo>
                          <a:pt x="56964" y="293"/>
                        </a:lnTo>
                        <a:lnTo>
                          <a:pt x="45554" y="293"/>
                        </a:lnTo>
                        <a:lnTo>
                          <a:pt x="45554" y="10830"/>
                        </a:lnTo>
                        <a:cubicBezTo>
                          <a:pt x="42948" y="6623"/>
                          <a:pt x="39700" y="3514"/>
                          <a:pt x="35811" y="1503"/>
                        </a:cubicBezTo>
                        <a:cubicBezTo>
                          <a:pt x="31922" y="-508"/>
                          <a:pt x="27166" y="-1513"/>
                          <a:pt x="21543" y="-1513"/>
                        </a:cubicBezTo>
                        <a:cubicBezTo>
                          <a:pt x="14439" y="-1513"/>
                          <a:pt x="8784" y="485"/>
                          <a:pt x="4577" y="4480"/>
                        </a:cubicBezTo>
                        <a:cubicBezTo>
                          <a:pt x="383" y="8475"/>
                          <a:pt x="-1714" y="13820"/>
                          <a:pt x="-1714" y="20514"/>
                        </a:cubicBezTo>
                        <a:cubicBezTo>
                          <a:pt x="-1714" y="28319"/>
                          <a:pt x="899" y="34206"/>
                          <a:pt x="6125" y="38174"/>
                        </a:cubicBezTo>
                        <a:cubicBezTo>
                          <a:pt x="11363" y="42143"/>
                          <a:pt x="19169" y="44128"/>
                          <a:pt x="29540" y="44128"/>
                        </a:cubicBezTo>
                        <a:lnTo>
                          <a:pt x="45554" y="44128"/>
                        </a:lnTo>
                        <a:lnTo>
                          <a:pt x="45554" y="45259"/>
                        </a:lnTo>
                        <a:cubicBezTo>
                          <a:pt x="45554" y="50511"/>
                          <a:pt x="43828" y="54572"/>
                          <a:pt x="40375" y="57443"/>
                        </a:cubicBezTo>
                        <a:cubicBezTo>
                          <a:pt x="36922" y="60314"/>
                          <a:pt x="32074" y="61749"/>
                          <a:pt x="25830" y="61749"/>
                        </a:cubicBezTo>
                        <a:cubicBezTo>
                          <a:pt x="21861" y="61749"/>
                          <a:pt x="17991" y="61273"/>
                          <a:pt x="14221" y="60320"/>
                        </a:cubicBezTo>
                        <a:cubicBezTo>
                          <a:pt x="10464" y="59368"/>
                          <a:pt x="6852" y="57939"/>
                          <a:pt x="3386" y="56034"/>
                        </a:cubicBezTo>
                        <a:lnTo>
                          <a:pt x="3386" y="66591"/>
                        </a:lnTo>
                        <a:cubicBezTo>
                          <a:pt x="7553" y="68205"/>
                          <a:pt x="11602" y="69409"/>
                          <a:pt x="15531" y="70202"/>
                        </a:cubicBezTo>
                        <a:cubicBezTo>
                          <a:pt x="19460" y="71009"/>
                          <a:pt x="23283" y="71413"/>
                          <a:pt x="27000" y="71413"/>
                        </a:cubicBezTo>
                        <a:cubicBezTo>
                          <a:pt x="37055" y="71413"/>
                          <a:pt x="44562" y="68807"/>
                          <a:pt x="49523" y="63594"/>
                        </a:cubicBezTo>
                        <a:cubicBezTo>
                          <a:pt x="54484" y="58395"/>
                          <a:pt x="56964" y="50504"/>
                          <a:pt x="56964" y="39921"/>
                        </a:cubicBezTo>
                        <a:close/>
                      </a:path>
                    </a:pathLst>
                  </a:custGeom>
                  <a:solidFill>
                    <a:srgbClr val="000000"/>
                  </a:solidFill>
                  <a:ln w="20" cap="flat">
                    <a:noFill/>
                    <a:prstDash val="solid"/>
                    <a:round/>
                  </a:ln>
                </p:spPr>
                <p:txBody>
                  <a:bodyPr rtlCol="0" anchor="ctr"/>
                  <a:lstStyle/>
                  <a:p>
                    <a:endParaRPr lang="en-US" sz="1400"/>
                  </a:p>
                </p:txBody>
              </p:sp>
              <p:sp>
                <p:nvSpPr>
                  <p:cNvPr id="195" name="Freeform 194">
                    <a:extLst>
                      <a:ext uri="{FF2B5EF4-FFF2-40B4-BE49-F238E27FC236}">
                        <a16:creationId xmlns:a16="http://schemas.microsoft.com/office/drawing/2014/main" id="{D81BD0DE-0391-47C9-5FB6-83DB9C6B956D}"/>
                      </a:ext>
                    </a:extLst>
                  </p:cNvPr>
                  <p:cNvSpPr/>
                  <p:nvPr/>
                </p:nvSpPr>
                <p:spPr>
                  <a:xfrm rot="5400000" flipV="1">
                    <a:off x="5251704" y="4575643"/>
                    <a:ext cx="11410" cy="96500"/>
                  </a:xfrm>
                  <a:custGeom>
                    <a:avLst/>
                    <a:gdLst>
                      <a:gd name="connsiteX0" fmla="*/ -741 w 11410"/>
                      <a:gd name="connsiteY0" fmla="*/ 94307 h 96500"/>
                      <a:gd name="connsiteX1" fmla="*/ 10670 w 11410"/>
                      <a:gd name="connsiteY1" fmla="*/ 94307 h 96500"/>
                      <a:gd name="connsiteX2" fmla="*/ 10670 w 11410"/>
                      <a:gd name="connsiteY2" fmla="*/ -2193 h 96500"/>
                      <a:gd name="connsiteX3" fmla="*/ -741 w 11410"/>
                      <a:gd name="connsiteY3" fmla="*/ -2193 h 96500"/>
                      <a:gd name="connsiteX4" fmla="*/ -741 w 11410"/>
                      <a:gd name="connsiteY4" fmla="*/ 9430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741" y="94307"/>
                        </a:moveTo>
                        <a:lnTo>
                          <a:pt x="10670" y="94307"/>
                        </a:lnTo>
                        <a:lnTo>
                          <a:pt x="10670" y="-2193"/>
                        </a:lnTo>
                        <a:lnTo>
                          <a:pt x="-741" y="-2193"/>
                        </a:lnTo>
                        <a:lnTo>
                          <a:pt x="-741" y="94307"/>
                        </a:lnTo>
                        <a:close/>
                      </a:path>
                    </a:pathLst>
                  </a:custGeom>
                  <a:solidFill>
                    <a:srgbClr val="000000"/>
                  </a:solidFill>
                  <a:ln w="20" cap="flat">
                    <a:noFill/>
                    <a:prstDash val="solid"/>
                    <a:round/>
                  </a:ln>
                </p:spPr>
                <p:txBody>
                  <a:bodyPr rtlCol="0" anchor="ctr"/>
                  <a:lstStyle/>
                  <a:p>
                    <a:endParaRPr lang="en-US" sz="1400"/>
                  </a:p>
                </p:txBody>
              </p:sp>
              <p:sp>
                <p:nvSpPr>
                  <p:cNvPr id="196" name="Freeform 195">
                    <a:extLst>
                      <a:ext uri="{FF2B5EF4-FFF2-40B4-BE49-F238E27FC236}">
                        <a16:creationId xmlns:a16="http://schemas.microsoft.com/office/drawing/2014/main" id="{95BF5930-0FB8-FA4D-58BB-53CB968BDE5D}"/>
                      </a:ext>
                    </a:extLst>
                  </p:cNvPr>
                  <p:cNvSpPr/>
                  <p:nvPr/>
                </p:nvSpPr>
                <p:spPr>
                  <a:xfrm rot="5400000" flipV="1">
                    <a:off x="5211629" y="4644235"/>
                    <a:ext cx="64373" cy="72925"/>
                  </a:xfrm>
                  <a:custGeom>
                    <a:avLst/>
                    <a:gdLst>
                      <a:gd name="connsiteX0" fmla="*/ 62547 w 64373"/>
                      <a:gd name="connsiteY0" fmla="*/ 37886 h 72925"/>
                      <a:gd name="connsiteX1" fmla="*/ 62547 w 64373"/>
                      <a:gd name="connsiteY1" fmla="*/ 32310 h 72925"/>
                      <a:gd name="connsiteX2" fmla="*/ 10080 w 64373"/>
                      <a:gd name="connsiteY2" fmla="*/ 32310 h 72925"/>
                      <a:gd name="connsiteX3" fmla="*/ 17184 w 64373"/>
                      <a:gd name="connsiteY3" fmla="*/ 14351 h 72925"/>
                      <a:gd name="connsiteX4" fmla="*/ 34885 w 64373"/>
                      <a:gd name="connsiteY4" fmla="*/ 8180 h 72925"/>
                      <a:gd name="connsiteX5" fmla="*/ 47625 w 64373"/>
                      <a:gd name="connsiteY5" fmla="*/ 9787 h 72925"/>
                      <a:gd name="connsiteX6" fmla="*/ 59888 w 64373"/>
                      <a:gd name="connsiteY6" fmla="*/ 14629 h 72925"/>
                      <a:gd name="connsiteX7" fmla="*/ 59888 w 64373"/>
                      <a:gd name="connsiteY7" fmla="*/ 3834 h 72925"/>
                      <a:gd name="connsiteX8" fmla="*/ 47287 w 64373"/>
                      <a:gd name="connsiteY8" fmla="*/ -135 h 72925"/>
                      <a:gd name="connsiteX9" fmla="*/ 34210 w 64373"/>
                      <a:gd name="connsiteY9" fmla="*/ -1504 h 72925"/>
                      <a:gd name="connsiteX10" fmla="*/ 7877 w 64373"/>
                      <a:gd name="connsiteY10" fmla="*/ 8160 h 72925"/>
                      <a:gd name="connsiteX11" fmla="*/ -1826 w 64373"/>
                      <a:gd name="connsiteY11" fmla="*/ 34354 h 72925"/>
                      <a:gd name="connsiteX12" fmla="*/ 7381 w 64373"/>
                      <a:gd name="connsiteY12" fmla="*/ 61401 h 72925"/>
                      <a:gd name="connsiteX13" fmla="*/ 32226 w 64373"/>
                      <a:gd name="connsiteY13" fmla="*/ 71422 h 72925"/>
                      <a:gd name="connsiteX14" fmla="*/ 54391 w 64373"/>
                      <a:gd name="connsiteY14" fmla="*/ 62393 h 72925"/>
                      <a:gd name="connsiteX15" fmla="*/ 62547 w 64373"/>
                      <a:gd name="connsiteY15" fmla="*/ 37886 h 72925"/>
                      <a:gd name="connsiteX16" fmla="*/ 51137 w 64373"/>
                      <a:gd name="connsiteY16" fmla="*/ 41239 h 72925"/>
                      <a:gd name="connsiteX17" fmla="*/ 45898 w 64373"/>
                      <a:gd name="connsiteY17" fmla="*/ 56162 h 72925"/>
                      <a:gd name="connsiteX18" fmla="*/ 32345 w 64373"/>
                      <a:gd name="connsiteY18" fmla="*/ 61758 h 72925"/>
                      <a:gd name="connsiteX19" fmla="*/ 17065 w 64373"/>
                      <a:gd name="connsiteY19" fmla="*/ 56360 h 72925"/>
                      <a:gd name="connsiteX20" fmla="*/ 10457 w 64373"/>
                      <a:gd name="connsiteY20" fmla="*/ 41160 h 72925"/>
                      <a:gd name="connsiteX21" fmla="*/ 51137 w 64373"/>
                      <a:gd name="connsiteY21" fmla="*/ 4123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547" y="37886"/>
                        </a:moveTo>
                        <a:lnTo>
                          <a:pt x="62547" y="32310"/>
                        </a:lnTo>
                        <a:lnTo>
                          <a:pt x="10080" y="32310"/>
                        </a:lnTo>
                        <a:cubicBezTo>
                          <a:pt x="10583" y="24452"/>
                          <a:pt x="12951" y="18465"/>
                          <a:pt x="17184" y="14351"/>
                        </a:cubicBezTo>
                        <a:cubicBezTo>
                          <a:pt x="21417" y="10237"/>
                          <a:pt x="27318" y="8180"/>
                          <a:pt x="34885" y="8180"/>
                        </a:cubicBezTo>
                        <a:cubicBezTo>
                          <a:pt x="39264" y="8180"/>
                          <a:pt x="43510" y="8716"/>
                          <a:pt x="47625" y="9787"/>
                        </a:cubicBezTo>
                        <a:cubicBezTo>
                          <a:pt x="51739" y="10859"/>
                          <a:pt x="55827" y="12473"/>
                          <a:pt x="59888" y="14629"/>
                        </a:cubicBezTo>
                        <a:lnTo>
                          <a:pt x="59888" y="3834"/>
                        </a:lnTo>
                        <a:cubicBezTo>
                          <a:pt x="55787" y="2101"/>
                          <a:pt x="51587" y="778"/>
                          <a:pt x="47287" y="-135"/>
                        </a:cubicBezTo>
                        <a:cubicBezTo>
                          <a:pt x="42988" y="-1048"/>
                          <a:pt x="38629" y="-1504"/>
                          <a:pt x="34210" y="-1504"/>
                        </a:cubicBezTo>
                        <a:cubicBezTo>
                          <a:pt x="23124" y="-1504"/>
                          <a:pt x="14347" y="1717"/>
                          <a:pt x="7877" y="8160"/>
                        </a:cubicBezTo>
                        <a:cubicBezTo>
                          <a:pt x="1408" y="14616"/>
                          <a:pt x="-1826" y="23347"/>
                          <a:pt x="-1826" y="34354"/>
                        </a:cubicBezTo>
                        <a:cubicBezTo>
                          <a:pt x="-1826" y="45718"/>
                          <a:pt x="1243" y="54733"/>
                          <a:pt x="7381" y="61401"/>
                        </a:cubicBezTo>
                        <a:cubicBezTo>
                          <a:pt x="13520" y="68082"/>
                          <a:pt x="21801" y="71422"/>
                          <a:pt x="32226" y="71422"/>
                        </a:cubicBezTo>
                        <a:cubicBezTo>
                          <a:pt x="41566" y="71422"/>
                          <a:pt x="48954" y="68412"/>
                          <a:pt x="54391" y="62393"/>
                        </a:cubicBezTo>
                        <a:cubicBezTo>
                          <a:pt x="59828" y="56387"/>
                          <a:pt x="62547" y="48218"/>
                          <a:pt x="62547" y="37886"/>
                        </a:cubicBezTo>
                        <a:close/>
                        <a:moveTo>
                          <a:pt x="51137" y="41239"/>
                        </a:moveTo>
                        <a:cubicBezTo>
                          <a:pt x="51057" y="47470"/>
                          <a:pt x="49311" y="52445"/>
                          <a:pt x="45898" y="56162"/>
                        </a:cubicBezTo>
                        <a:cubicBezTo>
                          <a:pt x="42485" y="59893"/>
                          <a:pt x="37967" y="61758"/>
                          <a:pt x="32345" y="61758"/>
                        </a:cubicBezTo>
                        <a:cubicBezTo>
                          <a:pt x="25982" y="61758"/>
                          <a:pt x="20888" y="59959"/>
                          <a:pt x="17065" y="56360"/>
                        </a:cubicBezTo>
                        <a:cubicBezTo>
                          <a:pt x="13242" y="52762"/>
                          <a:pt x="11039" y="47695"/>
                          <a:pt x="10457" y="41160"/>
                        </a:cubicBezTo>
                        <a:lnTo>
                          <a:pt x="51137" y="41239"/>
                        </a:lnTo>
                        <a:close/>
                      </a:path>
                    </a:pathLst>
                  </a:custGeom>
                  <a:solidFill>
                    <a:srgbClr val="000000"/>
                  </a:solidFill>
                  <a:ln w="20" cap="flat">
                    <a:noFill/>
                    <a:prstDash val="solid"/>
                    <a:round/>
                  </a:ln>
                </p:spPr>
                <p:txBody>
                  <a:bodyPr rtlCol="0" anchor="ctr"/>
                  <a:lstStyle/>
                  <a:p>
                    <a:endParaRPr lang="en-US" sz="1400"/>
                  </a:p>
                </p:txBody>
              </p:sp>
            </p:grpSp>
          </p:grpSp>
          <p:grpSp>
            <p:nvGrpSpPr>
              <p:cNvPr id="17" name="Graphic 1109">
                <a:extLst>
                  <a:ext uri="{FF2B5EF4-FFF2-40B4-BE49-F238E27FC236}">
                    <a16:creationId xmlns:a16="http://schemas.microsoft.com/office/drawing/2014/main" id="{3EAF5370-EF67-B6FB-CA35-B8E13BDE4982}"/>
                  </a:ext>
                </a:extLst>
              </p:cNvPr>
              <p:cNvGrpSpPr/>
              <p:nvPr/>
            </p:nvGrpSpPr>
            <p:grpSpPr>
              <a:xfrm>
                <a:off x="5404939" y="3961765"/>
                <a:ext cx="98305" cy="501652"/>
                <a:chOff x="5404939" y="3961765"/>
                <a:chExt cx="98305" cy="501652"/>
              </a:xfrm>
              <a:solidFill>
                <a:srgbClr val="000000"/>
              </a:solidFill>
            </p:grpSpPr>
            <p:sp>
              <p:nvSpPr>
                <p:cNvPr id="177" name="Freeform 176">
                  <a:extLst>
                    <a:ext uri="{FF2B5EF4-FFF2-40B4-BE49-F238E27FC236}">
                      <a16:creationId xmlns:a16="http://schemas.microsoft.com/office/drawing/2014/main" id="{F811D2F9-D350-34B6-C543-5CEF85A64AC5}"/>
                    </a:ext>
                  </a:extLst>
                </p:cNvPr>
                <p:cNvSpPr/>
                <p:nvPr/>
              </p:nvSpPr>
              <p:spPr>
                <a:xfrm>
                  <a:off x="5441797" y="3961765"/>
                  <a:ext cx="12700" cy="44450"/>
                </a:xfrm>
                <a:custGeom>
                  <a:avLst/>
                  <a:gdLst>
                    <a:gd name="connsiteX0" fmla="*/ 164 w 12700"/>
                    <a:gd name="connsiteY0" fmla="*/ 186 h 44450"/>
                    <a:gd name="connsiteX1" fmla="*/ 164 w 12700"/>
                    <a:gd name="connsiteY1" fmla="*/ 44636 h 44450"/>
                  </a:gdLst>
                  <a:ahLst/>
                  <a:cxnLst>
                    <a:cxn ang="0">
                      <a:pos x="connsiteX0" y="connsiteY0"/>
                    </a:cxn>
                    <a:cxn ang="0">
                      <a:pos x="connsiteX1" y="connsiteY1"/>
                    </a:cxn>
                  </a:cxnLst>
                  <a:rect l="l" t="t" r="r" b="b"/>
                  <a:pathLst>
                    <a:path w="12700" h="44450">
                      <a:moveTo>
                        <a:pt x="164" y="186"/>
                      </a:moveTo>
                      <a:lnTo>
                        <a:pt x="164"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78" name="Graphic 1109">
                  <a:extLst>
                    <a:ext uri="{FF2B5EF4-FFF2-40B4-BE49-F238E27FC236}">
                      <a16:creationId xmlns:a16="http://schemas.microsoft.com/office/drawing/2014/main" id="{06F44E76-D3DC-F8B2-6567-E43A68E44BC8}"/>
                    </a:ext>
                  </a:extLst>
                </p:cNvPr>
                <p:cNvGrpSpPr/>
                <p:nvPr/>
              </p:nvGrpSpPr>
              <p:grpSpPr>
                <a:xfrm>
                  <a:off x="5404939" y="4063126"/>
                  <a:ext cx="98305" cy="400290"/>
                  <a:chOff x="5404939" y="4063126"/>
                  <a:chExt cx="98305" cy="400290"/>
                </a:xfrm>
                <a:solidFill>
                  <a:srgbClr val="000000"/>
                </a:solidFill>
              </p:grpSpPr>
              <p:sp>
                <p:nvSpPr>
                  <p:cNvPr id="179" name="Freeform 178">
                    <a:extLst>
                      <a:ext uri="{FF2B5EF4-FFF2-40B4-BE49-F238E27FC236}">
                        <a16:creationId xmlns:a16="http://schemas.microsoft.com/office/drawing/2014/main" id="{B66B69B3-FB66-2F95-74C6-CA2191ADEB66}"/>
                      </a:ext>
                    </a:extLst>
                  </p:cNvPr>
                  <p:cNvSpPr/>
                  <p:nvPr/>
                </p:nvSpPr>
                <p:spPr>
                  <a:xfrm rot="5400000" flipV="1">
                    <a:off x="5410684" y="4059187"/>
                    <a:ext cx="84712" cy="92590"/>
                  </a:xfrm>
                  <a:custGeom>
                    <a:avLst/>
                    <a:gdLst>
                      <a:gd name="connsiteX0" fmla="*/ -2597 w 84712"/>
                      <a:gd name="connsiteY0" fmla="*/ 90455 h 92590"/>
                      <a:gd name="connsiteX1" fmla="*/ 16076 w 84712"/>
                      <a:gd name="connsiteY1" fmla="*/ 90455 h 92590"/>
                      <a:gd name="connsiteX2" fmla="*/ 39690 w 84712"/>
                      <a:gd name="connsiteY2" fmla="*/ 27451 h 92590"/>
                      <a:gd name="connsiteX3" fmla="*/ 63443 w 84712"/>
                      <a:gd name="connsiteY3" fmla="*/ 90455 h 92590"/>
                      <a:gd name="connsiteX4" fmla="*/ 82116 w 84712"/>
                      <a:gd name="connsiteY4" fmla="*/ 90455 h 92590"/>
                      <a:gd name="connsiteX5" fmla="*/ 82116 w 84712"/>
                      <a:gd name="connsiteY5" fmla="*/ -2136 h 92590"/>
                      <a:gd name="connsiteX6" fmla="*/ 69892 w 84712"/>
                      <a:gd name="connsiteY6" fmla="*/ -2136 h 92590"/>
                      <a:gd name="connsiteX7" fmla="*/ 69892 w 84712"/>
                      <a:gd name="connsiteY7" fmla="*/ 79164 h 92590"/>
                      <a:gd name="connsiteX8" fmla="*/ 46020 w 84712"/>
                      <a:gd name="connsiteY8" fmla="*/ 15664 h 92590"/>
                      <a:gd name="connsiteX9" fmla="*/ 33439 w 84712"/>
                      <a:gd name="connsiteY9" fmla="*/ 15664 h 92590"/>
                      <a:gd name="connsiteX10" fmla="*/ 9567 w 84712"/>
                      <a:gd name="connsiteY10" fmla="*/ 79164 h 92590"/>
                      <a:gd name="connsiteX11" fmla="*/ 9567 w 84712"/>
                      <a:gd name="connsiteY11" fmla="*/ -2136 h 92590"/>
                      <a:gd name="connsiteX12" fmla="*/ -2597 w 84712"/>
                      <a:gd name="connsiteY12" fmla="*/ -2136 h 92590"/>
                      <a:gd name="connsiteX13" fmla="*/ -2597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597" y="90455"/>
                        </a:moveTo>
                        <a:lnTo>
                          <a:pt x="16076" y="90455"/>
                        </a:lnTo>
                        <a:lnTo>
                          <a:pt x="39690" y="27451"/>
                        </a:lnTo>
                        <a:lnTo>
                          <a:pt x="63443" y="90455"/>
                        </a:lnTo>
                        <a:lnTo>
                          <a:pt x="82116" y="90455"/>
                        </a:lnTo>
                        <a:lnTo>
                          <a:pt x="82116" y="-2136"/>
                        </a:lnTo>
                        <a:lnTo>
                          <a:pt x="69892" y="-2136"/>
                        </a:lnTo>
                        <a:lnTo>
                          <a:pt x="69892" y="79164"/>
                        </a:lnTo>
                        <a:lnTo>
                          <a:pt x="46020" y="15664"/>
                        </a:lnTo>
                        <a:lnTo>
                          <a:pt x="33439" y="15664"/>
                        </a:lnTo>
                        <a:lnTo>
                          <a:pt x="9567" y="79164"/>
                        </a:lnTo>
                        <a:lnTo>
                          <a:pt x="9567" y="-2136"/>
                        </a:lnTo>
                        <a:lnTo>
                          <a:pt x="-2597" y="-2136"/>
                        </a:lnTo>
                        <a:lnTo>
                          <a:pt x="-2597" y="90455"/>
                        </a:lnTo>
                        <a:close/>
                      </a:path>
                    </a:pathLst>
                  </a:custGeom>
                  <a:solidFill>
                    <a:srgbClr val="000000"/>
                  </a:solidFill>
                  <a:ln w="20" cap="flat">
                    <a:noFill/>
                    <a:prstDash val="solid"/>
                    <a:round/>
                  </a:ln>
                </p:spPr>
                <p:txBody>
                  <a:bodyPr rtlCol="0" anchor="ctr"/>
                  <a:lstStyle/>
                  <a:p>
                    <a:endParaRPr lang="en-US" sz="1400"/>
                  </a:p>
                </p:txBody>
              </p:sp>
              <p:sp>
                <p:nvSpPr>
                  <p:cNvPr id="180" name="Freeform 179">
                    <a:extLst>
                      <a:ext uri="{FF2B5EF4-FFF2-40B4-BE49-F238E27FC236}">
                        <a16:creationId xmlns:a16="http://schemas.microsoft.com/office/drawing/2014/main" id="{6FF38002-38C4-33C0-ED30-99A122AACCBE}"/>
                      </a:ext>
                    </a:extLst>
                  </p:cNvPr>
                  <p:cNvSpPr/>
                  <p:nvPr/>
                </p:nvSpPr>
                <p:spPr>
                  <a:xfrm rot="5400000" flipV="1">
                    <a:off x="5449290" y="4129660"/>
                    <a:ext cx="11410" cy="96500"/>
                  </a:xfrm>
                  <a:custGeom>
                    <a:avLst/>
                    <a:gdLst>
                      <a:gd name="connsiteX0" fmla="*/ -725 w 11410"/>
                      <a:gd name="connsiteY0" fmla="*/ 67225 h 96500"/>
                      <a:gd name="connsiteX1" fmla="*/ 10685 w 11410"/>
                      <a:gd name="connsiteY1" fmla="*/ 67225 h 96500"/>
                      <a:gd name="connsiteX2" fmla="*/ 10685 w 11410"/>
                      <a:gd name="connsiteY2" fmla="*/ -2229 h 96500"/>
                      <a:gd name="connsiteX3" fmla="*/ -725 w 11410"/>
                      <a:gd name="connsiteY3" fmla="*/ -2229 h 96500"/>
                      <a:gd name="connsiteX4" fmla="*/ -725 w 11410"/>
                      <a:gd name="connsiteY4" fmla="*/ 67225 h 96500"/>
                      <a:gd name="connsiteX5" fmla="*/ -725 w 11410"/>
                      <a:gd name="connsiteY5" fmla="*/ 94272 h 96500"/>
                      <a:gd name="connsiteX6" fmla="*/ 10685 w 11410"/>
                      <a:gd name="connsiteY6" fmla="*/ 94272 h 96500"/>
                      <a:gd name="connsiteX7" fmla="*/ 10685 w 11410"/>
                      <a:gd name="connsiteY7" fmla="*/ 79806 h 96500"/>
                      <a:gd name="connsiteX8" fmla="*/ -725 w 11410"/>
                      <a:gd name="connsiteY8" fmla="*/ 79806 h 96500"/>
                      <a:gd name="connsiteX9" fmla="*/ -725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725" y="67225"/>
                        </a:moveTo>
                        <a:lnTo>
                          <a:pt x="10685" y="67225"/>
                        </a:lnTo>
                        <a:lnTo>
                          <a:pt x="10685" y="-2229"/>
                        </a:lnTo>
                        <a:lnTo>
                          <a:pt x="-725" y="-2229"/>
                        </a:lnTo>
                        <a:lnTo>
                          <a:pt x="-725" y="67225"/>
                        </a:lnTo>
                        <a:close/>
                        <a:moveTo>
                          <a:pt x="-725" y="94272"/>
                        </a:moveTo>
                        <a:lnTo>
                          <a:pt x="10685" y="94272"/>
                        </a:lnTo>
                        <a:lnTo>
                          <a:pt x="10685" y="79806"/>
                        </a:lnTo>
                        <a:lnTo>
                          <a:pt x="-725" y="79806"/>
                        </a:lnTo>
                        <a:lnTo>
                          <a:pt x="-725" y="94272"/>
                        </a:lnTo>
                        <a:close/>
                      </a:path>
                    </a:pathLst>
                  </a:custGeom>
                  <a:solidFill>
                    <a:srgbClr val="000000"/>
                  </a:solidFill>
                  <a:ln w="20" cap="flat">
                    <a:noFill/>
                    <a:prstDash val="solid"/>
                    <a:round/>
                  </a:ln>
                </p:spPr>
                <p:txBody>
                  <a:bodyPr rtlCol="0" anchor="ctr"/>
                  <a:lstStyle/>
                  <a:p>
                    <a:endParaRPr lang="en-US" sz="1400"/>
                  </a:p>
                </p:txBody>
              </p:sp>
              <p:sp>
                <p:nvSpPr>
                  <p:cNvPr id="181" name="Freeform 180">
                    <a:extLst>
                      <a:ext uri="{FF2B5EF4-FFF2-40B4-BE49-F238E27FC236}">
                        <a16:creationId xmlns:a16="http://schemas.microsoft.com/office/drawing/2014/main" id="{DD8E5525-B91D-66DB-ADDC-71D5E80D62CB}"/>
                      </a:ext>
                    </a:extLst>
                  </p:cNvPr>
                  <p:cNvSpPr/>
                  <p:nvPr/>
                </p:nvSpPr>
                <p:spPr>
                  <a:xfrm rot="5400000" flipV="1">
                    <a:off x="5423057" y="4184411"/>
                    <a:ext cx="62071" cy="98305"/>
                  </a:xfrm>
                  <a:custGeom>
                    <a:avLst/>
                    <a:gdLst>
                      <a:gd name="connsiteX0" fmla="*/ 48910 w 62071"/>
                      <a:gd name="connsiteY0" fmla="*/ 58543 h 98305"/>
                      <a:gd name="connsiteX1" fmla="*/ 48910 w 62071"/>
                      <a:gd name="connsiteY1" fmla="*/ 96127 h 98305"/>
                      <a:gd name="connsiteX2" fmla="*/ 60320 w 62071"/>
                      <a:gd name="connsiteY2" fmla="*/ 96127 h 98305"/>
                      <a:gd name="connsiteX3" fmla="*/ 60320 w 62071"/>
                      <a:gd name="connsiteY3" fmla="*/ -373 h 98305"/>
                      <a:gd name="connsiteX4" fmla="*/ 48910 w 62071"/>
                      <a:gd name="connsiteY4" fmla="*/ -373 h 98305"/>
                      <a:gd name="connsiteX5" fmla="*/ 48910 w 62071"/>
                      <a:gd name="connsiteY5" fmla="*/ 10045 h 98305"/>
                      <a:gd name="connsiteX6" fmla="*/ 39821 w 62071"/>
                      <a:gd name="connsiteY6" fmla="*/ 838 h 98305"/>
                      <a:gd name="connsiteX7" fmla="*/ 26645 w 62071"/>
                      <a:gd name="connsiteY7" fmla="*/ -2179 h 98305"/>
                      <a:gd name="connsiteX8" fmla="*/ 6146 w 62071"/>
                      <a:gd name="connsiteY8" fmla="*/ 7862 h 98305"/>
                      <a:gd name="connsiteX9" fmla="*/ -1752 w 62071"/>
                      <a:gd name="connsiteY9" fmla="*/ 34294 h 98305"/>
                      <a:gd name="connsiteX10" fmla="*/ 6146 w 62071"/>
                      <a:gd name="connsiteY10" fmla="*/ 60706 h 98305"/>
                      <a:gd name="connsiteX11" fmla="*/ 26645 w 62071"/>
                      <a:gd name="connsiteY11" fmla="*/ 70747 h 98305"/>
                      <a:gd name="connsiteX12" fmla="*/ 39821 w 62071"/>
                      <a:gd name="connsiteY12" fmla="*/ 67731 h 98305"/>
                      <a:gd name="connsiteX13" fmla="*/ 48910 w 62071"/>
                      <a:gd name="connsiteY13" fmla="*/ 58543 h 98305"/>
                      <a:gd name="connsiteX14" fmla="*/ 10036 w 62071"/>
                      <a:gd name="connsiteY14" fmla="*/ 34294 h 98305"/>
                      <a:gd name="connsiteX15" fmla="*/ 15215 w 62071"/>
                      <a:gd name="connsiteY15" fmla="*/ 14550 h 98305"/>
                      <a:gd name="connsiteX16" fmla="*/ 29443 w 62071"/>
                      <a:gd name="connsiteY16" fmla="*/ 7386 h 98305"/>
                      <a:gd name="connsiteX17" fmla="*/ 43691 w 62071"/>
                      <a:gd name="connsiteY17" fmla="*/ 14550 h 98305"/>
                      <a:gd name="connsiteX18" fmla="*/ 48910 w 62071"/>
                      <a:gd name="connsiteY18" fmla="*/ 34294 h 98305"/>
                      <a:gd name="connsiteX19" fmla="*/ 43691 w 62071"/>
                      <a:gd name="connsiteY19" fmla="*/ 54039 h 98305"/>
                      <a:gd name="connsiteX20" fmla="*/ 29443 w 62071"/>
                      <a:gd name="connsiteY20" fmla="*/ 61202 h 98305"/>
                      <a:gd name="connsiteX21" fmla="*/ 15215 w 62071"/>
                      <a:gd name="connsiteY21" fmla="*/ 54039 h 98305"/>
                      <a:gd name="connsiteX22" fmla="*/ 10036 w 62071"/>
                      <a:gd name="connsiteY22" fmla="*/ 3429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910" y="58543"/>
                        </a:moveTo>
                        <a:lnTo>
                          <a:pt x="48910" y="96127"/>
                        </a:lnTo>
                        <a:lnTo>
                          <a:pt x="60320" y="96127"/>
                        </a:lnTo>
                        <a:lnTo>
                          <a:pt x="60320" y="-373"/>
                        </a:lnTo>
                        <a:lnTo>
                          <a:pt x="48910" y="-373"/>
                        </a:lnTo>
                        <a:lnTo>
                          <a:pt x="48910" y="10045"/>
                        </a:lnTo>
                        <a:cubicBezTo>
                          <a:pt x="46515" y="5918"/>
                          <a:pt x="43486" y="2848"/>
                          <a:pt x="39821" y="838"/>
                        </a:cubicBezTo>
                        <a:cubicBezTo>
                          <a:pt x="36170" y="-1173"/>
                          <a:pt x="31778" y="-2179"/>
                          <a:pt x="26645" y="-2179"/>
                        </a:cubicBezTo>
                        <a:cubicBezTo>
                          <a:pt x="18258" y="-2179"/>
                          <a:pt x="11425" y="1168"/>
                          <a:pt x="6146" y="7862"/>
                        </a:cubicBezTo>
                        <a:cubicBezTo>
                          <a:pt x="881" y="14569"/>
                          <a:pt x="-1752" y="23380"/>
                          <a:pt x="-1752" y="34294"/>
                        </a:cubicBezTo>
                        <a:cubicBezTo>
                          <a:pt x="-1752" y="45208"/>
                          <a:pt x="881" y="54012"/>
                          <a:pt x="6146" y="60706"/>
                        </a:cubicBezTo>
                        <a:cubicBezTo>
                          <a:pt x="11425" y="67400"/>
                          <a:pt x="18258" y="70747"/>
                          <a:pt x="26645" y="70747"/>
                        </a:cubicBezTo>
                        <a:cubicBezTo>
                          <a:pt x="31778" y="70747"/>
                          <a:pt x="36170" y="69742"/>
                          <a:pt x="39821" y="67731"/>
                        </a:cubicBezTo>
                        <a:cubicBezTo>
                          <a:pt x="43486" y="65733"/>
                          <a:pt x="46515" y="62671"/>
                          <a:pt x="48910" y="58543"/>
                        </a:cubicBezTo>
                        <a:close/>
                        <a:moveTo>
                          <a:pt x="10036" y="34294"/>
                        </a:moveTo>
                        <a:cubicBezTo>
                          <a:pt x="10036" y="25907"/>
                          <a:pt x="11762" y="19325"/>
                          <a:pt x="15215" y="14550"/>
                        </a:cubicBezTo>
                        <a:cubicBezTo>
                          <a:pt x="18668" y="9774"/>
                          <a:pt x="23410" y="7386"/>
                          <a:pt x="29443" y="7386"/>
                        </a:cubicBezTo>
                        <a:cubicBezTo>
                          <a:pt x="35475" y="7386"/>
                          <a:pt x="40225" y="9774"/>
                          <a:pt x="43691" y="14550"/>
                        </a:cubicBezTo>
                        <a:cubicBezTo>
                          <a:pt x="47170" y="19325"/>
                          <a:pt x="48910" y="25907"/>
                          <a:pt x="48910" y="34294"/>
                        </a:cubicBezTo>
                        <a:cubicBezTo>
                          <a:pt x="48910" y="42682"/>
                          <a:pt x="47170" y="49263"/>
                          <a:pt x="43691" y="54039"/>
                        </a:cubicBezTo>
                        <a:cubicBezTo>
                          <a:pt x="40225" y="58814"/>
                          <a:pt x="35475" y="61202"/>
                          <a:pt x="29443" y="61202"/>
                        </a:cubicBezTo>
                        <a:cubicBezTo>
                          <a:pt x="23410" y="61202"/>
                          <a:pt x="18668" y="58814"/>
                          <a:pt x="15215" y="54039"/>
                        </a:cubicBezTo>
                        <a:cubicBezTo>
                          <a:pt x="11762" y="49263"/>
                          <a:pt x="10036" y="42682"/>
                          <a:pt x="10036" y="34294"/>
                        </a:cubicBezTo>
                        <a:close/>
                      </a:path>
                    </a:pathLst>
                  </a:custGeom>
                  <a:solidFill>
                    <a:srgbClr val="000000"/>
                  </a:solidFill>
                  <a:ln w="20" cap="flat">
                    <a:noFill/>
                    <a:prstDash val="solid"/>
                    <a:round/>
                  </a:ln>
                </p:spPr>
                <p:txBody>
                  <a:bodyPr rtlCol="0" anchor="ctr"/>
                  <a:lstStyle/>
                  <a:p>
                    <a:endParaRPr lang="en-US" sz="1400"/>
                  </a:p>
                </p:txBody>
              </p:sp>
              <p:sp>
                <p:nvSpPr>
                  <p:cNvPr id="182" name="Freeform 181">
                    <a:extLst>
                      <a:ext uri="{FF2B5EF4-FFF2-40B4-BE49-F238E27FC236}">
                        <a16:creationId xmlns:a16="http://schemas.microsoft.com/office/drawing/2014/main" id="{78FA9C85-ACF7-04B0-674D-682C7BE601AF}"/>
                      </a:ext>
                    </a:extLst>
                  </p:cNvPr>
                  <p:cNvSpPr/>
                  <p:nvPr/>
                </p:nvSpPr>
                <p:spPr>
                  <a:xfrm rot="5400000" flipV="1">
                    <a:off x="5423057" y="4265027"/>
                    <a:ext cx="62071" cy="98305"/>
                  </a:xfrm>
                  <a:custGeom>
                    <a:avLst/>
                    <a:gdLst>
                      <a:gd name="connsiteX0" fmla="*/ 48910 w 62071"/>
                      <a:gd name="connsiteY0" fmla="*/ 58550 h 98305"/>
                      <a:gd name="connsiteX1" fmla="*/ 48910 w 62071"/>
                      <a:gd name="connsiteY1" fmla="*/ 96134 h 98305"/>
                      <a:gd name="connsiteX2" fmla="*/ 60320 w 62071"/>
                      <a:gd name="connsiteY2" fmla="*/ 96134 h 98305"/>
                      <a:gd name="connsiteX3" fmla="*/ 60320 w 62071"/>
                      <a:gd name="connsiteY3" fmla="*/ -367 h 98305"/>
                      <a:gd name="connsiteX4" fmla="*/ 48910 w 62071"/>
                      <a:gd name="connsiteY4" fmla="*/ -367 h 98305"/>
                      <a:gd name="connsiteX5" fmla="*/ 48910 w 62071"/>
                      <a:gd name="connsiteY5" fmla="*/ 10051 h 98305"/>
                      <a:gd name="connsiteX6" fmla="*/ 39821 w 62071"/>
                      <a:gd name="connsiteY6" fmla="*/ 844 h 98305"/>
                      <a:gd name="connsiteX7" fmla="*/ 26645 w 62071"/>
                      <a:gd name="connsiteY7" fmla="*/ -2172 h 98305"/>
                      <a:gd name="connsiteX8" fmla="*/ 6146 w 62071"/>
                      <a:gd name="connsiteY8" fmla="*/ 7869 h 98305"/>
                      <a:gd name="connsiteX9" fmla="*/ -1752 w 62071"/>
                      <a:gd name="connsiteY9" fmla="*/ 34301 h 98305"/>
                      <a:gd name="connsiteX10" fmla="*/ 6146 w 62071"/>
                      <a:gd name="connsiteY10" fmla="*/ 60713 h 98305"/>
                      <a:gd name="connsiteX11" fmla="*/ 26645 w 62071"/>
                      <a:gd name="connsiteY11" fmla="*/ 70753 h 98305"/>
                      <a:gd name="connsiteX12" fmla="*/ 39821 w 62071"/>
                      <a:gd name="connsiteY12" fmla="*/ 67737 h 98305"/>
                      <a:gd name="connsiteX13" fmla="*/ 48910 w 62071"/>
                      <a:gd name="connsiteY13" fmla="*/ 58550 h 98305"/>
                      <a:gd name="connsiteX14" fmla="*/ 10036 w 62071"/>
                      <a:gd name="connsiteY14" fmla="*/ 34301 h 98305"/>
                      <a:gd name="connsiteX15" fmla="*/ 15215 w 62071"/>
                      <a:gd name="connsiteY15" fmla="*/ 14556 h 98305"/>
                      <a:gd name="connsiteX16" fmla="*/ 29443 w 62071"/>
                      <a:gd name="connsiteY16" fmla="*/ 7392 h 98305"/>
                      <a:gd name="connsiteX17" fmla="*/ 43691 w 62071"/>
                      <a:gd name="connsiteY17" fmla="*/ 14556 h 98305"/>
                      <a:gd name="connsiteX18" fmla="*/ 48910 w 62071"/>
                      <a:gd name="connsiteY18" fmla="*/ 34301 h 98305"/>
                      <a:gd name="connsiteX19" fmla="*/ 43691 w 62071"/>
                      <a:gd name="connsiteY19" fmla="*/ 54045 h 98305"/>
                      <a:gd name="connsiteX20" fmla="*/ 29443 w 62071"/>
                      <a:gd name="connsiteY20" fmla="*/ 61209 h 98305"/>
                      <a:gd name="connsiteX21" fmla="*/ 15215 w 62071"/>
                      <a:gd name="connsiteY21" fmla="*/ 54045 h 98305"/>
                      <a:gd name="connsiteX22" fmla="*/ 10036 w 62071"/>
                      <a:gd name="connsiteY22" fmla="*/ 3430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910" y="58550"/>
                        </a:moveTo>
                        <a:lnTo>
                          <a:pt x="48910" y="96134"/>
                        </a:lnTo>
                        <a:lnTo>
                          <a:pt x="60320" y="96134"/>
                        </a:lnTo>
                        <a:lnTo>
                          <a:pt x="60320" y="-367"/>
                        </a:lnTo>
                        <a:lnTo>
                          <a:pt x="48910" y="-367"/>
                        </a:lnTo>
                        <a:lnTo>
                          <a:pt x="48910" y="10051"/>
                        </a:lnTo>
                        <a:cubicBezTo>
                          <a:pt x="46515" y="5924"/>
                          <a:pt x="43486" y="2855"/>
                          <a:pt x="39821" y="844"/>
                        </a:cubicBezTo>
                        <a:cubicBezTo>
                          <a:pt x="36170" y="-1167"/>
                          <a:pt x="31778" y="-2172"/>
                          <a:pt x="26645" y="-2172"/>
                        </a:cubicBezTo>
                        <a:cubicBezTo>
                          <a:pt x="18258" y="-2172"/>
                          <a:pt x="11425" y="1175"/>
                          <a:pt x="6146" y="7869"/>
                        </a:cubicBezTo>
                        <a:cubicBezTo>
                          <a:pt x="881" y="14576"/>
                          <a:pt x="-1752" y="23386"/>
                          <a:pt x="-1752" y="34301"/>
                        </a:cubicBezTo>
                        <a:cubicBezTo>
                          <a:pt x="-1752" y="45215"/>
                          <a:pt x="881" y="54019"/>
                          <a:pt x="6146" y="60713"/>
                        </a:cubicBezTo>
                        <a:cubicBezTo>
                          <a:pt x="11425" y="67406"/>
                          <a:pt x="18258" y="70753"/>
                          <a:pt x="26645" y="70753"/>
                        </a:cubicBezTo>
                        <a:cubicBezTo>
                          <a:pt x="31778" y="70753"/>
                          <a:pt x="36170" y="69748"/>
                          <a:pt x="39821" y="67737"/>
                        </a:cubicBezTo>
                        <a:cubicBezTo>
                          <a:pt x="43486" y="65740"/>
                          <a:pt x="46515" y="62677"/>
                          <a:pt x="48910" y="58550"/>
                        </a:cubicBezTo>
                        <a:close/>
                        <a:moveTo>
                          <a:pt x="10036" y="34301"/>
                        </a:moveTo>
                        <a:cubicBezTo>
                          <a:pt x="10036" y="25913"/>
                          <a:pt x="11762" y="19332"/>
                          <a:pt x="15215" y="14556"/>
                        </a:cubicBezTo>
                        <a:cubicBezTo>
                          <a:pt x="18668" y="9780"/>
                          <a:pt x="23410" y="7392"/>
                          <a:pt x="29443" y="7392"/>
                        </a:cubicBezTo>
                        <a:cubicBezTo>
                          <a:pt x="35475" y="7392"/>
                          <a:pt x="40225" y="9780"/>
                          <a:pt x="43691" y="14556"/>
                        </a:cubicBezTo>
                        <a:cubicBezTo>
                          <a:pt x="47170" y="19332"/>
                          <a:pt x="48910" y="25913"/>
                          <a:pt x="48910" y="34301"/>
                        </a:cubicBezTo>
                        <a:cubicBezTo>
                          <a:pt x="48910" y="42688"/>
                          <a:pt x="47170" y="49269"/>
                          <a:pt x="43691" y="54045"/>
                        </a:cubicBezTo>
                        <a:cubicBezTo>
                          <a:pt x="40225" y="58821"/>
                          <a:pt x="35475" y="61209"/>
                          <a:pt x="29443" y="61209"/>
                        </a:cubicBezTo>
                        <a:cubicBezTo>
                          <a:pt x="23410" y="61209"/>
                          <a:pt x="18668" y="58821"/>
                          <a:pt x="15215" y="54045"/>
                        </a:cubicBezTo>
                        <a:cubicBezTo>
                          <a:pt x="11762" y="49269"/>
                          <a:pt x="10036" y="42688"/>
                          <a:pt x="10036" y="34301"/>
                        </a:cubicBezTo>
                        <a:close/>
                      </a:path>
                    </a:pathLst>
                  </a:custGeom>
                  <a:solidFill>
                    <a:srgbClr val="000000"/>
                  </a:solidFill>
                  <a:ln w="20" cap="flat">
                    <a:noFill/>
                    <a:prstDash val="solid"/>
                    <a:round/>
                  </a:ln>
                </p:spPr>
                <p:txBody>
                  <a:bodyPr rtlCol="0" anchor="ctr"/>
                  <a:lstStyle/>
                  <a:p>
                    <a:endParaRPr lang="en-US" sz="1400"/>
                  </a:p>
                </p:txBody>
              </p:sp>
              <p:sp>
                <p:nvSpPr>
                  <p:cNvPr id="183" name="Freeform 182">
                    <a:extLst>
                      <a:ext uri="{FF2B5EF4-FFF2-40B4-BE49-F238E27FC236}">
                        <a16:creationId xmlns:a16="http://schemas.microsoft.com/office/drawing/2014/main" id="{2549198B-A746-ED6F-C28A-0CDEC3BA944B}"/>
                      </a:ext>
                    </a:extLst>
                  </p:cNvPr>
                  <p:cNvSpPr/>
                  <p:nvPr/>
                </p:nvSpPr>
                <p:spPr>
                  <a:xfrm rot="5400000" flipV="1">
                    <a:off x="5449290" y="4326176"/>
                    <a:ext cx="11410" cy="96500"/>
                  </a:xfrm>
                  <a:custGeom>
                    <a:avLst/>
                    <a:gdLst>
                      <a:gd name="connsiteX0" fmla="*/ -725 w 11410"/>
                      <a:gd name="connsiteY0" fmla="*/ 94287 h 96500"/>
                      <a:gd name="connsiteX1" fmla="*/ 10685 w 11410"/>
                      <a:gd name="connsiteY1" fmla="*/ 94287 h 96500"/>
                      <a:gd name="connsiteX2" fmla="*/ 10685 w 11410"/>
                      <a:gd name="connsiteY2" fmla="*/ -2213 h 96500"/>
                      <a:gd name="connsiteX3" fmla="*/ -725 w 11410"/>
                      <a:gd name="connsiteY3" fmla="*/ -2213 h 96500"/>
                      <a:gd name="connsiteX4" fmla="*/ -725 w 11410"/>
                      <a:gd name="connsiteY4" fmla="*/ 9428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725" y="94287"/>
                        </a:moveTo>
                        <a:lnTo>
                          <a:pt x="10685" y="94287"/>
                        </a:lnTo>
                        <a:lnTo>
                          <a:pt x="10685" y="-2213"/>
                        </a:lnTo>
                        <a:lnTo>
                          <a:pt x="-725" y="-2213"/>
                        </a:lnTo>
                        <a:lnTo>
                          <a:pt x="-725" y="94287"/>
                        </a:lnTo>
                        <a:close/>
                      </a:path>
                    </a:pathLst>
                  </a:custGeom>
                  <a:solidFill>
                    <a:srgbClr val="000000"/>
                  </a:solidFill>
                  <a:ln w="20" cap="flat">
                    <a:noFill/>
                    <a:prstDash val="solid"/>
                    <a:round/>
                  </a:ln>
                </p:spPr>
                <p:txBody>
                  <a:bodyPr rtlCol="0" anchor="ctr"/>
                  <a:lstStyle/>
                  <a:p>
                    <a:endParaRPr lang="en-US" sz="1400"/>
                  </a:p>
                </p:txBody>
              </p:sp>
              <p:sp>
                <p:nvSpPr>
                  <p:cNvPr id="184" name="Freeform 183">
                    <a:extLst>
                      <a:ext uri="{FF2B5EF4-FFF2-40B4-BE49-F238E27FC236}">
                        <a16:creationId xmlns:a16="http://schemas.microsoft.com/office/drawing/2014/main" id="{73015A88-1832-BB9A-2DF3-91EB2BAE9CA5}"/>
                      </a:ext>
                    </a:extLst>
                  </p:cNvPr>
                  <p:cNvSpPr/>
                  <p:nvPr/>
                </p:nvSpPr>
                <p:spPr>
                  <a:xfrm rot="5400000" flipV="1">
                    <a:off x="5409216" y="4394768"/>
                    <a:ext cx="64373" cy="72925"/>
                  </a:xfrm>
                  <a:custGeom>
                    <a:avLst/>
                    <a:gdLst>
                      <a:gd name="connsiteX0" fmla="*/ 62563 w 64373"/>
                      <a:gd name="connsiteY0" fmla="*/ 37866 h 72925"/>
                      <a:gd name="connsiteX1" fmla="*/ 62563 w 64373"/>
                      <a:gd name="connsiteY1" fmla="*/ 32290 h 72925"/>
                      <a:gd name="connsiteX2" fmla="*/ 10096 w 64373"/>
                      <a:gd name="connsiteY2" fmla="*/ 32290 h 72925"/>
                      <a:gd name="connsiteX3" fmla="*/ 17200 w 64373"/>
                      <a:gd name="connsiteY3" fmla="*/ 14332 h 72925"/>
                      <a:gd name="connsiteX4" fmla="*/ 34900 w 64373"/>
                      <a:gd name="connsiteY4" fmla="*/ 8160 h 72925"/>
                      <a:gd name="connsiteX5" fmla="*/ 47640 w 64373"/>
                      <a:gd name="connsiteY5" fmla="*/ 9768 h 72925"/>
                      <a:gd name="connsiteX6" fmla="*/ 59904 w 64373"/>
                      <a:gd name="connsiteY6" fmla="*/ 14609 h 72925"/>
                      <a:gd name="connsiteX7" fmla="*/ 59904 w 64373"/>
                      <a:gd name="connsiteY7" fmla="*/ 3814 h 72925"/>
                      <a:gd name="connsiteX8" fmla="*/ 47303 w 64373"/>
                      <a:gd name="connsiteY8" fmla="*/ -154 h 72925"/>
                      <a:gd name="connsiteX9" fmla="*/ 34226 w 64373"/>
                      <a:gd name="connsiteY9" fmla="*/ -1524 h 72925"/>
                      <a:gd name="connsiteX10" fmla="*/ 7893 w 64373"/>
                      <a:gd name="connsiteY10" fmla="*/ 8140 h 72925"/>
                      <a:gd name="connsiteX11" fmla="*/ -1811 w 64373"/>
                      <a:gd name="connsiteY11" fmla="*/ 34334 h 72925"/>
                      <a:gd name="connsiteX12" fmla="*/ 7397 w 64373"/>
                      <a:gd name="connsiteY12" fmla="*/ 61381 h 72925"/>
                      <a:gd name="connsiteX13" fmla="*/ 32241 w 64373"/>
                      <a:gd name="connsiteY13" fmla="*/ 71402 h 72925"/>
                      <a:gd name="connsiteX14" fmla="*/ 54407 w 64373"/>
                      <a:gd name="connsiteY14" fmla="*/ 62373 h 72925"/>
                      <a:gd name="connsiteX15" fmla="*/ 62563 w 64373"/>
                      <a:gd name="connsiteY15" fmla="*/ 37866 h 72925"/>
                      <a:gd name="connsiteX16" fmla="*/ 51152 w 64373"/>
                      <a:gd name="connsiteY16" fmla="*/ 41220 h 72925"/>
                      <a:gd name="connsiteX17" fmla="*/ 45914 w 64373"/>
                      <a:gd name="connsiteY17" fmla="*/ 56142 h 72925"/>
                      <a:gd name="connsiteX18" fmla="*/ 32360 w 64373"/>
                      <a:gd name="connsiteY18" fmla="*/ 61738 h 72925"/>
                      <a:gd name="connsiteX19" fmla="*/ 17081 w 64373"/>
                      <a:gd name="connsiteY19" fmla="*/ 56341 h 72925"/>
                      <a:gd name="connsiteX20" fmla="*/ 10473 w 64373"/>
                      <a:gd name="connsiteY20" fmla="*/ 41140 h 72925"/>
                      <a:gd name="connsiteX21" fmla="*/ 51152 w 64373"/>
                      <a:gd name="connsiteY21" fmla="*/ 4122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563" y="37866"/>
                        </a:moveTo>
                        <a:lnTo>
                          <a:pt x="62563" y="32290"/>
                        </a:lnTo>
                        <a:lnTo>
                          <a:pt x="10096" y="32290"/>
                        </a:lnTo>
                        <a:cubicBezTo>
                          <a:pt x="10598" y="24432"/>
                          <a:pt x="12967" y="18446"/>
                          <a:pt x="17200" y="14332"/>
                        </a:cubicBezTo>
                        <a:cubicBezTo>
                          <a:pt x="21433" y="10217"/>
                          <a:pt x="27333" y="8160"/>
                          <a:pt x="34900" y="8160"/>
                        </a:cubicBezTo>
                        <a:cubicBezTo>
                          <a:pt x="39279" y="8160"/>
                          <a:pt x="43526" y="8696"/>
                          <a:pt x="47640" y="9768"/>
                        </a:cubicBezTo>
                        <a:cubicBezTo>
                          <a:pt x="51754" y="10839"/>
                          <a:pt x="55842" y="12453"/>
                          <a:pt x="59904" y="14609"/>
                        </a:cubicBezTo>
                        <a:lnTo>
                          <a:pt x="59904" y="3814"/>
                        </a:lnTo>
                        <a:cubicBezTo>
                          <a:pt x="55802" y="2081"/>
                          <a:pt x="51602" y="758"/>
                          <a:pt x="47303" y="-154"/>
                        </a:cubicBezTo>
                        <a:cubicBezTo>
                          <a:pt x="43003" y="-1067"/>
                          <a:pt x="38644" y="-1524"/>
                          <a:pt x="34226" y="-1524"/>
                        </a:cubicBezTo>
                        <a:cubicBezTo>
                          <a:pt x="23140" y="-1524"/>
                          <a:pt x="14362" y="1698"/>
                          <a:pt x="7893" y="8140"/>
                        </a:cubicBezTo>
                        <a:cubicBezTo>
                          <a:pt x="1424" y="14596"/>
                          <a:pt x="-1811" y="23327"/>
                          <a:pt x="-1811" y="34334"/>
                        </a:cubicBezTo>
                        <a:cubicBezTo>
                          <a:pt x="-1811" y="45698"/>
                          <a:pt x="1259" y="54714"/>
                          <a:pt x="7397" y="61381"/>
                        </a:cubicBezTo>
                        <a:cubicBezTo>
                          <a:pt x="13535" y="68062"/>
                          <a:pt x="21817" y="71402"/>
                          <a:pt x="32241" y="71402"/>
                        </a:cubicBezTo>
                        <a:cubicBezTo>
                          <a:pt x="41581" y="71402"/>
                          <a:pt x="48970" y="68393"/>
                          <a:pt x="54407" y="62373"/>
                        </a:cubicBezTo>
                        <a:cubicBezTo>
                          <a:pt x="59844" y="56367"/>
                          <a:pt x="62563" y="48198"/>
                          <a:pt x="62563" y="37866"/>
                        </a:cubicBezTo>
                        <a:close/>
                        <a:moveTo>
                          <a:pt x="51152" y="41220"/>
                        </a:moveTo>
                        <a:cubicBezTo>
                          <a:pt x="51073" y="47451"/>
                          <a:pt x="49327" y="52425"/>
                          <a:pt x="45914" y="56142"/>
                        </a:cubicBezTo>
                        <a:cubicBezTo>
                          <a:pt x="42501" y="59873"/>
                          <a:pt x="37983" y="61738"/>
                          <a:pt x="32360" y="61738"/>
                        </a:cubicBezTo>
                        <a:cubicBezTo>
                          <a:pt x="25997" y="61738"/>
                          <a:pt x="20904" y="59939"/>
                          <a:pt x="17081" y="56341"/>
                        </a:cubicBezTo>
                        <a:cubicBezTo>
                          <a:pt x="13257" y="52743"/>
                          <a:pt x="11055" y="47676"/>
                          <a:pt x="10473" y="41140"/>
                        </a:cubicBezTo>
                        <a:lnTo>
                          <a:pt x="51152" y="41220"/>
                        </a:lnTo>
                        <a:close/>
                      </a:path>
                    </a:pathLst>
                  </a:custGeom>
                  <a:solidFill>
                    <a:srgbClr val="000000"/>
                  </a:solidFill>
                  <a:ln w="20" cap="flat">
                    <a:noFill/>
                    <a:prstDash val="solid"/>
                    <a:round/>
                  </a:ln>
                </p:spPr>
                <p:txBody>
                  <a:bodyPr rtlCol="0" anchor="ctr"/>
                  <a:lstStyle/>
                  <a:p>
                    <a:endParaRPr lang="en-US" sz="1400"/>
                  </a:p>
                </p:txBody>
              </p:sp>
            </p:grpSp>
          </p:grpSp>
          <p:grpSp>
            <p:nvGrpSpPr>
              <p:cNvPr id="18" name="Graphic 1109">
                <a:extLst>
                  <a:ext uri="{FF2B5EF4-FFF2-40B4-BE49-F238E27FC236}">
                    <a16:creationId xmlns:a16="http://schemas.microsoft.com/office/drawing/2014/main" id="{6FB74D79-B3AD-7711-16DD-79AD1004623D}"/>
                  </a:ext>
                </a:extLst>
              </p:cNvPr>
              <p:cNvGrpSpPr/>
              <p:nvPr/>
            </p:nvGrpSpPr>
            <p:grpSpPr>
              <a:xfrm>
                <a:off x="5577920" y="3961765"/>
                <a:ext cx="122912" cy="971703"/>
                <a:chOff x="5577920" y="3961765"/>
                <a:chExt cx="122912" cy="971703"/>
              </a:xfrm>
              <a:solidFill>
                <a:srgbClr val="000000"/>
              </a:solidFill>
            </p:grpSpPr>
            <p:sp>
              <p:nvSpPr>
                <p:cNvPr id="163" name="Freeform 162">
                  <a:extLst>
                    <a:ext uri="{FF2B5EF4-FFF2-40B4-BE49-F238E27FC236}">
                      <a16:creationId xmlns:a16="http://schemas.microsoft.com/office/drawing/2014/main" id="{73ECE544-EC97-C217-0BAC-469505C4EF1F}"/>
                    </a:ext>
                  </a:extLst>
                </p:cNvPr>
                <p:cNvSpPr/>
                <p:nvPr/>
              </p:nvSpPr>
              <p:spPr>
                <a:xfrm>
                  <a:off x="5639384" y="3961765"/>
                  <a:ext cx="12700" cy="44450"/>
                </a:xfrm>
                <a:custGeom>
                  <a:avLst/>
                  <a:gdLst>
                    <a:gd name="connsiteX0" fmla="*/ 180 w 12700"/>
                    <a:gd name="connsiteY0" fmla="*/ 186 h 44450"/>
                    <a:gd name="connsiteX1" fmla="*/ 180 w 12700"/>
                    <a:gd name="connsiteY1" fmla="*/ 44636 h 44450"/>
                  </a:gdLst>
                  <a:ahLst/>
                  <a:cxnLst>
                    <a:cxn ang="0">
                      <a:pos x="connsiteX0" y="connsiteY0"/>
                    </a:cxn>
                    <a:cxn ang="0">
                      <a:pos x="connsiteX1" y="connsiteY1"/>
                    </a:cxn>
                  </a:cxnLst>
                  <a:rect l="l" t="t" r="r" b="b"/>
                  <a:pathLst>
                    <a:path w="12700" h="44450">
                      <a:moveTo>
                        <a:pt x="180" y="186"/>
                      </a:moveTo>
                      <a:lnTo>
                        <a:pt x="180"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64" name="Graphic 1109">
                  <a:extLst>
                    <a:ext uri="{FF2B5EF4-FFF2-40B4-BE49-F238E27FC236}">
                      <a16:creationId xmlns:a16="http://schemas.microsoft.com/office/drawing/2014/main" id="{A845DFC9-115C-7781-BCFE-70729214D736}"/>
                    </a:ext>
                  </a:extLst>
                </p:cNvPr>
                <p:cNvGrpSpPr/>
                <p:nvPr/>
              </p:nvGrpSpPr>
              <p:grpSpPr>
                <a:xfrm>
                  <a:off x="5577920" y="4063126"/>
                  <a:ext cx="122912" cy="870341"/>
                  <a:chOff x="5577920" y="4063126"/>
                  <a:chExt cx="122912" cy="870341"/>
                </a:xfrm>
                <a:solidFill>
                  <a:srgbClr val="000000"/>
                </a:solidFill>
              </p:grpSpPr>
              <p:sp>
                <p:nvSpPr>
                  <p:cNvPr id="165" name="Freeform 164">
                    <a:extLst>
                      <a:ext uri="{FF2B5EF4-FFF2-40B4-BE49-F238E27FC236}">
                        <a16:creationId xmlns:a16="http://schemas.microsoft.com/office/drawing/2014/main" id="{FE8C8E5F-1B40-0270-BC47-3BD5A740A358}"/>
                      </a:ext>
                    </a:extLst>
                  </p:cNvPr>
                  <p:cNvSpPr/>
                  <p:nvPr/>
                </p:nvSpPr>
                <p:spPr>
                  <a:xfrm rot="5400000" flipV="1">
                    <a:off x="5615593" y="4051865"/>
                    <a:ext cx="70068" cy="92590"/>
                  </a:xfrm>
                  <a:custGeom>
                    <a:avLst/>
                    <a:gdLst>
                      <a:gd name="connsiteX0" fmla="*/ -2213 w 70068"/>
                      <a:gd name="connsiteY0" fmla="*/ 90455 h 92590"/>
                      <a:gd name="connsiteX1" fmla="*/ 14655 w 70068"/>
                      <a:gd name="connsiteY1" fmla="*/ 90455 h 92590"/>
                      <a:gd name="connsiteX2" fmla="*/ 55711 w 70068"/>
                      <a:gd name="connsiteY2" fmla="*/ 13004 h 92590"/>
                      <a:gd name="connsiteX3" fmla="*/ 55711 w 70068"/>
                      <a:gd name="connsiteY3" fmla="*/ 90455 h 92590"/>
                      <a:gd name="connsiteX4" fmla="*/ 67856 w 70068"/>
                      <a:gd name="connsiteY4" fmla="*/ 90455 h 92590"/>
                      <a:gd name="connsiteX5" fmla="*/ 67856 w 70068"/>
                      <a:gd name="connsiteY5" fmla="*/ -2136 h 92590"/>
                      <a:gd name="connsiteX6" fmla="*/ 50989 w 70068"/>
                      <a:gd name="connsiteY6" fmla="*/ -2136 h 92590"/>
                      <a:gd name="connsiteX7" fmla="*/ 9952 w 70068"/>
                      <a:gd name="connsiteY7" fmla="*/ 75314 h 92590"/>
                      <a:gd name="connsiteX8" fmla="*/ 9952 w 70068"/>
                      <a:gd name="connsiteY8" fmla="*/ -2136 h 92590"/>
                      <a:gd name="connsiteX9" fmla="*/ -2213 w 70068"/>
                      <a:gd name="connsiteY9" fmla="*/ -2136 h 92590"/>
                      <a:gd name="connsiteX10" fmla="*/ -2213 w 70068"/>
                      <a:gd name="connsiteY10"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68" h="92590">
                        <a:moveTo>
                          <a:pt x="-2213" y="90455"/>
                        </a:moveTo>
                        <a:lnTo>
                          <a:pt x="14655" y="90455"/>
                        </a:lnTo>
                        <a:lnTo>
                          <a:pt x="55711" y="13004"/>
                        </a:lnTo>
                        <a:lnTo>
                          <a:pt x="55711" y="90455"/>
                        </a:lnTo>
                        <a:lnTo>
                          <a:pt x="67856" y="90455"/>
                        </a:lnTo>
                        <a:lnTo>
                          <a:pt x="67856" y="-2136"/>
                        </a:lnTo>
                        <a:lnTo>
                          <a:pt x="50989" y="-2136"/>
                        </a:lnTo>
                        <a:lnTo>
                          <a:pt x="9952" y="75314"/>
                        </a:lnTo>
                        <a:lnTo>
                          <a:pt x="9952" y="-2136"/>
                        </a:lnTo>
                        <a:lnTo>
                          <a:pt x="-2213" y="-2136"/>
                        </a:lnTo>
                        <a:lnTo>
                          <a:pt x="-2213" y="90455"/>
                        </a:lnTo>
                        <a:close/>
                      </a:path>
                    </a:pathLst>
                  </a:custGeom>
                  <a:solidFill>
                    <a:srgbClr val="000000"/>
                  </a:solidFill>
                  <a:ln w="20" cap="flat">
                    <a:noFill/>
                    <a:prstDash val="solid"/>
                    <a:round/>
                  </a:ln>
                </p:spPr>
                <p:txBody>
                  <a:bodyPr rtlCol="0" anchor="ctr"/>
                  <a:lstStyle/>
                  <a:p>
                    <a:endParaRPr lang="en-US" sz="1400"/>
                  </a:p>
                </p:txBody>
              </p:sp>
              <p:sp>
                <p:nvSpPr>
                  <p:cNvPr id="166" name="Freeform 165">
                    <a:extLst>
                      <a:ext uri="{FF2B5EF4-FFF2-40B4-BE49-F238E27FC236}">
                        <a16:creationId xmlns:a16="http://schemas.microsoft.com/office/drawing/2014/main" id="{883E5F68-2A33-29FD-3680-E18BABC4FA4D}"/>
                      </a:ext>
                    </a:extLst>
                  </p:cNvPr>
                  <p:cNvSpPr/>
                  <p:nvPr/>
                </p:nvSpPr>
                <p:spPr>
                  <a:xfrm rot="5400000" flipV="1">
                    <a:off x="5606802" y="4148395"/>
                    <a:ext cx="64373" cy="72925"/>
                  </a:xfrm>
                  <a:custGeom>
                    <a:avLst/>
                    <a:gdLst>
                      <a:gd name="connsiteX0" fmla="*/ 62578 w 64373"/>
                      <a:gd name="connsiteY0" fmla="*/ 37847 h 72925"/>
                      <a:gd name="connsiteX1" fmla="*/ 62578 w 64373"/>
                      <a:gd name="connsiteY1" fmla="*/ 32271 h 72925"/>
                      <a:gd name="connsiteX2" fmla="*/ 10111 w 64373"/>
                      <a:gd name="connsiteY2" fmla="*/ 32271 h 72925"/>
                      <a:gd name="connsiteX3" fmla="*/ 17215 w 64373"/>
                      <a:gd name="connsiteY3" fmla="*/ 14312 h 72925"/>
                      <a:gd name="connsiteX4" fmla="*/ 34916 w 64373"/>
                      <a:gd name="connsiteY4" fmla="*/ 8141 h 72925"/>
                      <a:gd name="connsiteX5" fmla="*/ 47656 w 64373"/>
                      <a:gd name="connsiteY5" fmla="*/ 9748 h 72925"/>
                      <a:gd name="connsiteX6" fmla="*/ 59919 w 64373"/>
                      <a:gd name="connsiteY6" fmla="*/ 14590 h 72925"/>
                      <a:gd name="connsiteX7" fmla="*/ 59919 w 64373"/>
                      <a:gd name="connsiteY7" fmla="*/ 3795 h 72925"/>
                      <a:gd name="connsiteX8" fmla="*/ 47318 w 64373"/>
                      <a:gd name="connsiteY8" fmla="*/ -174 h 72925"/>
                      <a:gd name="connsiteX9" fmla="*/ 34241 w 64373"/>
                      <a:gd name="connsiteY9" fmla="*/ -1543 h 72925"/>
                      <a:gd name="connsiteX10" fmla="*/ 7909 w 64373"/>
                      <a:gd name="connsiteY10" fmla="*/ 8121 h 72925"/>
                      <a:gd name="connsiteX11" fmla="*/ -1795 w 64373"/>
                      <a:gd name="connsiteY11" fmla="*/ 34315 h 72925"/>
                      <a:gd name="connsiteX12" fmla="*/ 7413 w 64373"/>
                      <a:gd name="connsiteY12" fmla="*/ 61362 h 72925"/>
                      <a:gd name="connsiteX13" fmla="*/ 32257 w 64373"/>
                      <a:gd name="connsiteY13" fmla="*/ 71383 h 72925"/>
                      <a:gd name="connsiteX14" fmla="*/ 54422 w 64373"/>
                      <a:gd name="connsiteY14" fmla="*/ 62354 h 72925"/>
                      <a:gd name="connsiteX15" fmla="*/ 62578 w 64373"/>
                      <a:gd name="connsiteY15" fmla="*/ 37847 h 72925"/>
                      <a:gd name="connsiteX16" fmla="*/ 51168 w 64373"/>
                      <a:gd name="connsiteY16" fmla="*/ 41200 h 72925"/>
                      <a:gd name="connsiteX17" fmla="*/ 45929 w 64373"/>
                      <a:gd name="connsiteY17" fmla="*/ 56123 h 72925"/>
                      <a:gd name="connsiteX18" fmla="*/ 32376 w 64373"/>
                      <a:gd name="connsiteY18" fmla="*/ 61719 h 72925"/>
                      <a:gd name="connsiteX19" fmla="*/ 17096 w 64373"/>
                      <a:gd name="connsiteY19" fmla="*/ 56321 h 72925"/>
                      <a:gd name="connsiteX20" fmla="*/ 10488 w 64373"/>
                      <a:gd name="connsiteY20" fmla="*/ 41121 h 72925"/>
                      <a:gd name="connsiteX21" fmla="*/ 51168 w 64373"/>
                      <a:gd name="connsiteY21" fmla="*/ 4120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578" y="37847"/>
                        </a:moveTo>
                        <a:lnTo>
                          <a:pt x="62578" y="32271"/>
                        </a:lnTo>
                        <a:lnTo>
                          <a:pt x="10111" y="32271"/>
                        </a:lnTo>
                        <a:cubicBezTo>
                          <a:pt x="10614" y="24413"/>
                          <a:pt x="12982" y="18426"/>
                          <a:pt x="17215" y="14312"/>
                        </a:cubicBezTo>
                        <a:cubicBezTo>
                          <a:pt x="21449" y="10198"/>
                          <a:pt x="27349" y="8141"/>
                          <a:pt x="34916" y="8141"/>
                        </a:cubicBezTo>
                        <a:cubicBezTo>
                          <a:pt x="39295" y="8141"/>
                          <a:pt x="43541" y="8677"/>
                          <a:pt x="47656" y="9748"/>
                        </a:cubicBezTo>
                        <a:cubicBezTo>
                          <a:pt x="51770" y="10820"/>
                          <a:pt x="55858" y="12434"/>
                          <a:pt x="59919" y="14590"/>
                        </a:cubicBezTo>
                        <a:lnTo>
                          <a:pt x="59919" y="3795"/>
                        </a:lnTo>
                        <a:cubicBezTo>
                          <a:pt x="55818" y="2062"/>
                          <a:pt x="51618" y="739"/>
                          <a:pt x="47318" y="-174"/>
                        </a:cubicBezTo>
                        <a:cubicBezTo>
                          <a:pt x="43019" y="-1087"/>
                          <a:pt x="38660" y="-1543"/>
                          <a:pt x="34241" y="-1543"/>
                        </a:cubicBezTo>
                        <a:cubicBezTo>
                          <a:pt x="23155" y="-1543"/>
                          <a:pt x="14378" y="1678"/>
                          <a:pt x="7909" y="8121"/>
                        </a:cubicBezTo>
                        <a:cubicBezTo>
                          <a:pt x="1440" y="14577"/>
                          <a:pt x="-1795" y="23308"/>
                          <a:pt x="-1795" y="34315"/>
                        </a:cubicBezTo>
                        <a:cubicBezTo>
                          <a:pt x="-1795" y="45679"/>
                          <a:pt x="1274" y="54694"/>
                          <a:pt x="7413" y="61362"/>
                        </a:cubicBezTo>
                        <a:cubicBezTo>
                          <a:pt x="13551" y="68043"/>
                          <a:pt x="21832" y="71383"/>
                          <a:pt x="32257" y="71383"/>
                        </a:cubicBezTo>
                        <a:cubicBezTo>
                          <a:pt x="41597" y="71383"/>
                          <a:pt x="48985" y="68373"/>
                          <a:pt x="54422" y="62354"/>
                        </a:cubicBezTo>
                        <a:cubicBezTo>
                          <a:pt x="59860" y="56348"/>
                          <a:pt x="62578" y="48179"/>
                          <a:pt x="62578" y="37847"/>
                        </a:cubicBezTo>
                        <a:close/>
                        <a:moveTo>
                          <a:pt x="51168" y="41200"/>
                        </a:moveTo>
                        <a:cubicBezTo>
                          <a:pt x="51089" y="47431"/>
                          <a:pt x="49342" y="52406"/>
                          <a:pt x="45929" y="56123"/>
                        </a:cubicBezTo>
                        <a:cubicBezTo>
                          <a:pt x="42516" y="59854"/>
                          <a:pt x="37998" y="61719"/>
                          <a:pt x="32376" y="61719"/>
                        </a:cubicBezTo>
                        <a:cubicBezTo>
                          <a:pt x="26013" y="61719"/>
                          <a:pt x="20920" y="59920"/>
                          <a:pt x="17096" y="56321"/>
                        </a:cubicBezTo>
                        <a:cubicBezTo>
                          <a:pt x="13273" y="52723"/>
                          <a:pt x="11070" y="47656"/>
                          <a:pt x="10488" y="41121"/>
                        </a:cubicBezTo>
                        <a:lnTo>
                          <a:pt x="51168" y="41200"/>
                        </a:lnTo>
                        <a:close/>
                      </a:path>
                    </a:pathLst>
                  </a:custGeom>
                  <a:solidFill>
                    <a:srgbClr val="000000"/>
                  </a:solidFill>
                  <a:ln w="20" cap="flat">
                    <a:noFill/>
                    <a:prstDash val="solid"/>
                    <a:round/>
                  </a:ln>
                </p:spPr>
                <p:txBody>
                  <a:bodyPr rtlCol="0" anchor="ctr"/>
                  <a:lstStyle/>
                  <a:p>
                    <a:endParaRPr lang="en-US" sz="1400"/>
                  </a:p>
                </p:txBody>
              </p:sp>
              <p:sp>
                <p:nvSpPr>
                  <p:cNvPr id="167" name="Freeform 166">
                    <a:extLst>
                      <a:ext uri="{FF2B5EF4-FFF2-40B4-BE49-F238E27FC236}">
                        <a16:creationId xmlns:a16="http://schemas.microsoft.com/office/drawing/2014/main" id="{09248472-EF99-8896-6547-3EF68473A747}"/>
                      </a:ext>
                    </a:extLst>
                  </p:cNvPr>
                  <p:cNvSpPr/>
                  <p:nvPr/>
                </p:nvSpPr>
                <p:spPr>
                  <a:xfrm rot="5400000" flipV="1">
                    <a:off x="5646877" y="4193222"/>
                    <a:ext cx="11410" cy="96500"/>
                  </a:xfrm>
                  <a:custGeom>
                    <a:avLst/>
                    <a:gdLst>
                      <a:gd name="connsiteX0" fmla="*/ -709 w 11410"/>
                      <a:gd name="connsiteY0" fmla="*/ 67230 h 96500"/>
                      <a:gd name="connsiteX1" fmla="*/ 10701 w 11410"/>
                      <a:gd name="connsiteY1" fmla="*/ 67230 h 96500"/>
                      <a:gd name="connsiteX2" fmla="*/ 10701 w 11410"/>
                      <a:gd name="connsiteY2" fmla="*/ -2224 h 96500"/>
                      <a:gd name="connsiteX3" fmla="*/ -709 w 11410"/>
                      <a:gd name="connsiteY3" fmla="*/ -2224 h 96500"/>
                      <a:gd name="connsiteX4" fmla="*/ -709 w 11410"/>
                      <a:gd name="connsiteY4" fmla="*/ 67230 h 96500"/>
                      <a:gd name="connsiteX5" fmla="*/ -709 w 11410"/>
                      <a:gd name="connsiteY5" fmla="*/ 94277 h 96500"/>
                      <a:gd name="connsiteX6" fmla="*/ 10701 w 11410"/>
                      <a:gd name="connsiteY6" fmla="*/ 94277 h 96500"/>
                      <a:gd name="connsiteX7" fmla="*/ 10701 w 11410"/>
                      <a:gd name="connsiteY7" fmla="*/ 79811 h 96500"/>
                      <a:gd name="connsiteX8" fmla="*/ -709 w 11410"/>
                      <a:gd name="connsiteY8" fmla="*/ 79811 h 96500"/>
                      <a:gd name="connsiteX9" fmla="*/ -709 w 11410"/>
                      <a:gd name="connsiteY9" fmla="*/ 9427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709" y="67230"/>
                        </a:moveTo>
                        <a:lnTo>
                          <a:pt x="10701" y="67230"/>
                        </a:lnTo>
                        <a:lnTo>
                          <a:pt x="10701" y="-2224"/>
                        </a:lnTo>
                        <a:lnTo>
                          <a:pt x="-709" y="-2224"/>
                        </a:lnTo>
                        <a:lnTo>
                          <a:pt x="-709" y="67230"/>
                        </a:lnTo>
                        <a:close/>
                        <a:moveTo>
                          <a:pt x="-709" y="94277"/>
                        </a:moveTo>
                        <a:lnTo>
                          <a:pt x="10701" y="94277"/>
                        </a:lnTo>
                        <a:lnTo>
                          <a:pt x="10701" y="79811"/>
                        </a:lnTo>
                        <a:lnTo>
                          <a:pt x="-709" y="79811"/>
                        </a:lnTo>
                        <a:lnTo>
                          <a:pt x="-709" y="94277"/>
                        </a:lnTo>
                        <a:close/>
                      </a:path>
                    </a:pathLst>
                  </a:custGeom>
                  <a:solidFill>
                    <a:srgbClr val="000000"/>
                  </a:solidFill>
                  <a:ln w="20" cap="flat">
                    <a:noFill/>
                    <a:prstDash val="solid"/>
                    <a:round/>
                  </a:ln>
                </p:spPr>
                <p:txBody>
                  <a:bodyPr rtlCol="0" anchor="ctr"/>
                  <a:lstStyle/>
                  <a:p>
                    <a:endParaRPr lang="en-US" sz="1400"/>
                  </a:p>
                </p:txBody>
              </p:sp>
              <p:sp>
                <p:nvSpPr>
                  <p:cNvPr id="168" name="Freeform 167">
                    <a:extLst>
                      <a:ext uri="{FF2B5EF4-FFF2-40B4-BE49-F238E27FC236}">
                        <a16:creationId xmlns:a16="http://schemas.microsoft.com/office/drawing/2014/main" id="{02C8C593-1C61-295B-6841-16DEBDC6B737}"/>
                      </a:ext>
                    </a:extLst>
                  </p:cNvPr>
                  <p:cNvSpPr/>
                  <p:nvPr/>
                </p:nvSpPr>
                <p:spPr>
                  <a:xfrm rot="5400000" flipV="1">
                    <a:off x="5595650" y="4248360"/>
                    <a:ext cx="62071" cy="97532"/>
                  </a:xfrm>
                  <a:custGeom>
                    <a:avLst/>
                    <a:gdLst>
                      <a:gd name="connsiteX0" fmla="*/ 48923 w 62071"/>
                      <a:gd name="connsiteY0" fmla="*/ 61038 h 97532"/>
                      <a:gd name="connsiteX1" fmla="*/ 43803 w 62071"/>
                      <a:gd name="connsiteY1" fmla="*/ 80247 h 97532"/>
                      <a:gd name="connsiteX2" fmla="*/ 29456 w 62071"/>
                      <a:gd name="connsiteY2" fmla="*/ 87073 h 97532"/>
                      <a:gd name="connsiteX3" fmla="*/ 15169 w 62071"/>
                      <a:gd name="connsiteY3" fmla="*/ 80247 h 97532"/>
                      <a:gd name="connsiteX4" fmla="*/ 10049 w 62071"/>
                      <a:gd name="connsiteY4" fmla="*/ 61038 h 97532"/>
                      <a:gd name="connsiteX5" fmla="*/ 15169 w 62071"/>
                      <a:gd name="connsiteY5" fmla="*/ 41869 h 97532"/>
                      <a:gd name="connsiteX6" fmla="*/ 29456 w 62071"/>
                      <a:gd name="connsiteY6" fmla="*/ 35043 h 97532"/>
                      <a:gd name="connsiteX7" fmla="*/ 43803 w 62071"/>
                      <a:gd name="connsiteY7" fmla="*/ 41869 h 97532"/>
                      <a:gd name="connsiteX8" fmla="*/ 48923 w 62071"/>
                      <a:gd name="connsiteY8" fmla="*/ 61038 h 97532"/>
                      <a:gd name="connsiteX9" fmla="*/ 60333 w 62071"/>
                      <a:gd name="connsiteY9" fmla="*/ 34110 h 97532"/>
                      <a:gd name="connsiteX10" fmla="*/ 52455 w 62071"/>
                      <a:gd name="connsiteY10" fmla="*/ 7738 h 97532"/>
                      <a:gd name="connsiteX11" fmla="*/ 28345 w 62071"/>
                      <a:gd name="connsiteY11" fmla="*/ -914 h 97532"/>
                      <a:gd name="connsiteX12" fmla="*/ 16995 w 62071"/>
                      <a:gd name="connsiteY12" fmla="*/ -21 h 97532"/>
                      <a:gd name="connsiteX13" fmla="*/ 6636 w 62071"/>
                      <a:gd name="connsiteY13" fmla="*/ 2737 h 97532"/>
                      <a:gd name="connsiteX14" fmla="*/ 6636 w 62071"/>
                      <a:gd name="connsiteY14" fmla="*/ 13830 h 97532"/>
                      <a:gd name="connsiteX15" fmla="*/ 16558 w 62071"/>
                      <a:gd name="connsiteY15" fmla="*/ 9821 h 97532"/>
                      <a:gd name="connsiteX16" fmla="*/ 26539 w 62071"/>
                      <a:gd name="connsiteY16" fmla="*/ 8512 h 97532"/>
                      <a:gd name="connsiteX17" fmla="*/ 43347 w 62071"/>
                      <a:gd name="connsiteY17" fmla="*/ 14366 h 97532"/>
                      <a:gd name="connsiteX18" fmla="*/ 48923 w 62071"/>
                      <a:gd name="connsiteY18" fmla="*/ 32066 h 97532"/>
                      <a:gd name="connsiteX19" fmla="*/ 48923 w 62071"/>
                      <a:gd name="connsiteY19" fmla="*/ 37722 h 97532"/>
                      <a:gd name="connsiteX20" fmla="*/ 39874 w 62071"/>
                      <a:gd name="connsiteY20" fmla="*/ 28534 h 97532"/>
                      <a:gd name="connsiteX21" fmla="*/ 26658 w 62071"/>
                      <a:gd name="connsiteY21" fmla="*/ 25498 h 97532"/>
                      <a:gd name="connsiteX22" fmla="*/ 6080 w 62071"/>
                      <a:gd name="connsiteY22" fmla="*/ 35221 h 97532"/>
                      <a:gd name="connsiteX23" fmla="*/ -1738 w 62071"/>
                      <a:gd name="connsiteY23" fmla="*/ 61038 h 97532"/>
                      <a:gd name="connsiteX24" fmla="*/ 6080 w 62071"/>
                      <a:gd name="connsiteY24" fmla="*/ 86875 h 97532"/>
                      <a:gd name="connsiteX25" fmla="*/ 26658 w 62071"/>
                      <a:gd name="connsiteY25" fmla="*/ 96618 h 97532"/>
                      <a:gd name="connsiteX26" fmla="*/ 39874 w 62071"/>
                      <a:gd name="connsiteY26" fmla="*/ 93582 h 97532"/>
                      <a:gd name="connsiteX27" fmla="*/ 48923 w 62071"/>
                      <a:gd name="connsiteY27" fmla="*/ 84414 h 97532"/>
                      <a:gd name="connsiteX28" fmla="*/ 48923 w 62071"/>
                      <a:gd name="connsiteY28" fmla="*/ 94951 h 97532"/>
                      <a:gd name="connsiteX29" fmla="*/ 60333 w 62071"/>
                      <a:gd name="connsiteY29" fmla="*/ 94951 h 97532"/>
                      <a:gd name="connsiteX30" fmla="*/ 60333 w 62071"/>
                      <a:gd name="connsiteY30" fmla="*/ 34110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8923" y="61038"/>
                        </a:moveTo>
                        <a:cubicBezTo>
                          <a:pt x="48923" y="69306"/>
                          <a:pt x="47217" y="75709"/>
                          <a:pt x="43803" y="80247"/>
                        </a:cubicBezTo>
                        <a:cubicBezTo>
                          <a:pt x="40404" y="84798"/>
                          <a:pt x="35621" y="87073"/>
                          <a:pt x="29456" y="87073"/>
                        </a:cubicBezTo>
                        <a:cubicBezTo>
                          <a:pt x="23345" y="87073"/>
                          <a:pt x="18582" y="84798"/>
                          <a:pt x="15169" y="80247"/>
                        </a:cubicBezTo>
                        <a:cubicBezTo>
                          <a:pt x="11756" y="75709"/>
                          <a:pt x="10049" y="69306"/>
                          <a:pt x="10049" y="61038"/>
                        </a:cubicBezTo>
                        <a:cubicBezTo>
                          <a:pt x="10049" y="52809"/>
                          <a:pt x="11756" y="46420"/>
                          <a:pt x="15169" y="41869"/>
                        </a:cubicBezTo>
                        <a:cubicBezTo>
                          <a:pt x="18582" y="37318"/>
                          <a:pt x="23345" y="35043"/>
                          <a:pt x="29456" y="35043"/>
                        </a:cubicBezTo>
                        <a:cubicBezTo>
                          <a:pt x="35621" y="35043"/>
                          <a:pt x="40404" y="37318"/>
                          <a:pt x="43803" y="41869"/>
                        </a:cubicBezTo>
                        <a:cubicBezTo>
                          <a:pt x="47217" y="46420"/>
                          <a:pt x="48923" y="52809"/>
                          <a:pt x="48923" y="61038"/>
                        </a:cubicBezTo>
                        <a:close/>
                        <a:moveTo>
                          <a:pt x="60333" y="34110"/>
                        </a:moveTo>
                        <a:cubicBezTo>
                          <a:pt x="60333" y="22296"/>
                          <a:pt x="57707" y="13506"/>
                          <a:pt x="52455" y="7738"/>
                        </a:cubicBezTo>
                        <a:cubicBezTo>
                          <a:pt x="47217" y="1970"/>
                          <a:pt x="39180" y="-914"/>
                          <a:pt x="28345" y="-914"/>
                        </a:cubicBezTo>
                        <a:cubicBezTo>
                          <a:pt x="24337" y="-914"/>
                          <a:pt x="20553" y="-616"/>
                          <a:pt x="16995" y="-21"/>
                        </a:cubicBezTo>
                        <a:cubicBezTo>
                          <a:pt x="13436" y="574"/>
                          <a:pt x="9983" y="1493"/>
                          <a:pt x="6636" y="2737"/>
                        </a:cubicBezTo>
                        <a:lnTo>
                          <a:pt x="6636" y="13830"/>
                        </a:lnTo>
                        <a:cubicBezTo>
                          <a:pt x="9983" y="12017"/>
                          <a:pt x="13290" y="10681"/>
                          <a:pt x="16558" y="9821"/>
                        </a:cubicBezTo>
                        <a:cubicBezTo>
                          <a:pt x="19826" y="8948"/>
                          <a:pt x="23153" y="8512"/>
                          <a:pt x="26539" y="8512"/>
                        </a:cubicBezTo>
                        <a:cubicBezTo>
                          <a:pt x="34027" y="8512"/>
                          <a:pt x="39630" y="10463"/>
                          <a:pt x="43347" y="14366"/>
                        </a:cubicBezTo>
                        <a:cubicBezTo>
                          <a:pt x="47064" y="18268"/>
                          <a:pt x="48923" y="24168"/>
                          <a:pt x="48923" y="32066"/>
                        </a:cubicBezTo>
                        <a:lnTo>
                          <a:pt x="48923" y="37722"/>
                        </a:lnTo>
                        <a:cubicBezTo>
                          <a:pt x="46568" y="33621"/>
                          <a:pt x="43552" y="30558"/>
                          <a:pt x="39874" y="28534"/>
                        </a:cubicBezTo>
                        <a:cubicBezTo>
                          <a:pt x="36197" y="26510"/>
                          <a:pt x="31791" y="25498"/>
                          <a:pt x="26658" y="25498"/>
                        </a:cubicBezTo>
                        <a:cubicBezTo>
                          <a:pt x="18152" y="25498"/>
                          <a:pt x="11293" y="28739"/>
                          <a:pt x="6080" y="35221"/>
                        </a:cubicBezTo>
                        <a:cubicBezTo>
                          <a:pt x="868" y="41717"/>
                          <a:pt x="-1738" y="50322"/>
                          <a:pt x="-1738" y="61038"/>
                        </a:cubicBezTo>
                        <a:cubicBezTo>
                          <a:pt x="-1738" y="71780"/>
                          <a:pt x="868" y="80392"/>
                          <a:pt x="6080" y="86875"/>
                        </a:cubicBezTo>
                        <a:cubicBezTo>
                          <a:pt x="11293" y="93370"/>
                          <a:pt x="18152" y="96618"/>
                          <a:pt x="26658" y="96618"/>
                        </a:cubicBezTo>
                        <a:cubicBezTo>
                          <a:pt x="31791" y="96618"/>
                          <a:pt x="36197" y="95606"/>
                          <a:pt x="39874" y="93582"/>
                        </a:cubicBezTo>
                        <a:cubicBezTo>
                          <a:pt x="43552" y="91558"/>
                          <a:pt x="46568" y="88502"/>
                          <a:pt x="48923" y="84414"/>
                        </a:cubicBezTo>
                        <a:lnTo>
                          <a:pt x="48923" y="94951"/>
                        </a:lnTo>
                        <a:lnTo>
                          <a:pt x="60333" y="94951"/>
                        </a:lnTo>
                        <a:lnTo>
                          <a:pt x="60333" y="34110"/>
                        </a:lnTo>
                        <a:close/>
                      </a:path>
                    </a:pathLst>
                  </a:custGeom>
                  <a:solidFill>
                    <a:srgbClr val="000000"/>
                  </a:solidFill>
                  <a:ln w="20" cap="flat">
                    <a:noFill/>
                    <a:prstDash val="solid"/>
                    <a:round/>
                  </a:ln>
                </p:spPr>
                <p:txBody>
                  <a:bodyPr rtlCol="0" anchor="ctr"/>
                  <a:lstStyle/>
                  <a:p>
                    <a:endParaRPr lang="en-US" sz="1400"/>
                  </a:p>
                </p:txBody>
              </p:sp>
              <p:sp>
                <p:nvSpPr>
                  <p:cNvPr id="169" name="Freeform 168">
                    <a:extLst>
                      <a:ext uri="{FF2B5EF4-FFF2-40B4-BE49-F238E27FC236}">
                        <a16:creationId xmlns:a16="http://schemas.microsoft.com/office/drawing/2014/main" id="{8493442B-F248-15DA-2660-363200FEF946}"/>
                      </a:ext>
                    </a:extLst>
                  </p:cNvPr>
                  <p:cNvSpPr/>
                  <p:nvPr/>
                </p:nvSpPr>
                <p:spPr>
                  <a:xfrm rot="5400000" flipV="1">
                    <a:off x="5623491" y="4332071"/>
                    <a:ext cx="58181" cy="96500"/>
                  </a:xfrm>
                  <a:custGeom>
                    <a:avLst/>
                    <a:gdLst>
                      <a:gd name="connsiteX0" fmla="*/ 56316 w 58181"/>
                      <a:gd name="connsiteY0" fmla="*/ 39717 h 96500"/>
                      <a:gd name="connsiteX1" fmla="*/ 56316 w 58181"/>
                      <a:gd name="connsiteY1" fmla="*/ -2213 h 96500"/>
                      <a:gd name="connsiteX2" fmla="*/ 44906 w 58181"/>
                      <a:gd name="connsiteY2" fmla="*/ -2213 h 96500"/>
                      <a:gd name="connsiteX3" fmla="*/ 44906 w 58181"/>
                      <a:gd name="connsiteY3" fmla="*/ 39340 h 96500"/>
                      <a:gd name="connsiteX4" fmla="*/ 41056 w 58181"/>
                      <a:gd name="connsiteY4" fmla="*/ 54084 h 96500"/>
                      <a:gd name="connsiteX5" fmla="*/ 29527 w 58181"/>
                      <a:gd name="connsiteY5" fmla="*/ 58986 h 96500"/>
                      <a:gd name="connsiteX6" fmla="*/ 14942 w 58181"/>
                      <a:gd name="connsiteY6" fmla="*/ 53092 h 96500"/>
                      <a:gd name="connsiteX7" fmla="*/ 9604 w 58181"/>
                      <a:gd name="connsiteY7" fmla="*/ 37038 h 96500"/>
                      <a:gd name="connsiteX8" fmla="*/ 9604 w 58181"/>
                      <a:gd name="connsiteY8" fmla="*/ -2213 h 96500"/>
                      <a:gd name="connsiteX9" fmla="*/ -1866 w 58181"/>
                      <a:gd name="connsiteY9" fmla="*/ -2213 h 96500"/>
                      <a:gd name="connsiteX10" fmla="*/ -1866 w 58181"/>
                      <a:gd name="connsiteY10" fmla="*/ 94288 h 96500"/>
                      <a:gd name="connsiteX11" fmla="*/ 9604 w 58181"/>
                      <a:gd name="connsiteY11" fmla="*/ 94288 h 96500"/>
                      <a:gd name="connsiteX12" fmla="*/ 9604 w 58181"/>
                      <a:gd name="connsiteY12" fmla="*/ 56446 h 96500"/>
                      <a:gd name="connsiteX13" fmla="*/ 19248 w 58181"/>
                      <a:gd name="connsiteY13" fmla="*/ 65812 h 96500"/>
                      <a:gd name="connsiteX14" fmla="*/ 32067 w 58181"/>
                      <a:gd name="connsiteY14" fmla="*/ 68907 h 96500"/>
                      <a:gd name="connsiteX15" fmla="*/ 50164 w 58181"/>
                      <a:gd name="connsiteY15" fmla="*/ 61506 h 96500"/>
                      <a:gd name="connsiteX16" fmla="*/ 56316 w 58181"/>
                      <a:gd name="connsiteY16" fmla="*/ 3971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316" y="39717"/>
                        </a:moveTo>
                        <a:lnTo>
                          <a:pt x="56316" y="-2213"/>
                        </a:lnTo>
                        <a:lnTo>
                          <a:pt x="44906" y="-2213"/>
                        </a:lnTo>
                        <a:lnTo>
                          <a:pt x="44906" y="39340"/>
                        </a:lnTo>
                        <a:cubicBezTo>
                          <a:pt x="44906" y="45915"/>
                          <a:pt x="43623" y="50830"/>
                          <a:pt x="41056" y="54084"/>
                        </a:cubicBezTo>
                        <a:cubicBezTo>
                          <a:pt x="38490" y="57352"/>
                          <a:pt x="34647" y="58986"/>
                          <a:pt x="29527" y="58986"/>
                        </a:cubicBezTo>
                        <a:cubicBezTo>
                          <a:pt x="23362" y="58986"/>
                          <a:pt x="18500" y="57021"/>
                          <a:pt x="14942" y="53092"/>
                        </a:cubicBezTo>
                        <a:cubicBezTo>
                          <a:pt x="11383" y="49176"/>
                          <a:pt x="9604" y="43825"/>
                          <a:pt x="9604" y="37038"/>
                        </a:cubicBezTo>
                        <a:lnTo>
                          <a:pt x="9604" y="-2213"/>
                        </a:lnTo>
                        <a:lnTo>
                          <a:pt x="-1866" y="-2213"/>
                        </a:lnTo>
                        <a:lnTo>
                          <a:pt x="-1866" y="94288"/>
                        </a:lnTo>
                        <a:lnTo>
                          <a:pt x="9604" y="94288"/>
                        </a:lnTo>
                        <a:lnTo>
                          <a:pt x="9604" y="56446"/>
                        </a:lnTo>
                        <a:cubicBezTo>
                          <a:pt x="12342" y="60626"/>
                          <a:pt x="15557" y="63748"/>
                          <a:pt x="19248" y="65812"/>
                        </a:cubicBezTo>
                        <a:cubicBezTo>
                          <a:pt x="22952" y="67876"/>
                          <a:pt x="27225" y="68907"/>
                          <a:pt x="32067" y="68907"/>
                        </a:cubicBezTo>
                        <a:cubicBezTo>
                          <a:pt x="40044" y="68907"/>
                          <a:pt x="46077" y="66440"/>
                          <a:pt x="50164" y="61506"/>
                        </a:cubicBezTo>
                        <a:cubicBezTo>
                          <a:pt x="54266" y="56571"/>
                          <a:pt x="56316" y="49308"/>
                          <a:pt x="56316" y="39717"/>
                        </a:cubicBezTo>
                        <a:close/>
                      </a:path>
                    </a:pathLst>
                  </a:custGeom>
                  <a:solidFill>
                    <a:srgbClr val="000000"/>
                  </a:solidFill>
                  <a:ln w="20" cap="flat">
                    <a:noFill/>
                    <a:prstDash val="solid"/>
                    <a:round/>
                  </a:ln>
                </p:spPr>
                <p:txBody>
                  <a:bodyPr rtlCol="0" anchor="ctr"/>
                  <a:lstStyle/>
                  <a:p>
                    <a:endParaRPr lang="en-US" sz="1400"/>
                  </a:p>
                </p:txBody>
              </p:sp>
              <p:sp>
                <p:nvSpPr>
                  <p:cNvPr id="170" name="Freeform 169">
                    <a:extLst>
                      <a:ext uri="{FF2B5EF4-FFF2-40B4-BE49-F238E27FC236}">
                        <a16:creationId xmlns:a16="http://schemas.microsoft.com/office/drawing/2014/main" id="{8221BCAA-AC3D-4FE9-8782-463285F6BE24}"/>
                      </a:ext>
                    </a:extLst>
                  </p:cNvPr>
                  <p:cNvSpPr/>
                  <p:nvPr/>
                </p:nvSpPr>
                <p:spPr>
                  <a:xfrm rot="5400000" flipV="1">
                    <a:off x="5620604" y="4413644"/>
                    <a:ext cx="62150" cy="98305"/>
                  </a:xfrm>
                  <a:custGeom>
                    <a:avLst/>
                    <a:gdLst>
                      <a:gd name="connsiteX0" fmla="*/ 48338 w 62150"/>
                      <a:gd name="connsiteY0" fmla="*/ 34312 h 98305"/>
                      <a:gd name="connsiteX1" fmla="*/ 43159 w 62150"/>
                      <a:gd name="connsiteY1" fmla="*/ 54057 h 98305"/>
                      <a:gd name="connsiteX2" fmla="*/ 28931 w 62150"/>
                      <a:gd name="connsiteY2" fmla="*/ 61220 h 98305"/>
                      <a:gd name="connsiteX3" fmla="*/ 14683 w 62150"/>
                      <a:gd name="connsiteY3" fmla="*/ 54057 h 98305"/>
                      <a:gd name="connsiteX4" fmla="*/ 9504 w 62150"/>
                      <a:gd name="connsiteY4" fmla="*/ 34312 h 98305"/>
                      <a:gd name="connsiteX5" fmla="*/ 14683 w 62150"/>
                      <a:gd name="connsiteY5" fmla="*/ 14568 h 98305"/>
                      <a:gd name="connsiteX6" fmla="*/ 28931 w 62150"/>
                      <a:gd name="connsiteY6" fmla="*/ 7404 h 98305"/>
                      <a:gd name="connsiteX7" fmla="*/ 43159 w 62150"/>
                      <a:gd name="connsiteY7" fmla="*/ 14568 h 98305"/>
                      <a:gd name="connsiteX8" fmla="*/ 48338 w 62150"/>
                      <a:gd name="connsiteY8" fmla="*/ 34312 h 98305"/>
                      <a:gd name="connsiteX9" fmla="*/ 9504 w 62150"/>
                      <a:gd name="connsiteY9" fmla="*/ 58561 h 98305"/>
                      <a:gd name="connsiteX10" fmla="*/ 18592 w 62150"/>
                      <a:gd name="connsiteY10" fmla="*/ 67749 h 98305"/>
                      <a:gd name="connsiteX11" fmla="*/ 31709 w 62150"/>
                      <a:gd name="connsiteY11" fmla="*/ 70765 h 98305"/>
                      <a:gd name="connsiteX12" fmla="*/ 52267 w 62150"/>
                      <a:gd name="connsiteY12" fmla="*/ 60724 h 98305"/>
                      <a:gd name="connsiteX13" fmla="*/ 60185 w 62150"/>
                      <a:gd name="connsiteY13" fmla="*/ 34312 h 98305"/>
                      <a:gd name="connsiteX14" fmla="*/ 52267 w 62150"/>
                      <a:gd name="connsiteY14" fmla="*/ 7880 h 98305"/>
                      <a:gd name="connsiteX15" fmla="*/ 31709 w 62150"/>
                      <a:gd name="connsiteY15" fmla="*/ -2161 h 98305"/>
                      <a:gd name="connsiteX16" fmla="*/ 18592 w 62150"/>
                      <a:gd name="connsiteY16" fmla="*/ 856 h 98305"/>
                      <a:gd name="connsiteX17" fmla="*/ 9504 w 62150"/>
                      <a:gd name="connsiteY17" fmla="*/ 10063 h 98305"/>
                      <a:gd name="connsiteX18" fmla="*/ 9504 w 62150"/>
                      <a:gd name="connsiteY18" fmla="*/ -355 h 98305"/>
                      <a:gd name="connsiteX19" fmla="*/ -1966 w 62150"/>
                      <a:gd name="connsiteY19" fmla="*/ -355 h 98305"/>
                      <a:gd name="connsiteX20" fmla="*/ -1966 w 62150"/>
                      <a:gd name="connsiteY20" fmla="*/ 96145 h 98305"/>
                      <a:gd name="connsiteX21" fmla="*/ 9504 w 62150"/>
                      <a:gd name="connsiteY21" fmla="*/ 96145 h 98305"/>
                      <a:gd name="connsiteX22" fmla="*/ 9504 w 62150"/>
                      <a:gd name="connsiteY22" fmla="*/ 5856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338" y="34312"/>
                        </a:moveTo>
                        <a:cubicBezTo>
                          <a:pt x="48338" y="42700"/>
                          <a:pt x="46612" y="49281"/>
                          <a:pt x="43159" y="54057"/>
                        </a:cubicBezTo>
                        <a:cubicBezTo>
                          <a:pt x="39706" y="58833"/>
                          <a:pt x="34963" y="61220"/>
                          <a:pt x="28931" y="61220"/>
                        </a:cubicBezTo>
                        <a:cubicBezTo>
                          <a:pt x="22885" y="61220"/>
                          <a:pt x="18136" y="58833"/>
                          <a:pt x="14683" y="54057"/>
                        </a:cubicBezTo>
                        <a:cubicBezTo>
                          <a:pt x="11230" y="49281"/>
                          <a:pt x="9504" y="42700"/>
                          <a:pt x="9504" y="34312"/>
                        </a:cubicBezTo>
                        <a:cubicBezTo>
                          <a:pt x="9504" y="25925"/>
                          <a:pt x="11230" y="19343"/>
                          <a:pt x="14683" y="14568"/>
                        </a:cubicBezTo>
                        <a:cubicBezTo>
                          <a:pt x="18136" y="9792"/>
                          <a:pt x="22885" y="7404"/>
                          <a:pt x="28931" y="7404"/>
                        </a:cubicBezTo>
                        <a:cubicBezTo>
                          <a:pt x="34963" y="7404"/>
                          <a:pt x="39706" y="9792"/>
                          <a:pt x="43159" y="14568"/>
                        </a:cubicBezTo>
                        <a:cubicBezTo>
                          <a:pt x="46612" y="19343"/>
                          <a:pt x="48338" y="25925"/>
                          <a:pt x="48338" y="34312"/>
                        </a:cubicBezTo>
                        <a:close/>
                        <a:moveTo>
                          <a:pt x="9504" y="58561"/>
                        </a:moveTo>
                        <a:cubicBezTo>
                          <a:pt x="11911" y="62689"/>
                          <a:pt x="14941" y="65751"/>
                          <a:pt x="18592" y="67749"/>
                        </a:cubicBezTo>
                        <a:cubicBezTo>
                          <a:pt x="22257" y="69760"/>
                          <a:pt x="26629" y="70765"/>
                          <a:pt x="31709" y="70765"/>
                        </a:cubicBezTo>
                        <a:cubicBezTo>
                          <a:pt x="40149" y="70765"/>
                          <a:pt x="47002" y="67418"/>
                          <a:pt x="52267" y="60724"/>
                        </a:cubicBezTo>
                        <a:cubicBezTo>
                          <a:pt x="57545" y="54030"/>
                          <a:pt x="60185" y="45226"/>
                          <a:pt x="60185" y="34312"/>
                        </a:cubicBezTo>
                        <a:cubicBezTo>
                          <a:pt x="60185" y="23398"/>
                          <a:pt x="57545" y="14588"/>
                          <a:pt x="52267" y="7880"/>
                        </a:cubicBezTo>
                        <a:cubicBezTo>
                          <a:pt x="47002" y="1186"/>
                          <a:pt x="40149" y="-2161"/>
                          <a:pt x="31709" y="-2161"/>
                        </a:cubicBezTo>
                        <a:cubicBezTo>
                          <a:pt x="26629" y="-2161"/>
                          <a:pt x="22257" y="-1155"/>
                          <a:pt x="18592" y="856"/>
                        </a:cubicBezTo>
                        <a:cubicBezTo>
                          <a:pt x="14941" y="2866"/>
                          <a:pt x="11911" y="5936"/>
                          <a:pt x="9504" y="10063"/>
                        </a:cubicBezTo>
                        <a:lnTo>
                          <a:pt x="9504" y="-355"/>
                        </a:lnTo>
                        <a:lnTo>
                          <a:pt x="-1966" y="-355"/>
                        </a:lnTo>
                        <a:lnTo>
                          <a:pt x="-1966" y="96145"/>
                        </a:lnTo>
                        <a:lnTo>
                          <a:pt x="9504" y="96145"/>
                        </a:lnTo>
                        <a:lnTo>
                          <a:pt x="9504" y="58561"/>
                        </a:lnTo>
                        <a:close/>
                      </a:path>
                    </a:pathLst>
                  </a:custGeom>
                  <a:solidFill>
                    <a:srgbClr val="000000"/>
                  </a:solidFill>
                  <a:ln w="20" cap="flat">
                    <a:noFill/>
                    <a:prstDash val="solid"/>
                    <a:round/>
                  </a:ln>
                </p:spPr>
                <p:txBody>
                  <a:bodyPr rtlCol="0" anchor="ctr"/>
                  <a:lstStyle/>
                  <a:p>
                    <a:endParaRPr lang="en-US" sz="1400"/>
                  </a:p>
                </p:txBody>
              </p:sp>
              <p:sp>
                <p:nvSpPr>
                  <p:cNvPr id="171" name="Freeform 170">
                    <a:extLst>
                      <a:ext uri="{FF2B5EF4-FFF2-40B4-BE49-F238E27FC236}">
                        <a16:creationId xmlns:a16="http://schemas.microsoft.com/office/drawing/2014/main" id="{BA0A0482-2BBB-0A6A-3960-E5DEDE3B07B6}"/>
                      </a:ext>
                    </a:extLst>
                  </p:cNvPr>
                  <p:cNvSpPr/>
                  <p:nvPr/>
                </p:nvSpPr>
                <p:spPr>
                  <a:xfrm rot="5400000" flipV="1">
                    <a:off x="5607110" y="4503228"/>
                    <a:ext cx="63757" cy="72925"/>
                  </a:xfrm>
                  <a:custGeom>
                    <a:avLst/>
                    <a:gdLst>
                      <a:gd name="connsiteX0" fmla="*/ 30090 w 63757"/>
                      <a:gd name="connsiteY0" fmla="*/ 61747 h 72925"/>
                      <a:gd name="connsiteX1" fmla="*/ 15584 w 63757"/>
                      <a:gd name="connsiteY1" fmla="*/ 54583 h 72925"/>
                      <a:gd name="connsiteX2" fmla="*/ 10246 w 63757"/>
                      <a:gd name="connsiteY2" fmla="*/ 34958 h 72925"/>
                      <a:gd name="connsiteX3" fmla="*/ 15544 w 63757"/>
                      <a:gd name="connsiteY3" fmla="*/ 15332 h 72925"/>
                      <a:gd name="connsiteX4" fmla="*/ 30090 w 63757"/>
                      <a:gd name="connsiteY4" fmla="*/ 8169 h 72925"/>
                      <a:gd name="connsiteX5" fmla="*/ 44536 w 63757"/>
                      <a:gd name="connsiteY5" fmla="*/ 15352 h 72925"/>
                      <a:gd name="connsiteX6" fmla="*/ 49874 w 63757"/>
                      <a:gd name="connsiteY6" fmla="*/ 34958 h 72925"/>
                      <a:gd name="connsiteX7" fmla="*/ 44536 w 63757"/>
                      <a:gd name="connsiteY7" fmla="*/ 54524 h 72925"/>
                      <a:gd name="connsiteX8" fmla="*/ 30090 w 63757"/>
                      <a:gd name="connsiteY8" fmla="*/ 61747 h 72925"/>
                      <a:gd name="connsiteX9" fmla="*/ 30090 w 63757"/>
                      <a:gd name="connsiteY9" fmla="*/ 71411 h 72925"/>
                      <a:gd name="connsiteX10" fmla="*/ 53466 w 63757"/>
                      <a:gd name="connsiteY10" fmla="*/ 61727 h 72925"/>
                      <a:gd name="connsiteX11" fmla="*/ 61978 w 63757"/>
                      <a:gd name="connsiteY11" fmla="*/ 34958 h 72925"/>
                      <a:gd name="connsiteX12" fmla="*/ 53466 w 63757"/>
                      <a:gd name="connsiteY12" fmla="*/ 8189 h 72925"/>
                      <a:gd name="connsiteX13" fmla="*/ 30090 w 63757"/>
                      <a:gd name="connsiteY13" fmla="*/ -1515 h 72925"/>
                      <a:gd name="connsiteX14" fmla="*/ 6674 w 63757"/>
                      <a:gd name="connsiteY14" fmla="*/ 8189 h 72925"/>
                      <a:gd name="connsiteX15" fmla="*/ -1779 w 63757"/>
                      <a:gd name="connsiteY15" fmla="*/ 34958 h 72925"/>
                      <a:gd name="connsiteX16" fmla="*/ 6674 w 63757"/>
                      <a:gd name="connsiteY16" fmla="*/ 61727 h 72925"/>
                      <a:gd name="connsiteX17" fmla="*/ 30090 w 63757"/>
                      <a:gd name="connsiteY17" fmla="*/ 7141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090" y="61747"/>
                        </a:moveTo>
                        <a:cubicBezTo>
                          <a:pt x="23978" y="61747"/>
                          <a:pt x="19142" y="59359"/>
                          <a:pt x="15584" y="54583"/>
                        </a:cubicBezTo>
                        <a:cubicBezTo>
                          <a:pt x="12025" y="49807"/>
                          <a:pt x="10246" y="43266"/>
                          <a:pt x="10246" y="34958"/>
                        </a:cubicBezTo>
                        <a:cubicBezTo>
                          <a:pt x="10246" y="26650"/>
                          <a:pt x="12012" y="20108"/>
                          <a:pt x="15544" y="15332"/>
                        </a:cubicBezTo>
                        <a:cubicBezTo>
                          <a:pt x="19090" y="10557"/>
                          <a:pt x="23938" y="8169"/>
                          <a:pt x="30090" y="8169"/>
                        </a:cubicBezTo>
                        <a:cubicBezTo>
                          <a:pt x="36175" y="8169"/>
                          <a:pt x="40990" y="10563"/>
                          <a:pt x="44536" y="15352"/>
                        </a:cubicBezTo>
                        <a:cubicBezTo>
                          <a:pt x="48094" y="20154"/>
                          <a:pt x="49874" y="26689"/>
                          <a:pt x="49874" y="34958"/>
                        </a:cubicBezTo>
                        <a:cubicBezTo>
                          <a:pt x="49874" y="43186"/>
                          <a:pt x="48094" y="49708"/>
                          <a:pt x="44536" y="54524"/>
                        </a:cubicBezTo>
                        <a:cubicBezTo>
                          <a:pt x="40990" y="59339"/>
                          <a:pt x="36175" y="61747"/>
                          <a:pt x="30090" y="61747"/>
                        </a:cubicBezTo>
                        <a:close/>
                        <a:moveTo>
                          <a:pt x="30090" y="71411"/>
                        </a:moveTo>
                        <a:cubicBezTo>
                          <a:pt x="40011" y="71411"/>
                          <a:pt x="47803" y="68183"/>
                          <a:pt x="53466" y="61727"/>
                        </a:cubicBezTo>
                        <a:cubicBezTo>
                          <a:pt x="59141" y="55284"/>
                          <a:pt x="61978" y="46361"/>
                          <a:pt x="61978" y="34958"/>
                        </a:cubicBezTo>
                        <a:cubicBezTo>
                          <a:pt x="61978" y="23594"/>
                          <a:pt x="59141" y="14671"/>
                          <a:pt x="53466" y="8189"/>
                        </a:cubicBezTo>
                        <a:cubicBezTo>
                          <a:pt x="47803" y="1719"/>
                          <a:pt x="40011" y="-1515"/>
                          <a:pt x="30090" y="-1515"/>
                        </a:cubicBezTo>
                        <a:cubicBezTo>
                          <a:pt x="20128" y="-1515"/>
                          <a:pt x="12323" y="1719"/>
                          <a:pt x="6674" y="8189"/>
                        </a:cubicBezTo>
                        <a:cubicBezTo>
                          <a:pt x="1038" y="14671"/>
                          <a:pt x="-1779" y="23594"/>
                          <a:pt x="-1779" y="34958"/>
                        </a:cubicBezTo>
                        <a:cubicBezTo>
                          <a:pt x="-1779" y="46361"/>
                          <a:pt x="1038" y="55284"/>
                          <a:pt x="6674" y="61727"/>
                        </a:cubicBezTo>
                        <a:cubicBezTo>
                          <a:pt x="12323" y="68183"/>
                          <a:pt x="20128" y="71411"/>
                          <a:pt x="30090" y="71411"/>
                        </a:cubicBezTo>
                        <a:close/>
                      </a:path>
                    </a:pathLst>
                  </a:custGeom>
                  <a:solidFill>
                    <a:srgbClr val="000000"/>
                  </a:solidFill>
                  <a:ln w="20" cap="flat">
                    <a:noFill/>
                    <a:prstDash val="solid"/>
                    <a:round/>
                  </a:ln>
                </p:spPr>
                <p:txBody>
                  <a:bodyPr rtlCol="0" anchor="ctr"/>
                  <a:lstStyle/>
                  <a:p>
                    <a:endParaRPr lang="en-US" sz="1400"/>
                  </a:p>
                </p:txBody>
              </p:sp>
              <p:sp>
                <p:nvSpPr>
                  <p:cNvPr id="172" name="Freeform 171">
                    <a:extLst>
                      <a:ext uri="{FF2B5EF4-FFF2-40B4-BE49-F238E27FC236}">
                        <a16:creationId xmlns:a16="http://schemas.microsoft.com/office/drawing/2014/main" id="{84938244-C688-0CA9-01C6-182FC024B559}"/>
                      </a:ext>
                    </a:extLst>
                  </p:cNvPr>
                  <p:cNvSpPr/>
                  <p:nvPr/>
                </p:nvSpPr>
                <p:spPr>
                  <a:xfrm rot="5400000" flipV="1">
                    <a:off x="5619552" y="4574817"/>
                    <a:ext cx="40679" cy="71119"/>
                  </a:xfrm>
                  <a:custGeom>
                    <a:avLst/>
                    <a:gdLst>
                      <a:gd name="connsiteX0" fmla="*/ 39254 w 40679"/>
                      <a:gd name="connsiteY0" fmla="*/ 57242 h 71119"/>
                      <a:gd name="connsiteX1" fmla="*/ 35067 w 40679"/>
                      <a:gd name="connsiteY1" fmla="*/ 58869 h 71119"/>
                      <a:gd name="connsiteX2" fmla="*/ 30086 w 40679"/>
                      <a:gd name="connsiteY2" fmla="*/ 59405 h 71119"/>
                      <a:gd name="connsiteX3" fmla="*/ 15223 w 40679"/>
                      <a:gd name="connsiteY3" fmla="*/ 53115 h 71119"/>
                      <a:gd name="connsiteX4" fmla="*/ 10044 w 40679"/>
                      <a:gd name="connsiteY4" fmla="*/ 35037 h 71119"/>
                      <a:gd name="connsiteX5" fmla="*/ 10044 w 40679"/>
                      <a:gd name="connsiteY5" fmla="*/ -1555 h 71119"/>
                      <a:gd name="connsiteX6" fmla="*/ -1426 w 40679"/>
                      <a:gd name="connsiteY6" fmla="*/ -1555 h 71119"/>
                      <a:gd name="connsiteX7" fmla="*/ -1426 w 40679"/>
                      <a:gd name="connsiteY7" fmla="*/ 67898 h 71119"/>
                      <a:gd name="connsiteX8" fmla="*/ 10044 w 40679"/>
                      <a:gd name="connsiteY8" fmla="*/ 67898 h 71119"/>
                      <a:gd name="connsiteX9" fmla="*/ 10044 w 40679"/>
                      <a:gd name="connsiteY9" fmla="*/ 57103 h 71119"/>
                      <a:gd name="connsiteX10" fmla="*/ 19410 w 40679"/>
                      <a:gd name="connsiteY10" fmla="*/ 66489 h 71119"/>
                      <a:gd name="connsiteX11" fmla="*/ 33440 w 40679"/>
                      <a:gd name="connsiteY11" fmla="*/ 69565 h 71119"/>
                      <a:gd name="connsiteX12" fmla="*/ 36039 w 40679"/>
                      <a:gd name="connsiteY12" fmla="*/ 69406 h 71119"/>
                      <a:gd name="connsiteX13" fmla="*/ 39194 w 40679"/>
                      <a:gd name="connsiteY13" fmla="*/ 68950 h 71119"/>
                      <a:gd name="connsiteX14" fmla="*/ 39254 w 40679"/>
                      <a:gd name="connsiteY14" fmla="*/ 5724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254" y="57242"/>
                        </a:moveTo>
                        <a:cubicBezTo>
                          <a:pt x="37970" y="57983"/>
                          <a:pt x="36575" y="58525"/>
                          <a:pt x="35067" y="58869"/>
                        </a:cubicBezTo>
                        <a:cubicBezTo>
                          <a:pt x="33559" y="59226"/>
                          <a:pt x="31898" y="59405"/>
                          <a:pt x="30086" y="59405"/>
                        </a:cubicBezTo>
                        <a:cubicBezTo>
                          <a:pt x="23630" y="59405"/>
                          <a:pt x="18676" y="57308"/>
                          <a:pt x="15223" y="53115"/>
                        </a:cubicBezTo>
                        <a:cubicBezTo>
                          <a:pt x="11770" y="48921"/>
                          <a:pt x="10044" y="42895"/>
                          <a:pt x="10044" y="35037"/>
                        </a:cubicBezTo>
                        <a:lnTo>
                          <a:pt x="10044" y="-1555"/>
                        </a:lnTo>
                        <a:lnTo>
                          <a:pt x="-1426" y="-1555"/>
                        </a:lnTo>
                        <a:lnTo>
                          <a:pt x="-1426" y="67898"/>
                        </a:lnTo>
                        <a:lnTo>
                          <a:pt x="10044" y="67898"/>
                        </a:lnTo>
                        <a:lnTo>
                          <a:pt x="10044" y="57103"/>
                        </a:lnTo>
                        <a:cubicBezTo>
                          <a:pt x="12451" y="61323"/>
                          <a:pt x="15574" y="64452"/>
                          <a:pt x="19410" y="66489"/>
                        </a:cubicBezTo>
                        <a:cubicBezTo>
                          <a:pt x="23260" y="68540"/>
                          <a:pt x="27936" y="69565"/>
                          <a:pt x="33440" y="69565"/>
                        </a:cubicBezTo>
                        <a:cubicBezTo>
                          <a:pt x="34220" y="69565"/>
                          <a:pt x="35087" y="69512"/>
                          <a:pt x="36039" y="69406"/>
                        </a:cubicBezTo>
                        <a:cubicBezTo>
                          <a:pt x="36992" y="69314"/>
                          <a:pt x="38043" y="69162"/>
                          <a:pt x="39194" y="68950"/>
                        </a:cubicBezTo>
                        <a:lnTo>
                          <a:pt x="39254" y="57242"/>
                        </a:lnTo>
                        <a:close/>
                      </a:path>
                    </a:pathLst>
                  </a:custGeom>
                  <a:solidFill>
                    <a:srgbClr val="000000"/>
                  </a:solidFill>
                  <a:ln w="20" cap="flat">
                    <a:noFill/>
                    <a:prstDash val="solid"/>
                    <a:round/>
                  </a:ln>
                </p:spPr>
                <p:txBody>
                  <a:bodyPr rtlCol="0" anchor="ctr"/>
                  <a:lstStyle/>
                  <a:p>
                    <a:endParaRPr lang="en-US" sz="1400"/>
                  </a:p>
                </p:txBody>
              </p:sp>
              <p:sp>
                <p:nvSpPr>
                  <p:cNvPr id="173" name="Freeform 172">
                    <a:extLst>
                      <a:ext uri="{FF2B5EF4-FFF2-40B4-BE49-F238E27FC236}">
                        <a16:creationId xmlns:a16="http://schemas.microsoft.com/office/drawing/2014/main" id="{E66E9A2F-9B1D-D7D0-1B61-2C0D3AFF7824}"/>
                      </a:ext>
                    </a:extLst>
                  </p:cNvPr>
                  <p:cNvSpPr/>
                  <p:nvPr/>
                </p:nvSpPr>
                <p:spPr>
                  <a:xfrm rot="5400000" flipV="1">
                    <a:off x="5623491" y="4620869"/>
                    <a:ext cx="58181" cy="96500"/>
                  </a:xfrm>
                  <a:custGeom>
                    <a:avLst/>
                    <a:gdLst>
                      <a:gd name="connsiteX0" fmla="*/ 56316 w 58181"/>
                      <a:gd name="connsiteY0" fmla="*/ 39740 h 96500"/>
                      <a:gd name="connsiteX1" fmla="*/ 56316 w 58181"/>
                      <a:gd name="connsiteY1" fmla="*/ -2190 h 96500"/>
                      <a:gd name="connsiteX2" fmla="*/ 44906 w 58181"/>
                      <a:gd name="connsiteY2" fmla="*/ -2190 h 96500"/>
                      <a:gd name="connsiteX3" fmla="*/ 44906 w 58181"/>
                      <a:gd name="connsiteY3" fmla="*/ 39363 h 96500"/>
                      <a:gd name="connsiteX4" fmla="*/ 41056 w 58181"/>
                      <a:gd name="connsiteY4" fmla="*/ 54107 h 96500"/>
                      <a:gd name="connsiteX5" fmla="*/ 29527 w 58181"/>
                      <a:gd name="connsiteY5" fmla="*/ 59008 h 96500"/>
                      <a:gd name="connsiteX6" fmla="*/ 14942 w 58181"/>
                      <a:gd name="connsiteY6" fmla="*/ 53115 h 96500"/>
                      <a:gd name="connsiteX7" fmla="*/ 9604 w 58181"/>
                      <a:gd name="connsiteY7" fmla="*/ 37061 h 96500"/>
                      <a:gd name="connsiteX8" fmla="*/ 9604 w 58181"/>
                      <a:gd name="connsiteY8" fmla="*/ -2190 h 96500"/>
                      <a:gd name="connsiteX9" fmla="*/ -1866 w 58181"/>
                      <a:gd name="connsiteY9" fmla="*/ -2190 h 96500"/>
                      <a:gd name="connsiteX10" fmla="*/ -1866 w 58181"/>
                      <a:gd name="connsiteY10" fmla="*/ 94310 h 96500"/>
                      <a:gd name="connsiteX11" fmla="*/ 9604 w 58181"/>
                      <a:gd name="connsiteY11" fmla="*/ 94310 h 96500"/>
                      <a:gd name="connsiteX12" fmla="*/ 9604 w 58181"/>
                      <a:gd name="connsiteY12" fmla="*/ 56468 h 96500"/>
                      <a:gd name="connsiteX13" fmla="*/ 19248 w 58181"/>
                      <a:gd name="connsiteY13" fmla="*/ 65835 h 96500"/>
                      <a:gd name="connsiteX14" fmla="*/ 32067 w 58181"/>
                      <a:gd name="connsiteY14" fmla="*/ 68930 h 96500"/>
                      <a:gd name="connsiteX15" fmla="*/ 50164 w 58181"/>
                      <a:gd name="connsiteY15" fmla="*/ 61528 h 96500"/>
                      <a:gd name="connsiteX16" fmla="*/ 56316 w 58181"/>
                      <a:gd name="connsiteY16" fmla="*/ 39740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316" y="39740"/>
                        </a:moveTo>
                        <a:lnTo>
                          <a:pt x="56316" y="-2190"/>
                        </a:lnTo>
                        <a:lnTo>
                          <a:pt x="44906" y="-2190"/>
                        </a:lnTo>
                        <a:lnTo>
                          <a:pt x="44906" y="39363"/>
                        </a:lnTo>
                        <a:cubicBezTo>
                          <a:pt x="44906" y="45938"/>
                          <a:pt x="43623" y="50852"/>
                          <a:pt x="41056" y="54107"/>
                        </a:cubicBezTo>
                        <a:cubicBezTo>
                          <a:pt x="38490" y="57375"/>
                          <a:pt x="34647" y="59008"/>
                          <a:pt x="29527" y="59008"/>
                        </a:cubicBezTo>
                        <a:cubicBezTo>
                          <a:pt x="23362" y="59008"/>
                          <a:pt x="18500" y="57044"/>
                          <a:pt x="14942" y="53115"/>
                        </a:cubicBezTo>
                        <a:cubicBezTo>
                          <a:pt x="11383" y="49199"/>
                          <a:pt x="9604" y="43848"/>
                          <a:pt x="9604" y="37061"/>
                        </a:cubicBezTo>
                        <a:lnTo>
                          <a:pt x="9604" y="-2190"/>
                        </a:lnTo>
                        <a:lnTo>
                          <a:pt x="-1866" y="-2190"/>
                        </a:lnTo>
                        <a:lnTo>
                          <a:pt x="-1866" y="94310"/>
                        </a:lnTo>
                        <a:lnTo>
                          <a:pt x="9604" y="94310"/>
                        </a:lnTo>
                        <a:lnTo>
                          <a:pt x="9604" y="56468"/>
                        </a:lnTo>
                        <a:cubicBezTo>
                          <a:pt x="12342" y="60649"/>
                          <a:pt x="15557" y="63771"/>
                          <a:pt x="19248" y="65835"/>
                        </a:cubicBezTo>
                        <a:cubicBezTo>
                          <a:pt x="22952" y="67898"/>
                          <a:pt x="27225" y="68930"/>
                          <a:pt x="32067" y="68930"/>
                        </a:cubicBezTo>
                        <a:cubicBezTo>
                          <a:pt x="40044" y="68930"/>
                          <a:pt x="46077" y="66463"/>
                          <a:pt x="50164" y="61528"/>
                        </a:cubicBezTo>
                        <a:cubicBezTo>
                          <a:pt x="54266" y="56594"/>
                          <a:pt x="56316" y="49331"/>
                          <a:pt x="56316" y="39740"/>
                        </a:cubicBezTo>
                        <a:close/>
                      </a:path>
                    </a:pathLst>
                  </a:custGeom>
                  <a:solidFill>
                    <a:srgbClr val="000000"/>
                  </a:solidFill>
                  <a:ln w="20" cap="flat">
                    <a:noFill/>
                    <a:prstDash val="solid"/>
                    <a:round/>
                  </a:ln>
                </p:spPr>
                <p:txBody>
                  <a:bodyPr rtlCol="0" anchor="ctr"/>
                  <a:lstStyle/>
                  <a:p>
                    <a:endParaRPr lang="en-US" sz="1400"/>
                  </a:p>
                </p:txBody>
              </p:sp>
              <p:sp>
                <p:nvSpPr>
                  <p:cNvPr id="174" name="Freeform 173">
                    <a:extLst>
                      <a:ext uri="{FF2B5EF4-FFF2-40B4-BE49-F238E27FC236}">
                        <a16:creationId xmlns:a16="http://schemas.microsoft.com/office/drawing/2014/main" id="{07B015F8-5794-B2EF-8EC3-F1F5F1A00F41}"/>
                      </a:ext>
                    </a:extLst>
                  </p:cNvPr>
                  <p:cNvSpPr/>
                  <p:nvPr/>
                </p:nvSpPr>
                <p:spPr>
                  <a:xfrm rot="5400000" flipV="1">
                    <a:off x="5607110" y="4711412"/>
                    <a:ext cx="63757" cy="72925"/>
                  </a:xfrm>
                  <a:custGeom>
                    <a:avLst/>
                    <a:gdLst>
                      <a:gd name="connsiteX0" fmla="*/ 30090 w 63757"/>
                      <a:gd name="connsiteY0" fmla="*/ 61763 h 72925"/>
                      <a:gd name="connsiteX1" fmla="*/ 15584 w 63757"/>
                      <a:gd name="connsiteY1" fmla="*/ 54600 h 72925"/>
                      <a:gd name="connsiteX2" fmla="*/ 10246 w 63757"/>
                      <a:gd name="connsiteY2" fmla="*/ 34974 h 72925"/>
                      <a:gd name="connsiteX3" fmla="*/ 15544 w 63757"/>
                      <a:gd name="connsiteY3" fmla="*/ 15349 h 72925"/>
                      <a:gd name="connsiteX4" fmla="*/ 30090 w 63757"/>
                      <a:gd name="connsiteY4" fmla="*/ 8185 h 72925"/>
                      <a:gd name="connsiteX5" fmla="*/ 44536 w 63757"/>
                      <a:gd name="connsiteY5" fmla="*/ 15369 h 72925"/>
                      <a:gd name="connsiteX6" fmla="*/ 49874 w 63757"/>
                      <a:gd name="connsiteY6" fmla="*/ 34974 h 72925"/>
                      <a:gd name="connsiteX7" fmla="*/ 44536 w 63757"/>
                      <a:gd name="connsiteY7" fmla="*/ 54540 h 72925"/>
                      <a:gd name="connsiteX8" fmla="*/ 30090 w 63757"/>
                      <a:gd name="connsiteY8" fmla="*/ 61763 h 72925"/>
                      <a:gd name="connsiteX9" fmla="*/ 30090 w 63757"/>
                      <a:gd name="connsiteY9" fmla="*/ 71427 h 72925"/>
                      <a:gd name="connsiteX10" fmla="*/ 53466 w 63757"/>
                      <a:gd name="connsiteY10" fmla="*/ 61743 h 72925"/>
                      <a:gd name="connsiteX11" fmla="*/ 61978 w 63757"/>
                      <a:gd name="connsiteY11" fmla="*/ 34974 h 72925"/>
                      <a:gd name="connsiteX12" fmla="*/ 53466 w 63757"/>
                      <a:gd name="connsiteY12" fmla="*/ 8205 h 72925"/>
                      <a:gd name="connsiteX13" fmla="*/ 30090 w 63757"/>
                      <a:gd name="connsiteY13" fmla="*/ -1499 h 72925"/>
                      <a:gd name="connsiteX14" fmla="*/ 6674 w 63757"/>
                      <a:gd name="connsiteY14" fmla="*/ 8205 h 72925"/>
                      <a:gd name="connsiteX15" fmla="*/ -1779 w 63757"/>
                      <a:gd name="connsiteY15" fmla="*/ 34974 h 72925"/>
                      <a:gd name="connsiteX16" fmla="*/ 6674 w 63757"/>
                      <a:gd name="connsiteY16" fmla="*/ 61743 h 72925"/>
                      <a:gd name="connsiteX17" fmla="*/ 30090 w 63757"/>
                      <a:gd name="connsiteY17" fmla="*/ 7142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090" y="61763"/>
                        </a:moveTo>
                        <a:cubicBezTo>
                          <a:pt x="23978" y="61763"/>
                          <a:pt x="19142" y="59375"/>
                          <a:pt x="15584" y="54600"/>
                        </a:cubicBezTo>
                        <a:cubicBezTo>
                          <a:pt x="12025" y="49824"/>
                          <a:pt x="10246" y="43282"/>
                          <a:pt x="10246" y="34974"/>
                        </a:cubicBezTo>
                        <a:cubicBezTo>
                          <a:pt x="10246" y="26666"/>
                          <a:pt x="12012" y="20124"/>
                          <a:pt x="15544" y="15349"/>
                        </a:cubicBezTo>
                        <a:cubicBezTo>
                          <a:pt x="19090" y="10573"/>
                          <a:pt x="23938" y="8185"/>
                          <a:pt x="30090" y="8185"/>
                        </a:cubicBezTo>
                        <a:cubicBezTo>
                          <a:pt x="36175" y="8185"/>
                          <a:pt x="40990" y="10580"/>
                          <a:pt x="44536" y="15369"/>
                        </a:cubicBezTo>
                        <a:cubicBezTo>
                          <a:pt x="48094" y="20171"/>
                          <a:pt x="49874" y="26706"/>
                          <a:pt x="49874" y="34974"/>
                        </a:cubicBezTo>
                        <a:cubicBezTo>
                          <a:pt x="49874" y="43203"/>
                          <a:pt x="48094" y="49725"/>
                          <a:pt x="44536" y="54540"/>
                        </a:cubicBezTo>
                        <a:cubicBezTo>
                          <a:pt x="40990" y="59356"/>
                          <a:pt x="36175" y="61763"/>
                          <a:pt x="30090" y="61763"/>
                        </a:cubicBezTo>
                        <a:close/>
                        <a:moveTo>
                          <a:pt x="30090" y="71427"/>
                        </a:moveTo>
                        <a:cubicBezTo>
                          <a:pt x="40011" y="71427"/>
                          <a:pt x="47803" y="68199"/>
                          <a:pt x="53466" y="61743"/>
                        </a:cubicBezTo>
                        <a:cubicBezTo>
                          <a:pt x="59141" y="55301"/>
                          <a:pt x="61978" y="46378"/>
                          <a:pt x="61978" y="34974"/>
                        </a:cubicBezTo>
                        <a:cubicBezTo>
                          <a:pt x="61978" y="23610"/>
                          <a:pt x="59141" y="14687"/>
                          <a:pt x="53466" y="8205"/>
                        </a:cubicBezTo>
                        <a:cubicBezTo>
                          <a:pt x="47803" y="1736"/>
                          <a:pt x="40011" y="-1499"/>
                          <a:pt x="30090" y="-1499"/>
                        </a:cubicBezTo>
                        <a:cubicBezTo>
                          <a:pt x="20128" y="-1499"/>
                          <a:pt x="12323" y="1736"/>
                          <a:pt x="6674" y="8205"/>
                        </a:cubicBezTo>
                        <a:cubicBezTo>
                          <a:pt x="1038" y="14687"/>
                          <a:pt x="-1779" y="23610"/>
                          <a:pt x="-1779" y="34974"/>
                        </a:cubicBezTo>
                        <a:cubicBezTo>
                          <a:pt x="-1779" y="46378"/>
                          <a:pt x="1038" y="55301"/>
                          <a:pt x="6674" y="61743"/>
                        </a:cubicBezTo>
                        <a:cubicBezTo>
                          <a:pt x="12323" y="68199"/>
                          <a:pt x="20128" y="71427"/>
                          <a:pt x="30090" y="71427"/>
                        </a:cubicBezTo>
                        <a:close/>
                      </a:path>
                    </a:pathLst>
                  </a:custGeom>
                  <a:solidFill>
                    <a:srgbClr val="000000"/>
                  </a:solidFill>
                  <a:ln w="20" cap="flat">
                    <a:noFill/>
                    <a:prstDash val="solid"/>
                    <a:round/>
                  </a:ln>
                </p:spPr>
                <p:txBody>
                  <a:bodyPr rtlCol="0" anchor="ctr"/>
                  <a:lstStyle/>
                  <a:p>
                    <a:endParaRPr lang="en-US" sz="1400"/>
                  </a:p>
                </p:txBody>
              </p:sp>
              <p:sp>
                <p:nvSpPr>
                  <p:cNvPr id="175" name="Freeform 174">
                    <a:extLst>
                      <a:ext uri="{FF2B5EF4-FFF2-40B4-BE49-F238E27FC236}">
                        <a16:creationId xmlns:a16="http://schemas.microsoft.com/office/drawing/2014/main" id="{5D3EC16F-733C-96F0-0ECB-4637CC0AF240}"/>
                      </a:ext>
                    </a:extLst>
                  </p:cNvPr>
                  <p:cNvSpPr/>
                  <p:nvPr/>
                </p:nvSpPr>
                <p:spPr>
                  <a:xfrm rot="5400000" flipV="1">
                    <a:off x="5607110" y="4789113"/>
                    <a:ext cx="63757" cy="72925"/>
                  </a:xfrm>
                  <a:custGeom>
                    <a:avLst/>
                    <a:gdLst>
                      <a:gd name="connsiteX0" fmla="*/ 30090 w 63757"/>
                      <a:gd name="connsiteY0" fmla="*/ 61769 h 72925"/>
                      <a:gd name="connsiteX1" fmla="*/ 15584 w 63757"/>
                      <a:gd name="connsiteY1" fmla="*/ 54606 h 72925"/>
                      <a:gd name="connsiteX2" fmla="*/ 10246 w 63757"/>
                      <a:gd name="connsiteY2" fmla="*/ 34980 h 72925"/>
                      <a:gd name="connsiteX3" fmla="*/ 15544 w 63757"/>
                      <a:gd name="connsiteY3" fmla="*/ 15355 h 72925"/>
                      <a:gd name="connsiteX4" fmla="*/ 30090 w 63757"/>
                      <a:gd name="connsiteY4" fmla="*/ 8191 h 72925"/>
                      <a:gd name="connsiteX5" fmla="*/ 44536 w 63757"/>
                      <a:gd name="connsiteY5" fmla="*/ 15375 h 72925"/>
                      <a:gd name="connsiteX6" fmla="*/ 49874 w 63757"/>
                      <a:gd name="connsiteY6" fmla="*/ 34980 h 72925"/>
                      <a:gd name="connsiteX7" fmla="*/ 44536 w 63757"/>
                      <a:gd name="connsiteY7" fmla="*/ 54546 h 72925"/>
                      <a:gd name="connsiteX8" fmla="*/ 30090 w 63757"/>
                      <a:gd name="connsiteY8" fmla="*/ 61769 h 72925"/>
                      <a:gd name="connsiteX9" fmla="*/ 30090 w 63757"/>
                      <a:gd name="connsiteY9" fmla="*/ 71433 h 72925"/>
                      <a:gd name="connsiteX10" fmla="*/ 53466 w 63757"/>
                      <a:gd name="connsiteY10" fmla="*/ 61749 h 72925"/>
                      <a:gd name="connsiteX11" fmla="*/ 61978 w 63757"/>
                      <a:gd name="connsiteY11" fmla="*/ 34980 h 72925"/>
                      <a:gd name="connsiteX12" fmla="*/ 53466 w 63757"/>
                      <a:gd name="connsiteY12" fmla="*/ 8211 h 72925"/>
                      <a:gd name="connsiteX13" fmla="*/ 30090 w 63757"/>
                      <a:gd name="connsiteY13" fmla="*/ -1493 h 72925"/>
                      <a:gd name="connsiteX14" fmla="*/ 6674 w 63757"/>
                      <a:gd name="connsiteY14" fmla="*/ 8211 h 72925"/>
                      <a:gd name="connsiteX15" fmla="*/ -1779 w 63757"/>
                      <a:gd name="connsiteY15" fmla="*/ 34980 h 72925"/>
                      <a:gd name="connsiteX16" fmla="*/ 6674 w 63757"/>
                      <a:gd name="connsiteY16" fmla="*/ 61749 h 72925"/>
                      <a:gd name="connsiteX17" fmla="*/ 30090 w 63757"/>
                      <a:gd name="connsiteY17" fmla="*/ 71433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090" y="61769"/>
                        </a:moveTo>
                        <a:cubicBezTo>
                          <a:pt x="23978" y="61769"/>
                          <a:pt x="19142" y="59382"/>
                          <a:pt x="15584" y="54606"/>
                        </a:cubicBezTo>
                        <a:cubicBezTo>
                          <a:pt x="12025" y="49830"/>
                          <a:pt x="10246" y="43288"/>
                          <a:pt x="10246" y="34980"/>
                        </a:cubicBezTo>
                        <a:cubicBezTo>
                          <a:pt x="10246" y="26672"/>
                          <a:pt x="12012" y="20131"/>
                          <a:pt x="15544" y="15355"/>
                        </a:cubicBezTo>
                        <a:cubicBezTo>
                          <a:pt x="19090" y="10579"/>
                          <a:pt x="23938" y="8191"/>
                          <a:pt x="30090" y="8191"/>
                        </a:cubicBezTo>
                        <a:cubicBezTo>
                          <a:pt x="36175" y="8191"/>
                          <a:pt x="40990" y="10586"/>
                          <a:pt x="44536" y="15375"/>
                        </a:cubicBezTo>
                        <a:cubicBezTo>
                          <a:pt x="48094" y="20177"/>
                          <a:pt x="49874" y="26712"/>
                          <a:pt x="49874" y="34980"/>
                        </a:cubicBezTo>
                        <a:cubicBezTo>
                          <a:pt x="49874" y="43209"/>
                          <a:pt x="48094" y="49731"/>
                          <a:pt x="44536" y="54546"/>
                        </a:cubicBezTo>
                        <a:cubicBezTo>
                          <a:pt x="40990" y="59362"/>
                          <a:pt x="36175" y="61769"/>
                          <a:pt x="30090" y="61769"/>
                        </a:cubicBezTo>
                        <a:close/>
                        <a:moveTo>
                          <a:pt x="30090" y="71433"/>
                        </a:moveTo>
                        <a:cubicBezTo>
                          <a:pt x="40011" y="71433"/>
                          <a:pt x="47803" y="68205"/>
                          <a:pt x="53466" y="61749"/>
                        </a:cubicBezTo>
                        <a:cubicBezTo>
                          <a:pt x="59141" y="55307"/>
                          <a:pt x="61978" y="46384"/>
                          <a:pt x="61978" y="34980"/>
                        </a:cubicBezTo>
                        <a:cubicBezTo>
                          <a:pt x="61978" y="23616"/>
                          <a:pt x="59141" y="14693"/>
                          <a:pt x="53466" y="8211"/>
                        </a:cubicBezTo>
                        <a:cubicBezTo>
                          <a:pt x="47803" y="1742"/>
                          <a:pt x="40011" y="-1493"/>
                          <a:pt x="30090" y="-1493"/>
                        </a:cubicBezTo>
                        <a:cubicBezTo>
                          <a:pt x="20128" y="-1493"/>
                          <a:pt x="12323" y="1742"/>
                          <a:pt x="6674" y="8211"/>
                        </a:cubicBezTo>
                        <a:cubicBezTo>
                          <a:pt x="1038" y="14693"/>
                          <a:pt x="-1779" y="23616"/>
                          <a:pt x="-1779" y="34980"/>
                        </a:cubicBezTo>
                        <a:cubicBezTo>
                          <a:pt x="-1779" y="46384"/>
                          <a:pt x="1038" y="55307"/>
                          <a:pt x="6674" y="61749"/>
                        </a:cubicBezTo>
                        <a:cubicBezTo>
                          <a:pt x="12323" y="68205"/>
                          <a:pt x="20128" y="71433"/>
                          <a:pt x="30090" y="71433"/>
                        </a:cubicBezTo>
                        <a:close/>
                      </a:path>
                    </a:pathLst>
                  </a:custGeom>
                  <a:solidFill>
                    <a:srgbClr val="000000"/>
                  </a:solidFill>
                  <a:ln w="20" cap="flat">
                    <a:noFill/>
                    <a:prstDash val="solid"/>
                    <a:round/>
                  </a:ln>
                </p:spPr>
                <p:txBody>
                  <a:bodyPr rtlCol="0" anchor="ctr"/>
                  <a:lstStyle/>
                  <a:p>
                    <a:endParaRPr lang="en-US" sz="1400"/>
                  </a:p>
                </p:txBody>
              </p:sp>
              <p:sp>
                <p:nvSpPr>
                  <p:cNvPr id="176" name="Freeform 175">
                    <a:extLst>
                      <a:ext uri="{FF2B5EF4-FFF2-40B4-BE49-F238E27FC236}">
                        <a16:creationId xmlns:a16="http://schemas.microsoft.com/office/drawing/2014/main" id="{A8A6CC2F-46E0-73EF-AD1B-937C0785660C}"/>
                      </a:ext>
                    </a:extLst>
                  </p:cNvPr>
                  <p:cNvSpPr/>
                  <p:nvPr/>
                </p:nvSpPr>
                <p:spPr>
                  <a:xfrm rot="5400000" flipV="1">
                    <a:off x="5620643" y="4853279"/>
                    <a:ext cx="62071" cy="98305"/>
                  </a:xfrm>
                  <a:custGeom>
                    <a:avLst/>
                    <a:gdLst>
                      <a:gd name="connsiteX0" fmla="*/ 48925 w 62071"/>
                      <a:gd name="connsiteY0" fmla="*/ 58596 h 98305"/>
                      <a:gd name="connsiteX1" fmla="*/ 48925 w 62071"/>
                      <a:gd name="connsiteY1" fmla="*/ 96180 h 98305"/>
                      <a:gd name="connsiteX2" fmla="*/ 60335 w 62071"/>
                      <a:gd name="connsiteY2" fmla="*/ 96180 h 98305"/>
                      <a:gd name="connsiteX3" fmla="*/ 60335 w 62071"/>
                      <a:gd name="connsiteY3" fmla="*/ -320 h 98305"/>
                      <a:gd name="connsiteX4" fmla="*/ 48925 w 62071"/>
                      <a:gd name="connsiteY4" fmla="*/ -320 h 98305"/>
                      <a:gd name="connsiteX5" fmla="*/ 48925 w 62071"/>
                      <a:gd name="connsiteY5" fmla="*/ 10098 h 98305"/>
                      <a:gd name="connsiteX6" fmla="*/ 39837 w 62071"/>
                      <a:gd name="connsiteY6" fmla="*/ 890 h 98305"/>
                      <a:gd name="connsiteX7" fmla="*/ 26660 w 62071"/>
                      <a:gd name="connsiteY7" fmla="*/ -2126 h 98305"/>
                      <a:gd name="connsiteX8" fmla="*/ 6162 w 62071"/>
                      <a:gd name="connsiteY8" fmla="*/ 7915 h 98305"/>
                      <a:gd name="connsiteX9" fmla="*/ -1736 w 62071"/>
                      <a:gd name="connsiteY9" fmla="*/ 34347 h 98305"/>
                      <a:gd name="connsiteX10" fmla="*/ 6162 w 62071"/>
                      <a:gd name="connsiteY10" fmla="*/ 60759 h 98305"/>
                      <a:gd name="connsiteX11" fmla="*/ 26660 w 62071"/>
                      <a:gd name="connsiteY11" fmla="*/ 70800 h 98305"/>
                      <a:gd name="connsiteX12" fmla="*/ 39837 w 62071"/>
                      <a:gd name="connsiteY12" fmla="*/ 67784 h 98305"/>
                      <a:gd name="connsiteX13" fmla="*/ 48925 w 62071"/>
                      <a:gd name="connsiteY13" fmla="*/ 58596 h 98305"/>
                      <a:gd name="connsiteX14" fmla="*/ 10051 w 62071"/>
                      <a:gd name="connsiteY14" fmla="*/ 34347 h 98305"/>
                      <a:gd name="connsiteX15" fmla="*/ 15230 w 62071"/>
                      <a:gd name="connsiteY15" fmla="*/ 14602 h 98305"/>
                      <a:gd name="connsiteX16" fmla="*/ 29458 w 62071"/>
                      <a:gd name="connsiteY16" fmla="*/ 7439 h 98305"/>
                      <a:gd name="connsiteX17" fmla="*/ 43706 w 62071"/>
                      <a:gd name="connsiteY17" fmla="*/ 14602 h 98305"/>
                      <a:gd name="connsiteX18" fmla="*/ 48925 w 62071"/>
                      <a:gd name="connsiteY18" fmla="*/ 34347 h 98305"/>
                      <a:gd name="connsiteX19" fmla="*/ 43706 w 62071"/>
                      <a:gd name="connsiteY19" fmla="*/ 54091 h 98305"/>
                      <a:gd name="connsiteX20" fmla="*/ 29458 w 62071"/>
                      <a:gd name="connsiteY20" fmla="*/ 61255 h 98305"/>
                      <a:gd name="connsiteX21" fmla="*/ 15230 w 62071"/>
                      <a:gd name="connsiteY21" fmla="*/ 54091 h 98305"/>
                      <a:gd name="connsiteX22" fmla="*/ 10051 w 62071"/>
                      <a:gd name="connsiteY22" fmla="*/ 34347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925" y="58596"/>
                        </a:moveTo>
                        <a:lnTo>
                          <a:pt x="48925" y="96180"/>
                        </a:lnTo>
                        <a:lnTo>
                          <a:pt x="60335" y="96180"/>
                        </a:lnTo>
                        <a:lnTo>
                          <a:pt x="60335" y="-320"/>
                        </a:lnTo>
                        <a:lnTo>
                          <a:pt x="48925" y="-320"/>
                        </a:lnTo>
                        <a:lnTo>
                          <a:pt x="48925" y="10098"/>
                        </a:lnTo>
                        <a:cubicBezTo>
                          <a:pt x="46531" y="5970"/>
                          <a:pt x="43501" y="2901"/>
                          <a:pt x="39837" y="890"/>
                        </a:cubicBezTo>
                        <a:cubicBezTo>
                          <a:pt x="36185" y="-1121"/>
                          <a:pt x="31793" y="-2126"/>
                          <a:pt x="26660" y="-2126"/>
                        </a:cubicBezTo>
                        <a:cubicBezTo>
                          <a:pt x="18273" y="-2126"/>
                          <a:pt x="11440" y="1221"/>
                          <a:pt x="6162" y="7915"/>
                        </a:cubicBezTo>
                        <a:cubicBezTo>
                          <a:pt x="897" y="14622"/>
                          <a:pt x="-1736" y="23433"/>
                          <a:pt x="-1736" y="34347"/>
                        </a:cubicBezTo>
                        <a:cubicBezTo>
                          <a:pt x="-1736" y="45261"/>
                          <a:pt x="897" y="54065"/>
                          <a:pt x="6162" y="60759"/>
                        </a:cubicBezTo>
                        <a:cubicBezTo>
                          <a:pt x="11440" y="67453"/>
                          <a:pt x="18273" y="70800"/>
                          <a:pt x="26660" y="70800"/>
                        </a:cubicBezTo>
                        <a:cubicBezTo>
                          <a:pt x="31793" y="70800"/>
                          <a:pt x="36185" y="69794"/>
                          <a:pt x="39837" y="67784"/>
                        </a:cubicBezTo>
                        <a:cubicBezTo>
                          <a:pt x="43501" y="65786"/>
                          <a:pt x="46531" y="62723"/>
                          <a:pt x="48925" y="58596"/>
                        </a:cubicBezTo>
                        <a:close/>
                        <a:moveTo>
                          <a:pt x="10051" y="34347"/>
                        </a:moveTo>
                        <a:cubicBezTo>
                          <a:pt x="10051" y="25959"/>
                          <a:pt x="11778" y="19378"/>
                          <a:pt x="15230" y="14602"/>
                        </a:cubicBezTo>
                        <a:cubicBezTo>
                          <a:pt x="18683" y="9827"/>
                          <a:pt x="23426" y="7439"/>
                          <a:pt x="29458" y="7439"/>
                        </a:cubicBezTo>
                        <a:cubicBezTo>
                          <a:pt x="35491" y="7439"/>
                          <a:pt x="40240" y="9827"/>
                          <a:pt x="43706" y="14602"/>
                        </a:cubicBezTo>
                        <a:cubicBezTo>
                          <a:pt x="47185" y="19378"/>
                          <a:pt x="48925" y="25959"/>
                          <a:pt x="48925" y="34347"/>
                        </a:cubicBezTo>
                        <a:cubicBezTo>
                          <a:pt x="48925" y="42734"/>
                          <a:pt x="47185" y="49316"/>
                          <a:pt x="43706" y="54091"/>
                        </a:cubicBezTo>
                        <a:cubicBezTo>
                          <a:pt x="40240" y="58867"/>
                          <a:pt x="35491" y="61255"/>
                          <a:pt x="29458" y="61255"/>
                        </a:cubicBezTo>
                        <a:cubicBezTo>
                          <a:pt x="23426" y="61255"/>
                          <a:pt x="18683" y="58867"/>
                          <a:pt x="15230" y="54091"/>
                        </a:cubicBezTo>
                        <a:cubicBezTo>
                          <a:pt x="11778" y="49316"/>
                          <a:pt x="10051" y="42734"/>
                          <a:pt x="10051" y="34347"/>
                        </a:cubicBezTo>
                        <a:close/>
                      </a:path>
                    </a:pathLst>
                  </a:custGeom>
                  <a:solidFill>
                    <a:srgbClr val="000000"/>
                  </a:solidFill>
                  <a:ln w="20" cap="flat">
                    <a:noFill/>
                    <a:prstDash val="solid"/>
                    <a:round/>
                  </a:ln>
                </p:spPr>
                <p:txBody>
                  <a:bodyPr rtlCol="0" anchor="ctr"/>
                  <a:lstStyle/>
                  <a:p>
                    <a:endParaRPr lang="en-US" sz="1400"/>
                  </a:p>
                </p:txBody>
              </p:sp>
            </p:grpSp>
          </p:grpSp>
          <p:grpSp>
            <p:nvGrpSpPr>
              <p:cNvPr id="19" name="Graphic 1109">
                <a:extLst>
                  <a:ext uri="{FF2B5EF4-FFF2-40B4-BE49-F238E27FC236}">
                    <a16:creationId xmlns:a16="http://schemas.microsoft.com/office/drawing/2014/main" id="{4231003B-774D-AEB9-BC41-EDF9346AAE8A}"/>
                  </a:ext>
                </a:extLst>
              </p:cNvPr>
              <p:cNvGrpSpPr/>
              <p:nvPr/>
            </p:nvGrpSpPr>
            <p:grpSpPr>
              <a:xfrm>
                <a:off x="5800125" y="3961765"/>
                <a:ext cx="98305" cy="462219"/>
                <a:chOff x="5800125" y="3961765"/>
                <a:chExt cx="98305" cy="462219"/>
              </a:xfrm>
              <a:solidFill>
                <a:srgbClr val="000000"/>
              </a:solidFill>
            </p:grpSpPr>
            <p:sp>
              <p:nvSpPr>
                <p:cNvPr id="156" name="Freeform 155">
                  <a:extLst>
                    <a:ext uri="{FF2B5EF4-FFF2-40B4-BE49-F238E27FC236}">
                      <a16:creationId xmlns:a16="http://schemas.microsoft.com/office/drawing/2014/main" id="{71EDF14E-AE7B-8F5B-0E49-68F009CF4CD9}"/>
                    </a:ext>
                  </a:extLst>
                </p:cNvPr>
                <p:cNvSpPr/>
                <p:nvPr/>
              </p:nvSpPr>
              <p:spPr>
                <a:xfrm>
                  <a:off x="5836970" y="3961765"/>
                  <a:ext cx="12700" cy="44450"/>
                </a:xfrm>
                <a:custGeom>
                  <a:avLst/>
                  <a:gdLst>
                    <a:gd name="connsiteX0" fmla="*/ 196 w 12700"/>
                    <a:gd name="connsiteY0" fmla="*/ 186 h 44450"/>
                    <a:gd name="connsiteX1" fmla="*/ 196 w 12700"/>
                    <a:gd name="connsiteY1" fmla="*/ 44636 h 44450"/>
                  </a:gdLst>
                  <a:ahLst/>
                  <a:cxnLst>
                    <a:cxn ang="0">
                      <a:pos x="connsiteX0" y="connsiteY0"/>
                    </a:cxn>
                    <a:cxn ang="0">
                      <a:pos x="connsiteX1" y="connsiteY1"/>
                    </a:cxn>
                  </a:cxnLst>
                  <a:rect l="l" t="t" r="r" b="b"/>
                  <a:pathLst>
                    <a:path w="12700" h="44450">
                      <a:moveTo>
                        <a:pt x="196" y="186"/>
                      </a:moveTo>
                      <a:lnTo>
                        <a:pt x="196"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57" name="Graphic 1109">
                  <a:extLst>
                    <a:ext uri="{FF2B5EF4-FFF2-40B4-BE49-F238E27FC236}">
                      <a16:creationId xmlns:a16="http://schemas.microsoft.com/office/drawing/2014/main" id="{4570DB97-5241-FEA3-254E-726D1EE369A7}"/>
                    </a:ext>
                  </a:extLst>
                </p:cNvPr>
                <p:cNvGrpSpPr/>
                <p:nvPr/>
              </p:nvGrpSpPr>
              <p:grpSpPr>
                <a:xfrm>
                  <a:off x="5800125" y="4061698"/>
                  <a:ext cx="98305" cy="362286"/>
                  <a:chOff x="5800125" y="4061698"/>
                  <a:chExt cx="98305" cy="362286"/>
                </a:xfrm>
                <a:solidFill>
                  <a:srgbClr val="000000"/>
                </a:solidFill>
              </p:grpSpPr>
              <p:sp>
                <p:nvSpPr>
                  <p:cNvPr id="158" name="Freeform 157">
                    <a:extLst>
                      <a:ext uri="{FF2B5EF4-FFF2-40B4-BE49-F238E27FC236}">
                        <a16:creationId xmlns:a16="http://schemas.microsoft.com/office/drawing/2014/main" id="{2C81BD58-E729-F536-AA06-BF8C2D87930C}"/>
                      </a:ext>
                    </a:extLst>
                  </p:cNvPr>
                  <p:cNvSpPr/>
                  <p:nvPr/>
                </p:nvSpPr>
                <p:spPr>
                  <a:xfrm rot="5400000" flipV="1">
                    <a:off x="5811883" y="4049940"/>
                    <a:ext cx="70881" cy="94396"/>
                  </a:xfrm>
                  <a:custGeom>
                    <a:avLst/>
                    <a:gdLst>
                      <a:gd name="connsiteX0" fmla="*/ -2146 w 70881"/>
                      <a:gd name="connsiteY0" fmla="*/ 92306 h 94396"/>
                      <a:gd name="connsiteX1" fmla="*/ 10455 w 70881"/>
                      <a:gd name="connsiteY1" fmla="*/ 92306 h 94396"/>
                      <a:gd name="connsiteX2" fmla="*/ 10455 w 70881"/>
                      <a:gd name="connsiteY2" fmla="*/ 36049 h 94396"/>
                      <a:gd name="connsiteX3" fmla="*/ 15833 w 70881"/>
                      <a:gd name="connsiteY3" fmla="*/ 14618 h 94396"/>
                      <a:gd name="connsiteX4" fmla="*/ 33335 w 70881"/>
                      <a:gd name="connsiteY4" fmla="*/ 8089 h 94396"/>
                      <a:gd name="connsiteX5" fmla="*/ 50758 w 70881"/>
                      <a:gd name="connsiteY5" fmla="*/ 14618 h 94396"/>
                      <a:gd name="connsiteX6" fmla="*/ 56155 w 70881"/>
                      <a:gd name="connsiteY6" fmla="*/ 36049 h 94396"/>
                      <a:gd name="connsiteX7" fmla="*/ 56155 w 70881"/>
                      <a:gd name="connsiteY7" fmla="*/ 92306 h 94396"/>
                      <a:gd name="connsiteX8" fmla="*/ 68736 w 70881"/>
                      <a:gd name="connsiteY8" fmla="*/ 92306 h 94396"/>
                      <a:gd name="connsiteX9" fmla="*/ 68736 w 70881"/>
                      <a:gd name="connsiteY9" fmla="*/ 34501 h 94396"/>
                      <a:gd name="connsiteX10" fmla="*/ 59767 w 70881"/>
                      <a:gd name="connsiteY10" fmla="*/ 7156 h 94396"/>
                      <a:gd name="connsiteX11" fmla="*/ 33335 w 70881"/>
                      <a:gd name="connsiteY11" fmla="*/ -2091 h 94396"/>
                      <a:gd name="connsiteX12" fmla="*/ 6804 w 70881"/>
                      <a:gd name="connsiteY12" fmla="*/ 7156 h 94396"/>
                      <a:gd name="connsiteX13" fmla="*/ -2146 w 70881"/>
                      <a:gd name="connsiteY13" fmla="*/ 34501 h 94396"/>
                      <a:gd name="connsiteX14" fmla="*/ -2146 w 70881"/>
                      <a:gd name="connsiteY14" fmla="*/ 92306 h 9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81" h="94396">
                        <a:moveTo>
                          <a:pt x="-2146" y="92306"/>
                        </a:moveTo>
                        <a:lnTo>
                          <a:pt x="10455" y="92306"/>
                        </a:lnTo>
                        <a:lnTo>
                          <a:pt x="10455" y="36049"/>
                        </a:lnTo>
                        <a:cubicBezTo>
                          <a:pt x="10455" y="26127"/>
                          <a:pt x="12248" y="18983"/>
                          <a:pt x="15833" y="14618"/>
                        </a:cubicBezTo>
                        <a:cubicBezTo>
                          <a:pt x="19431" y="10265"/>
                          <a:pt x="25265" y="8089"/>
                          <a:pt x="33335" y="8089"/>
                        </a:cubicBezTo>
                        <a:cubicBezTo>
                          <a:pt x="41352" y="8089"/>
                          <a:pt x="47160" y="10265"/>
                          <a:pt x="50758" y="14618"/>
                        </a:cubicBezTo>
                        <a:cubicBezTo>
                          <a:pt x="54356" y="18983"/>
                          <a:pt x="56155" y="26127"/>
                          <a:pt x="56155" y="36049"/>
                        </a:cubicBezTo>
                        <a:lnTo>
                          <a:pt x="56155" y="92306"/>
                        </a:lnTo>
                        <a:lnTo>
                          <a:pt x="68736" y="92306"/>
                        </a:lnTo>
                        <a:lnTo>
                          <a:pt x="68736" y="34501"/>
                        </a:lnTo>
                        <a:cubicBezTo>
                          <a:pt x="68736" y="22436"/>
                          <a:pt x="65746" y="13321"/>
                          <a:pt x="59767" y="7156"/>
                        </a:cubicBezTo>
                        <a:cubicBezTo>
                          <a:pt x="53801" y="992"/>
                          <a:pt x="44990" y="-2091"/>
                          <a:pt x="33335" y="-2091"/>
                        </a:cubicBezTo>
                        <a:cubicBezTo>
                          <a:pt x="21627" y="-2091"/>
                          <a:pt x="12783" y="992"/>
                          <a:pt x="6804" y="7156"/>
                        </a:cubicBezTo>
                        <a:cubicBezTo>
                          <a:pt x="838" y="13321"/>
                          <a:pt x="-2146" y="22436"/>
                          <a:pt x="-2146" y="34501"/>
                        </a:cubicBezTo>
                        <a:lnTo>
                          <a:pt x="-2146" y="92306"/>
                        </a:lnTo>
                        <a:close/>
                      </a:path>
                    </a:pathLst>
                  </a:custGeom>
                  <a:solidFill>
                    <a:srgbClr val="000000"/>
                  </a:solidFill>
                  <a:ln w="20" cap="flat">
                    <a:noFill/>
                    <a:prstDash val="solid"/>
                    <a:round/>
                  </a:ln>
                </p:spPr>
                <p:txBody>
                  <a:bodyPr rtlCol="0" anchor="ctr"/>
                  <a:lstStyle/>
                  <a:p>
                    <a:endParaRPr lang="en-US" sz="1400"/>
                  </a:p>
                </p:txBody>
              </p:sp>
              <p:sp>
                <p:nvSpPr>
                  <p:cNvPr id="159" name="Freeform 158">
                    <a:extLst>
                      <a:ext uri="{FF2B5EF4-FFF2-40B4-BE49-F238E27FC236}">
                        <a16:creationId xmlns:a16="http://schemas.microsoft.com/office/drawing/2014/main" id="{DB446258-44C8-C919-BBB9-7346434A9260}"/>
                      </a:ext>
                    </a:extLst>
                  </p:cNvPr>
                  <p:cNvSpPr/>
                  <p:nvPr/>
                </p:nvSpPr>
                <p:spPr>
                  <a:xfrm rot="5400000" flipV="1">
                    <a:off x="5817151" y="4139929"/>
                    <a:ext cx="40679" cy="71119"/>
                  </a:xfrm>
                  <a:custGeom>
                    <a:avLst/>
                    <a:gdLst>
                      <a:gd name="connsiteX0" fmla="*/ 39269 w 40679"/>
                      <a:gd name="connsiteY0" fmla="*/ 57208 h 71119"/>
                      <a:gd name="connsiteX1" fmla="*/ 35082 w 40679"/>
                      <a:gd name="connsiteY1" fmla="*/ 58835 h 71119"/>
                      <a:gd name="connsiteX2" fmla="*/ 30102 w 40679"/>
                      <a:gd name="connsiteY2" fmla="*/ 59371 h 71119"/>
                      <a:gd name="connsiteX3" fmla="*/ 15239 w 40679"/>
                      <a:gd name="connsiteY3" fmla="*/ 53080 h 71119"/>
                      <a:gd name="connsiteX4" fmla="*/ 10059 w 40679"/>
                      <a:gd name="connsiteY4" fmla="*/ 35003 h 71119"/>
                      <a:gd name="connsiteX5" fmla="*/ 10059 w 40679"/>
                      <a:gd name="connsiteY5" fmla="*/ -1589 h 71119"/>
                      <a:gd name="connsiteX6" fmla="*/ -1410 w 40679"/>
                      <a:gd name="connsiteY6" fmla="*/ -1589 h 71119"/>
                      <a:gd name="connsiteX7" fmla="*/ -1410 w 40679"/>
                      <a:gd name="connsiteY7" fmla="*/ 67864 h 71119"/>
                      <a:gd name="connsiteX8" fmla="*/ 10059 w 40679"/>
                      <a:gd name="connsiteY8" fmla="*/ 67864 h 71119"/>
                      <a:gd name="connsiteX9" fmla="*/ 10059 w 40679"/>
                      <a:gd name="connsiteY9" fmla="*/ 57069 h 71119"/>
                      <a:gd name="connsiteX10" fmla="*/ 19426 w 40679"/>
                      <a:gd name="connsiteY10" fmla="*/ 66455 h 71119"/>
                      <a:gd name="connsiteX11" fmla="*/ 33455 w 40679"/>
                      <a:gd name="connsiteY11" fmla="*/ 69531 h 71119"/>
                      <a:gd name="connsiteX12" fmla="*/ 36055 w 40679"/>
                      <a:gd name="connsiteY12" fmla="*/ 69372 h 71119"/>
                      <a:gd name="connsiteX13" fmla="*/ 39210 w 40679"/>
                      <a:gd name="connsiteY13" fmla="*/ 68916 h 71119"/>
                      <a:gd name="connsiteX14" fmla="*/ 39269 w 40679"/>
                      <a:gd name="connsiteY14" fmla="*/ 5720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269" y="57208"/>
                        </a:moveTo>
                        <a:cubicBezTo>
                          <a:pt x="37986" y="57949"/>
                          <a:pt x="36590" y="58491"/>
                          <a:pt x="35082" y="58835"/>
                        </a:cubicBezTo>
                        <a:cubicBezTo>
                          <a:pt x="33574" y="59192"/>
                          <a:pt x="31914" y="59371"/>
                          <a:pt x="30102" y="59371"/>
                        </a:cubicBezTo>
                        <a:cubicBezTo>
                          <a:pt x="23646" y="59371"/>
                          <a:pt x="18691" y="57274"/>
                          <a:pt x="15239" y="53080"/>
                        </a:cubicBezTo>
                        <a:cubicBezTo>
                          <a:pt x="11786" y="48887"/>
                          <a:pt x="10059" y="42861"/>
                          <a:pt x="10059" y="35003"/>
                        </a:cubicBezTo>
                        <a:lnTo>
                          <a:pt x="10059" y="-1589"/>
                        </a:lnTo>
                        <a:lnTo>
                          <a:pt x="-1410" y="-1589"/>
                        </a:lnTo>
                        <a:lnTo>
                          <a:pt x="-1410" y="67864"/>
                        </a:lnTo>
                        <a:lnTo>
                          <a:pt x="10059" y="67864"/>
                        </a:lnTo>
                        <a:lnTo>
                          <a:pt x="10059" y="57069"/>
                        </a:lnTo>
                        <a:cubicBezTo>
                          <a:pt x="12467" y="61289"/>
                          <a:pt x="15589" y="64418"/>
                          <a:pt x="19426" y="66455"/>
                        </a:cubicBezTo>
                        <a:cubicBezTo>
                          <a:pt x="23275" y="68505"/>
                          <a:pt x="27952" y="69531"/>
                          <a:pt x="33455" y="69531"/>
                        </a:cubicBezTo>
                        <a:cubicBezTo>
                          <a:pt x="34236" y="69531"/>
                          <a:pt x="35102" y="69478"/>
                          <a:pt x="36055" y="69372"/>
                        </a:cubicBezTo>
                        <a:cubicBezTo>
                          <a:pt x="37007" y="69279"/>
                          <a:pt x="38059" y="69127"/>
                          <a:pt x="39210" y="68916"/>
                        </a:cubicBezTo>
                        <a:lnTo>
                          <a:pt x="39269" y="57208"/>
                        </a:lnTo>
                        <a:close/>
                      </a:path>
                    </a:pathLst>
                  </a:custGeom>
                  <a:solidFill>
                    <a:srgbClr val="000000"/>
                  </a:solidFill>
                  <a:ln w="20" cap="flat">
                    <a:noFill/>
                    <a:prstDash val="solid"/>
                    <a:round/>
                  </a:ln>
                </p:spPr>
                <p:txBody>
                  <a:bodyPr rtlCol="0" anchor="ctr"/>
                  <a:lstStyle/>
                  <a:p>
                    <a:endParaRPr lang="en-US" sz="1400"/>
                  </a:p>
                </p:txBody>
              </p:sp>
              <p:sp>
                <p:nvSpPr>
                  <p:cNvPr id="160" name="Freeform 159">
                    <a:extLst>
                      <a:ext uri="{FF2B5EF4-FFF2-40B4-BE49-F238E27FC236}">
                        <a16:creationId xmlns:a16="http://schemas.microsoft.com/office/drawing/2014/main" id="{B76F4C40-5F86-9448-07A6-919AF4C62F8F}"/>
                      </a:ext>
                    </a:extLst>
                  </p:cNvPr>
                  <p:cNvSpPr/>
                  <p:nvPr/>
                </p:nvSpPr>
                <p:spPr>
                  <a:xfrm rot="5400000" flipV="1">
                    <a:off x="5818203" y="4189286"/>
                    <a:ext cx="62150" cy="98305"/>
                  </a:xfrm>
                  <a:custGeom>
                    <a:avLst/>
                    <a:gdLst>
                      <a:gd name="connsiteX0" fmla="*/ 48353 w 62150"/>
                      <a:gd name="connsiteY0" fmla="*/ 34295 h 98305"/>
                      <a:gd name="connsiteX1" fmla="*/ 43174 w 62150"/>
                      <a:gd name="connsiteY1" fmla="*/ 54039 h 98305"/>
                      <a:gd name="connsiteX2" fmla="*/ 28946 w 62150"/>
                      <a:gd name="connsiteY2" fmla="*/ 61203 h 98305"/>
                      <a:gd name="connsiteX3" fmla="*/ 14698 w 62150"/>
                      <a:gd name="connsiteY3" fmla="*/ 54039 h 98305"/>
                      <a:gd name="connsiteX4" fmla="*/ 9519 w 62150"/>
                      <a:gd name="connsiteY4" fmla="*/ 34295 h 98305"/>
                      <a:gd name="connsiteX5" fmla="*/ 14698 w 62150"/>
                      <a:gd name="connsiteY5" fmla="*/ 14550 h 98305"/>
                      <a:gd name="connsiteX6" fmla="*/ 28946 w 62150"/>
                      <a:gd name="connsiteY6" fmla="*/ 7386 h 98305"/>
                      <a:gd name="connsiteX7" fmla="*/ 43174 w 62150"/>
                      <a:gd name="connsiteY7" fmla="*/ 14550 h 98305"/>
                      <a:gd name="connsiteX8" fmla="*/ 48353 w 62150"/>
                      <a:gd name="connsiteY8" fmla="*/ 34295 h 98305"/>
                      <a:gd name="connsiteX9" fmla="*/ 9519 w 62150"/>
                      <a:gd name="connsiteY9" fmla="*/ 58544 h 98305"/>
                      <a:gd name="connsiteX10" fmla="*/ 18608 w 62150"/>
                      <a:gd name="connsiteY10" fmla="*/ 67731 h 98305"/>
                      <a:gd name="connsiteX11" fmla="*/ 31724 w 62150"/>
                      <a:gd name="connsiteY11" fmla="*/ 70748 h 98305"/>
                      <a:gd name="connsiteX12" fmla="*/ 52283 w 62150"/>
                      <a:gd name="connsiteY12" fmla="*/ 60707 h 98305"/>
                      <a:gd name="connsiteX13" fmla="*/ 60200 w 62150"/>
                      <a:gd name="connsiteY13" fmla="*/ 34295 h 98305"/>
                      <a:gd name="connsiteX14" fmla="*/ 52283 w 62150"/>
                      <a:gd name="connsiteY14" fmla="*/ 7863 h 98305"/>
                      <a:gd name="connsiteX15" fmla="*/ 31724 w 62150"/>
                      <a:gd name="connsiteY15" fmla="*/ -2178 h 98305"/>
                      <a:gd name="connsiteX16" fmla="*/ 18608 w 62150"/>
                      <a:gd name="connsiteY16" fmla="*/ 838 h 98305"/>
                      <a:gd name="connsiteX17" fmla="*/ 9519 w 62150"/>
                      <a:gd name="connsiteY17" fmla="*/ 10045 h 98305"/>
                      <a:gd name="connsiteX18" fmla="*/ 9519 w 62150"/>
                      <a:gd name="connsiteY18" fmla="*/ -372 h 98305"/>
                      <a:gd name="connsiteX19" fmla="*/ -1950 w 62150"/>
                      <a:gd name="connsiteY19" fmla="*/ -372 h 98305"/>
                      <a:gd name="connsiteX20" fmla="*/ -1950 w 62150"/>
                      <a:gd name="connsiteY20" fmla="*/ 96128 h 98305"/>
                      <a:gd name="connsiteX21" fmla="*/ 9519 w 62150"/>
                      <a:gd name="connsiteY21" fmla="*/ 96128 h 98305"/>
                      <a:gd name="connsiteX22" fmla="*/ 9519 w 62150"/>
                      <a:gd name="connsiteY22" fmla="*/ 5854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353" y="34295"/>
                        </a:moveTo>
                        <a:cubicBezTo>
                          <a:pt x="48353" y="42682"/>
                          <a:pt x="46627" y="49263"/>
                          <a:pt x="43174" y="54039"/>
                        </a:cubicBezTo>
                        <a:cubicBezTo>
                          <a:pt x="39721" y="58815"/>
                          <a:pt x="34979" y="61203"/>
                          <a:pt x="28946" y="61203"/>
                        </a:cubicBezTo>
                        <a:cubicBezTo>
                          <a:pt x="22900" y="61203"/>
                          <a:pt x="18151" y="58815"/>
                          <a:pt x="14698" y="54039"/>
                        </a:cubicBezTo>
                        <a:cubicBezTo>
                          <a:pt x="11246" y="49263"/>
                          <a:pt x="9519" y="42682"/>
                          <a:pt x="9519" y="34295"/>
                        </a:cubicBezTo>
                        <a:cubicBezTo>
                          <a:pt x="9519" y="25907"/>
                          <a:pt x="11246" y="19326"/>
                          <a:pt x="14698" y="14550"/>
                        </a:cubicBezTo>
                        <a:cubicBezTo>
                          <a:pt x="18151" y="9774"/>
                          <a:pt x="22900" y="7386"/>
                          <a:pt x="28946" y="7386"/>
                        </a:cubicBezTo>
                        <a:cubicBezTo>
                          <a:pt x="34979" y="7386"/>
                          <a:pt x="39721" y="9774"/>
                          <a:pt x="43174" y="14550"/>
                        </a:cubicBezTo>
                        <a:cubicBezTo>
                          <a:pt x="46627" y="19326"/>
                          <a:pt x="48353" y="25907"/>
                          <a:pt x="48353" y="34295"/>
                        </a:cubicBezTo>
                        <a:close/>
                        <a:moveTo>
                          <a:pt x="9519" y="58544"/>
                        </a:moveTo>
                        <a:cubicBezTo>
                          <a:pt x="11927" y="62671"/>
                          <a:pt x="14956" y="65734"/>
                          <a:pt x="18608" y="67731"/>
                        </a:cubicBezTo>
                        <a:cubicBezTo>
                          <a:pt x="22272" y="69742"/>
                          <a:pt x="26644" y="70748"/>
                          <a:pt x="31724" y="70748"/>
                        </a:cubicBezTo>
                        <a:cubicBezTo>
                          <a:pt x="40165" y="70748"/>
                          <a:pt x="47017" y="67400"/>
                          <a:pt x="52283" y="60707"/>
                        </a:cubicBezTo>
                        <a:cubicBezTo>
                          <a:pt x="57561" y="54013"/>
                          <a:pt x="60200" y="45209"/>
                          <a:pt x="60200" y="34295"/>
                        </a:cubicBezTo>
                        <a:cubicBezTo>
                          <a:pt x="60200" y="23380"/>
                          <a:pt x="57561" y="14570"/>
                          <a:pt x="52283" y="7863"/>
                        </a:cubicBezTo>
                        <a:cubicBezTo>
                          <a:pt x="47017" y="1169"/>
                          <a:pt x="40165" y="-2178"/>
                          <a:pt x="31724" y="-2178"/>
                        </a:cubicBezTo>
                        <a:cubicBezTo>
                          <a:pt x="26644" y="-2178"/>
                          <a:pt x="22272" y="-1173"/>
                          <a:pt x="18608" y="838"/>
                        </a:cubicBezTo>
                        <a:cubicBezTo>
                          <a:pt x="14956" y="2849"/>
                          <a:pt x="11927" y="5918"/>
                          <a:pt x="9519" y="10045"/>
                        </a:cubicBezTo>
                        <a:lnTo>
                          <a:pt x="9519" y="-372"/>
                        </a:lnTo>
                        <a:lnTo>
                          <a:pt x="-1950" y="-372"/>
                        </a:lnTo>
                        <a:lnTo>
                          <a:pt x="-1950" y="96128"/>
                        </a:lnTo>
                        <a:lnTo>
                          <a:pt x="9519" y="96128"/>
                        </a:lnTo>
                        <a:lnTo>
                          <a:pt x="9519" y="58544"/>
                        </a:lnTo>
                        <a:close/>
                      </a:path>
                    </a:pathLst>
                  </a:custGeom>
                  <a:solidFill>
                    <a:srgbClr val="000000"/>
                  </a:solidFill>
                  <a:ln w="20" cap="flat">
                    <a:noFill/>
                    <a:prstDash val="solid"/>
                    <a:round/>
                  </a:ln>
                </p:spPr>
                <p:txBody>
                  <a:bodyPr rtlCol="0" anchor="ctr"/>
                  <a:lstStyle/>
                  <a:p>
                    <a:endParaRPr lang="en-US" sz="1400"/>
                  </a:p>
                </p:txBody>
              </p:sp>
              <p:sp>
                <p:nvSpPr>
                  <p:cNvPr id="161" name="Freeform 160">
                    <a:extLst>
                      <a:ext uri="{FF2B5EF4-FFF2-40B4-BE49-F238E27FC236}">
                        <a16:creationId xmlns:a16="http://schemas.microsoft.com/office/drawing/2014/main" id="{61F0A5AA-2E35-D7B9-339A-E1F641DEBA1D}"/>
                      </a:ext>
                    </a:extLst>
                  </p:cNvPr>
                  <p:cNvSpPr/>
                  <p:nvPr/>
                </p:nvSpPr>
                <p:spPr>
                  <a:xfrm rot="5400000" flipV="1">
                    <a:off x="5807249" y="4276945"/>
                    <a:ext cx="58677" cy="72925"/>
                  </a:xfrm>
                  <a:custGeom>
                    <a:avLst/>
                    <a:gdLst>
                      <a:gd name="connsiteX0" fmla="*/ 34250 w 58677"/>
                      <a:gd name="connsiteY0" fmla="*/ 35178 h 72925"/>
                      <a:gd name="connsiteX1" fmla="*/ 15081 w 58677"/>
                      <a:gd name="connsiteY1" fmla="*/ 32023 h 72925"/>
                      <a:gd name="connsiteX2" fmla="*/ 9743 w 58677"/>
                      <a:gd name="connsiteY2" fmla="*/ 21228 h 72925"/>
                      <a:gd name="connsiteX3" fmla="*/ 13752 w 58677"/>
                      <a:gd name="connsiteY3" fmla="*/ 11584 h 72925"/>
                      <a:gd name="connsiteX4" fmla="*/ 24626 w 58677"/>
                      <a:gd name="connsiteY4" fmla="*/ 8032 h 72925"/>
                      <a:gd name="connsiteX5" fmla="*/ 39866 w 58677"/>
                      <a:gd name="connsiteY5" fmla="*/ 14759 h 72925"/>
                      <a:gd name="connsiteX6" fmla="*/ 45601 w 58677"/>
                      <a:gd name="connsiteY6" fmla="*/ 32638 h 72925"/>
                      <a:gd name="connsiteX7" fmla="*/ 45601 w 58677"/>
                      <a:gd name="connsiteY7" fmla="*/ 35178 h 72925"/>
                      <a:gd name="connsiteX8" fmla="*/ 34250 w 58677"/>
                      <a:gd name="connsiteY8" fmla="*/ 35178 h 72925"/>
                      <a:gd name="connsiteX9" fmla="*/ 57011 w 58677"/>
                      <a:gd name="connsiteY9" fmla="*/ 39901 h 72925"/>
                      <a:gd name="connsiteX10" fmla="*/ 57011 w 58677"/>
                      <a:gd name="connsiteY10" fmla="*/ 273 h 72925"/>
                      <a:gd name="connsiteX11" fmla="*/ 45601 w 58677"/>
                      <a:gd name="connsiteY11" fmla="*/ 273 h 72925"/>
                      <a:gd name="connsiteX12" fmla="*/ 45601 w 58677"/>
                      <a:gd name="connsiteY12" fmla="*/ 10810 h 72925"/>
                      <a:gd name="connsiteX13" fmla="*/ 35858 w 58677"/>
                      <a:gd name="connsiteY13" fmla="*/ 1483 h 72925"/>
                      <a:gd name="connsiteX14" fmla="*/ 21590 w 58677"/>
                      <a:gd name="connsiteY14" fmla="*/ -1533 h 72925"/>
                      <a:gd name="connsiteX15" fmla="*/ 4624 w 58677"/>
                      <a:gd name="connsiteY15" fmla="*/ 4460 h 72925"/>
                      <a:gd name="connsiteX16" fmla="*/ -1667 w 58677"/>
                      <a:gd name="connsiteY16" fmla="*/ 20494 h 72925"/>
                      <a:gd name="connsiteX17" fmla="*/ 6171 w 58677"/>
                      <a:gd name="connsiteY17" fmla="*/ 38155 h 72925"/>
                      <a:gd name="connsiteX18" fmla="*/ 29587 w 58677"/>
                      <a:gd name="connsiteY18" fmla="*/ 44108 h 72925"/>
                      <a:gd name="connsiteX19" fmla="*/ 45601 w 58677"/>
                      <a:gd name="connsiteY19" fmla="*/ 44108 h 72925"/>
                      <a:gd name="connsiteX20" fmla="*/ 45601 w 58677"/>
                      <a:gd name="connsiteY20" fmla="*/ 45239 h 72925"/>
                      <a:gd name="connsiteX21" fmla="*/ 40422 w 58677"/>
                      <a:gd name="connsiteY21" fmla="*/ 57423 h 72925"/>
                      <a:gd name="connsiteX22" fmla="*/ 25876 w 58677"/>
                      <a:gd name="connsiteY22" fmla="*/ 61729 h 72925"/>
                      <a:gd name="connsiteX23" fmla="*/ 14268 w 58677"/>
                      <a:gd name="connsiteY23" fmla="*/ 60300 h 72925"/>
                      <a:gd name="connsiteX24" fmla="*/ 3433 w 58677"/>
                      <a:gd name="connsiteY24" fmla="*/ 56014 h 72925"/>
                      <a:gd name="connsiteX25" fmla="*/ 3433 w 58677"/>
                      <a:gd name="connsiteY25" fmla="*/ 66571 h 72925"/>
                      <a:gd name="connsiteX26" fmla="*/ 15577 w 58677"/>
                      <a:gd name="connsiteY26" fmla="*/ 70182 h 72925"/>
                      <a:gd name="connsiteX27" fmla="*/ 27047 w 58677"/>
                      <a:gd name="connsiteY27" fmla="*/ 71393 h 72925"/>
                      <a:gd name="connsiteX28" fmla="*/ 49570 w 58677"/>
                      <a:gd name="connsiteY28" fmla="*/ 63574 h 72925"/>
                      <a:gd name="connsiteX29" fmla="*/ 57011 w 58677"/>
                      <a:gd name="connsiteY29" fmla="*/ 3990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250" y="35178"/>
                        </a:moveTo>
                        <a:cubicBezTo>
                          <a:pt x="25029" y="35178"/>
                          <a:pt x="18640" y="34126"/>
                          <a:pt x="15081" y="32023"/>
                        </a:cubicBezTo>
                        <a:cubicBezTo>
                          <a:pt x="11523" y="29919"/>
                          <a:pt x="9743" y="26321"/>
                          <a:pt x="9743" y="21228"/>
                        </a:cubicBezTo>
                        <a:cubicBezTo>
                          <a:pt x="9743" y="17180"/>
                          <a:pt x="11079" y="13965"/>
                          <a:pt x="13752" y="11584"/>
                        </a:cubicBezTo>
                        <a:cubicBezTo>
                          <a:pt x="16424" y="9216"/>
                          <a:pt x="20049" y="8032"/>
                          <a:pt x="24626" y="8032"/>
                        </a:cubicBezTo>
                        <a:cubicBezTo>
                          <a:pt x="30963" y="8032"/>
                          <a:pt x="36043" y="10274"/>
                          <a:pt x="39866" y="14759"/>
                        </a:cubicBezTo>
                        <a:cubicBezTo>
                          <a:pt x="43689" y="19244"/>
                          <a:pt x="45601" y="25203"/>
                          <a:pt x="45601" y="32638"/>
                        </a:cubicBezTo>
                        <a:lnTo>
                          <a:pt x="45601" y="35178"/>
                        </a:lnTo>
                        <a:lnTo>
                          <a:pt x="34250" y="35178"/>
                        </a:lnTo>
                        <a:close/>
                        <a:moveTo>
                          <a:pt x="57011" y="39901"/>
                        </a:moveTo>
                        <a:lnTo>
                          <a:pt x="57011" y="273"/>
                        </a:lnTo>
                        <a:lnTo>
                          <a:pt x="45601" y="273"/>
                        </a:lnTo>
                        <a:lnTo>
                          <a:pt x="45601" y="10810"/>
                        </a:lnTo>
                        <a:cubicBezTo>
                          <a:pt x="42995" y="6603"/>
                          <a:pt x="39747" y="3494"/>
                          <a:pt x="35858" y="1483"/>
                        </a:cubicBezTo>
                        <a:cubicBezTo>
                          <a:pt x="31968" y="-527"/>
                          <a:pt x="27212" y="-1533"/>
                          <a:pt x="21590" y="-1533"/>
                        </a:cubicBezTo>
                        <a:cubicBezTo>
                          <a:pt x="14486" y="-1533"/>
                          <a:pt x="8830" y="465"/>
                          <a:pt x="4624" y="4460"/>
                        </a:cubicBezTo>
                        <a:cubicBezTo>
                          <a:pt x="430" y="8455"/>
                          <a:pt x="-1667" y="13800"/>
                          <a:pt x="-1667" y="20494"/>
                        </a:cubicBezTo>
                        <a:cubicBezTo>
                          <a:pt x="-1667" y="28299"/>
                          <a:pt x="946" y="34186"/>
                          <a:pt x="6171" y="38155"/>
                        </a:cubicBezTo>
                        <a:cubicBezTo>
                          <a:pt x="11410" y="42123"/>
                          <a:pt x="19215" y="44108"/>
                          <a:pt x="29587" y="44108"/>
                        </a:cubicBezTo>
                        <a:lnTo>
                          <a:pt x="45601" y="44108"/>
                        </a:lnTo>
                        <a:lnTo>
                          <a:pt x="45601" y="45239"/>
                        </a:lnTo>
                        <a:cubicBezTo>
                          <a:pt x="45601" y="50491"/>
                          <a:pt x="43874" y="54552"/>
                          <a:pt x="40422" y="57423"/>
                        </a:cubicBezTo>
                        <a:cubicBezTo>
                          <a:pt x="36969" y="60294"/>
                          <a:pt x="32120" y="61729"/>
                          <a:pt x="25876" y="61729"/>
                        </a:cubicBezTo>
                        <a:cubicBezTo>
                          <a:pt x="21907" y="61729"/>
                          <a:pt x="18038" y="61253"/>
                          <a:pt x="14268" y="60300"/>
                        </a:cubicBezTo>
                        <a:cubicBezTo>
                          <a:pt x="10511" y="59348"/>
                          <a:pt x="6899" y="57919"/>
                          <a:pt x="3433" y="56014"/>
                        </a:cubicBezTo>
                        <a:lnTo>
                          <a:pt x="3433" y="66571"/>
                        </a:lnTo>
                        <a:cubicBezTo>
                          <a:pt x="7600" y="68185"/>
                          <a:pt x="11648" y="69389"/>
                          <a:pt x="15577" y="70182"/>
                        </a:cubicBezTo>
                        <a:cubicBezTo>
                          <a:pt x="19506" y="70989"/>
                          <a:pt x="23330" y="71393"/>
                          <a:pt x="27047" y="71393"/>
                        </a:cubicBezTo>
                        <a:cubicBezTo>
                          <a:pt x="37101" y="71393"/>
                          <a:pt x="44609" y="68787"/>
                          <a:pt x="49570" y="63574"/>
                        </a:cubicBezTo>
                        <a:cubicBezTo>
                          <a:pt x="54531" y="58375"/>
                          <a:pt x="57011" y="50484"/>
                          <a:pt x="57011" y="39901"/>
                        </a:cubicBezTo>
                        <a:close/>
                      </a:path>
                    </a:pathLst>
                  </a:custGeom>
                  <a:solidFill>
                    <a:srgbClr val="000000"/>
                  </a:solidFill>
                  <a:ln w="20" cap="flat">
                    <a:noFill/>
                    <a:prstDash val="solid"/>
                    <a:round/>
                  </a:ln>
                </p:spPr>
                <p:txBody>
                  <a:bodyPr rtlCol="0" anchor="ctr"/>
                  <a:lstStyle/>
                  <a:p>
                    <a:endParaRPr lang="en-US" sz="1400"/>
                  </a:p>
                </p:txBody>
              </p:sp>
              <p:sp>
                <p:nvSpPr>
                  <p:cNvPr id="162" name="Freeform 161">
                    <a:extLst>
                      <a:ext uri="{FF2B5EF4-FFF2-40B4-BE49-F238E27FC236}">
                        <a16:creationId xmlns:a16="http://schemas.microsoft.com/office/drawing/2014/main" id="{D9F4D6E4-8C98-EC6E-C200-1889455C5C20}"/>
                      </a:ext>
                    </a:extLst>
                  </p:cNvPr>
                  <p:cNvSpPr/>
                  <p:nvPr/>
                </p:nvSpPr>
                <p:spPr>
                  <a:xfrm rot="5400000" flipV="1">
                    <a:off x="5808400" y="4359333"/>
                    <a:ext cx="58181" cy="71119"/>
                  </a:xfrm>
                  <a:custGeom>
                    <a:avLst/>
                    <a:gdLst>
                      <a:gd name="connsiteX0" fmla="*/ 56331 w 58181"/>
                      <a:gd name="connsiteY0" fmla="*/ 40358 h 71119"/>
                      <a:gd name="connsiteX1" fmla="*/ 56331 w 58181"/>
                      <a:gd name="connsiteY1" fmla="*/ -1572 h 71119"/>
                      <a:gd name="connsiteX2" fmla="*/ 44920 w 58181"/>
                      <a:gd name="connsiteY2" fmla="*/ -1572 h 71119"/>
                      <a:gd name="connsiteX3" fmla="*/ 44920 w 58181"/>
                      <a:gd name="connsiteY3" fmla="*/ 39981 h 71119"/>
                      <a:gd name="connsiteX4" fmla="*/ 41071 w 58181"/>
                      <a:gd name="connsiteY4" fmla="*/ 54725 h 71119"/>
                      <a:gd name="connsiteX5" fmla="*/ 29541 w 58181"/>
                      <a:gd name="connsiteY5" fmla="*/ 59626 h 71119"/>
                      <a:gd name="connsiteX6" fmla="*/ 14956 w 58181"/>
                      <a:gd name="connsiteY6" fmla="*/ 53733 h 71119"/>
                      <a:gd name="connsiteX7" fmla="*/ 9618 w 58181"/>
                      <a:gd name="connsiteY7" fmla="*/ 37679 h 71119"/>
                      <a:gd name="connsiteX8" fmla="*/ 9618 w 58181"/>
                      <a:gd name="connsiteY8" fmla="*/ -1572 h 71119"/>
                      <a:gd name="connsiteX9" fmla="*/ -1851 w 58181"/>
                      <a:gd name="connsiteY9" fmla="*/ -1572 h 71119"/>
                      <a:gd name="connsiteX10" fmla="*/ -1851 w 58181"/>
                      <a:gd name="connsiteY10" fmla="*/ 67881 h 71119"/>
                      <a:gd name="connsiteX11" fmla="*/ 9618 w 58181"/>
                      <a:gd name="connsiteY11" fmla="*/ 67881 h 71119"/>
                      <a:gd name="connsiteX12" fmla="*/ 9618 w 58181"/>
                      <a:gd name="connsiteY12" fmla="*/ 57086 h 71119"/>
                      <a:gd name="connsiteX13" fmla="*/ 19262 w 58181"/>
                      <a:gd name="connsiteY13" fmla="*/ 66452 h 71119"/>
                      <a:gd name="connsiteX14" fmla="*/ 32081 w 58181"/>
                      <a:gd name="connsiteY14" fmla="*/ 69548 h 71119"/>
                      <a:gd name="connsiteX15" fmla="*/ 50179 w 58181"/>
                      <a:gd name="connsiteY15" fmla="*/ 62146 h 71119"/>
                      <a:gd name="connsiteX16" fmla="*/ 56331 w 58181"/>
                      <a:gd name="connsiteY16" fmla="*/ 4035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331" y="40358"/>
                        </a:moveTo>
                        <a:lnTo>
                          <a:pt x="56331" y="-1572"/>
                        </a:lnTo>
                        <a:lnTo>
                          <a:pt x="44920" y="-1572"/>
                        </a:lnTo>
                        <a:lnTo>
                          <a:pt x="44920" y="39981"/>
                        </a:lnTo>
                        <a:cubicBezTo>
                          <a:pt x="44920" y="46556"/>
                          <a:pt x="43637" y="51470"/>
                          <a:pt x="41071" y="54725"/>
                        </a:cubicBezTo>
                        <a:cubicBezTo>
                          <a:pt x="38504" y="57992"/>
                          <a:pt x="34661" y="59626"/>
                          <a:pt x="29541" y="59626"/>
                        </a:cubicBezTo>
                        <a:cubicBezTo>
                          <a:pt x="23377" y="59626"/>
                          <a:pt x="18515" y="57662"/>
                          <a:pt x="14956" y="53733"/>
                        </a:cubicBezTo>
                        <a:cubicBezTo>
                          <a:pt x="11398" y="49817"/>
                          <a:pt x="9618" y="44466"/>
                          <a:pt x="9618" y="37679"/>
                        </a:cubicBezTo>
                        <a:lnTo>
                          <a:pt x="9618" y="-1572"/>
                        </a:lnTo>
                        <a:lnTo>
                          <a:pt x="-1851" y="-1572"/>
                        </a:lnTo>
                        <a:lnTo>
                          <a:pt x="-1851" y="67881"/>
                        </a:lnTo>
                        <a:lnTo>
                          <a:pt x="9618" y="67881"/>
                        </a:lnTo>
                        <a:lnTo>
                          <a:pt x="9618" y="57086"/>
                        </a:lnTo>
                        <a:cubicBezTo>
                          <a:pt x="12357" y="61267"/>
                          <a:pt x="15571" y="64389"/>
                          <a:pt x="19262" y="66452"/>
                        </a:cubicBezTo>
                        <a:cubicBezTo>
                          <a:pt x="22967" y="68516"/>
                          <a:pt x="27240" y="69548"/>
                          <a:pt x="32081" y="69548"/>
                        </a:cubicBezTo>
                        <a:cubicBezTo>
                          <a:pt x="40059" y="69548"/>
                          <a:pt x="46091" y="67081"/>
                          <a:pt x="50179" y="62146"/>
                        </a:cubicBezTo>
                        <a:cubicBezTo>
                          <a:pt x="54280" y="57212"/>
                          <a:pt x="56331" y="49949"/>
                          <a:pt x="56331" y="40358"/>
                        </a:cubicBezTo>
                        <a:close/>
                      </a:path>
                    </a:pathLst>
                  </a:custGeom>
                  <a:solidFill>
                    <a:srgbClr val="000000"/>
                  </a:solidFill>
                  <a:ln w="20" cap="flat">
                    <a:noFill/>
                    <a:prstDash val="solid"/>
                    <a:round/>
                  </a:ln>
                </p:spPr>
                <p:txBody>
                  <a:bodyPr rtlCol="0" anchor="ctr"/>
                  <a:lstStyle/>
                  <a:p>
                    <a:endParaRPr lang="en-US" sz="1400"/>
                  </a:p>
                </p:txBody>
              </p:sp>
            </p:grpSp>
          </p:grpSp>
          <p:grpSp>
            <p:nvGrpSpPr>
              <p:cNvPr id="20" name="Graphic 1109">
                <a:extLst>
                  <a:ext uri="{FF2B5EF4-FFF2-40B4-BE49-F238E27FC236}">
                    <a16:creationId xmlns:a16="http://schemas.microsoft.com/office/drawing/2014/main" id="{E0E5E45E-734E-CE2D-617F-B6FAA930615F}"/>
                  </a:ext>
                </a:extLst>
              </p:cNvPr>
              <p:cNvGrpSpPr/>
              <p:nvPr/>
            </p:nvGrpSpPr>
            <p:grpSpPr>
              <a:xfrm>
                <a:off x="5973106" y="3961765"/>
                <a:ext cx="122912" cy="624854"/>
                <a:chOff x="5973106" y="3961765"/>
                <a:chExt cx="122912" cy="624854"/>
              </a:xfrm>
              <a:solidFill>
                <a:srgbClr val="000000"/>
              </a:solidFill>
            </p:grpSpPr>
            <p:sp>
              <p:nvSpPr>
                <p:cNvPr id="146" name="Freeform 145">
                  <a:extLst>
                    <a:ext uri="{FF2B5EF4-FFF2-40B4-BE49-F238E27FC236}">
                      <a16:creationId xmlns:a16="http://schemas.microsoft.com/office/drawing/2014/main" id="{EAE7A879-DE22-1C31-0DFB-E5B35B6F5B66}"/>
                    </a:ext>
                  </a:extLst>
                </p:cNvPr>
                <p:cNvSpPr/>
                <p:nvPr/>
              </p:nvSpPr>
              <p:spPr>
                <a:xfrm>
                  <a:off x="6034557" y="3961765"/>
                  <a:ext cx="12700" cy="44450"/>
                </a:xfrm>
                <a:custGeom>
                  <a:avLst/>
                  <a:gdLst>
                    <a:gd name="connsiteX0" fmla="*/ 211 w 12700"/>
                    <a:gd name="connsiteY0" fmla="*/ 186 h 44450"/>
                    <a:gd name="connsiteX1" fmla="*/ 211 w 12700"/>
                    <a:gd name="connsiteY1" fmla="*/ 44636 h 44450"/>
                  </a:gdLst>
                  <a:ahLst/>
                  <a:cxnLst>
                    <a:cxn ang="0">
                      <a:pos x="connsiteX0" y="connsiteY0"/>
                    </a:cxn>
                    <a:cxn ang="0">
                      <a:pos x="connsiteX1" y="connsiteY1"/>
                    </a:cxn>
                  </a:cxnLst>
                  <a:rect l="l" t="t" r="r" b="b"/>
                  <a:pathLst>
                    <a:path w="12700" h="44450">
                      <a:moveTo>
                        <a:pt x="211" y="186"/>
                      </a:moveTo>
                      <a:lnTo>
                        <a:pt x="211"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47" name="Graphic 1109">
                  <a:extLst>
                    <a:ext uri="{FF2B5EF4-FFF2-40B4-BE49-F238E27FC236}">
                      <a16:creationId xmlns:a16="http://schemas.microsoft.com/office/drawing/2014/main" id="{3A7CAC53-3763-4C2A-1800-B14FB112663B}"/>
                    </a:ext>
                  </a:extLst>
                </p:cNvPr>
                <p:cNvGrpSpPr/>
                <p:nvPr/>
              </p:nvGrpSpPr>
              <p:grpSpPr>
                <a:xfrm>
                  <a:off x="5973106" y="4063126"/>
                  <a:ext cx="122912" cy="523492"/>
                  <a:chOff x="5973106" y="4063126"/>
                  <a:chExt cx="122912" cy="523492"/>
                </a:xfrm>
                <a:solidFill>
                  <a:srgbClr val="000000"/>
                </a:solidFill>
              </p:grpSpPr>
              <p:sp>
                <p:nvSpPr>
                  <p:cNvPr id="148" name="Freeform 147">
                    <a:extLst>
                      <a:ext uri="{FF2B5EF4-FFF2-40B4-BE49-F238E27FC236}">
                        <a16:creationId xmlns:a16="http://schemas.microsoft.com/office/drawing/2014/main" id="{D420A7A6-3F1A-527E-6231-4D165DF77699}"/>
                      </a:ext>
                    </a:extLst>
                  </p:cNvPr>
                  <p:cNvSpPr/>
                  <p:nvPr/>
                </p:nvSpPr>
                <p:spPr>
                  <a:xfrm rot="5400000" flipV="1">
                    <a:off x="6009747" y="4052897"/>
                    <a:ext cx="72132" cy="92590"/>
                  </a:xfrm>
                  <a:custGeom>
                    <a:avLst/>
                    <a:gdLst>
                      <a:gd name="connsiteX0" fmla="*/ 41681 w 72132"/>
                      <a:gd name="connsiteY0" fmla="*/ 41282 h 92590"/>
                      <a:gd name="connsiteX1" fmla="*/ 49519 w 72132"/>
                      <a:gd name="connsiteY1" fmla="*/ 35448 h 92590"/>
                      <a:gd name="connsiteX2" fmla="*/ 57179 w 72132"/>
                      <a:gd name="connsiteY2" fmla="*/ 23165 h 92590"/>
                      <a:gd name="connsiteX3" fmla="*/ 69899 w 72132"/>
                      <a:gd name="connsiteY3" fmla="*/ -2136 h 92590"/>
                      <a:gd name="connsiteX4" fmla="*/ 56425 w 72132"/>
                      <a:gd name="connsiteY4" fmla="*/ -2136 h 92590"/>
                      <a:gd name="connsiteX5" fmla="*/ 44598 w 72132"/>
                      <a:gd name="connsiteY5" fmla="*/ 21617 h 92590"/>
                      <a:gd name="connsiteX6" fmla="*/ 35688 w 72132"/>
                      <a:gd name="connsiteY6" fmla="*/ 33960 h 92590"/>
                      <a:gd name="connsiteX7" fmla="*/ 23940 w 72132"/>
                      <a:gd name="connsiteY7" fmla="*/ 36996 h 92590"/>
                      <a:gd name="connsiteX8" fmla="*/ 10288 w 72132"/>
                      <a:gd name="connsiteY8" fmla="*/ 36996 h 92590"/>
                      <a:gd name="connsiteX9" fmla="*/ 10288 w 72132"/>
                      <a:gd name="connsiteY9" fmla="*/ -2136 h 92590"/>
                      <a:gd name="connsiteX10" fmla="*/ -2233 w 72132"/>
                      <a:gd name="connsiteY10" fmla="*/ -2136 h 92590"/>
                      <a:gd name="connsiteX11" fmla="*/ -2233 w 72132"/>
                      <a:gd name="connsiteY11" fmla="*/ 90455 h 92590"/>
                      <a:gd name="connsiteX12" fmla="*/ 26044 w 72132"/>
                      <a:gd name="connsiteY12" fmla="*/ 90455 h 92590"/>
                      <a:gd name="connsiteX13" fmla="*/ 49737 w 72132"/>
                      <a:gd name="connsiteY13" fmla="*/ 83807 h 92590"/>
                      <a:gd name="connsiteX14" fmla="*/ 57556 w 72132"/>
                      <a:gd name="connsiteY14" fmla="*/ 63785 h 92590"/>
                      <a:gd name="connsiteX15" fmla="*/ 53488 w 72132"/>
                      <a:gd name="connsiteY15" fmla="*/ 49259 h 92590"/>
                      <a:gd name="connsiteX16" fmla="*/ 41681 w 72132"/>
                      <a:gd name="connsiteY16" fmla="*/ 41282 h 92590"/>
                      <a:gd name="connsiteX17" fmla="*/ 10288 w 72132"/>
                      <a:gd name="connsiteY17" fmla="*/ 80156 h 92590"/>
                      <a:gd name="connsiteX18" fmla="*/ 10288 w 72132"/>
                      <a:gd name="connsiteY18" fmla="*/ 47295 h 92590"/>
                      <a:gd name="connsiteX19" fmla="*/ 26044 w 72132"/>
                      <a:gd name="connsiteY19" fmla="*/ 47295 h 92590"/>
                      <a:gd name="connsiteX20" fmla="*/ 39716 w 72132"/>
                      <a:gd name="connsiteY20" fmla="*/ 51482 h 92590"/>
                      <a:gd name="connsiteX21" fmla="*/ 44340 w 72132"/>
                      <a:gd name="connsiteY21" fmla="*/ 63785 h 92590"/>
                      <a:gd name="connsiteX22" fmla="*/ 39716 w 72132"/>
                      <a:gd name="connsiteY22" fmla="*/ 76028 h 92590"/>
                      <a:gd name="connsiteX23" fmla="*/ 26044 w 72132"/>
                      <a:gd name="connsiteY23" fmla="*/ 80156 h 92590"/>
                      <a:gd name="connsiteX24" fmla="*/ 10288 w 72132"/>
                      <a:gd name="connsiteY24" fmla="*/ 80156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32" h="92590">
                        <a:moveTo>
                          <a:pt x="41681" y="41282"/>
                        </a:moveTo>
                        <a:cubicBezTo>
                          <a:pt x="44366" y="40369"/>
                          <a:pt x="46979" y="38424"/>
                          <a:pt x="49519" y="35448"/>
                        </a:cubicBezTo>
                        <a:cubicBezTo>
                          <a:pt x="52059" y="32471"/>
                          <a:pt x="54612" y="28377"/>
                          <a:pt x="57179" y="23165"/>
                        </a:cubicBezTo>
                        <a:lnTo>
                          <a:pt x="69899" y="-2136"/>
                        </a:lnTo>
                        <a:lnTo>
                          <a:pt x="56425" y="-2136"/>
                        </a:lnTo>
                        <a:lnTo>
                          <a:pt x="44598" y="21617"/>
                        </a:lnTo>
                        <a:cubicBezTo>
                          <a:pt x="41529" y="27821"/>
                          <a:pt x="38559" y="31935"/>
                          <a:pt x="35688" y="33960"/>
                        </a:cubicBezTo>
                        <a:cubicBezTo>
                          <a:pt x="32817" y="35984"/>
                          <a:pt x="28901" y="36996"/>
                          <a:pt x="23940" y="36996"/>
                        </a:cubicBezTo>
                        <a:lnTo>
                          <a:pt x="10288" y="36996"/>
                        </a:lnTo>
                        <a:lnTo>
                          <a:pt x="10288" y="-2136"/>
                        </a:lnTo>
                        <a:lnTo>
                          <a:pt x="-2233" y="-2136"/>
                        </a:lnTo>
                        <a:lnTo>
                          <a:pt x="-2233" y="90455"/>
                        </a:lnTo>
                        <a:lnTo>
                          <a:pt x="26044" y="90455"/>
                        </a:lnTo>
                        <a:cubicBezTo>
                          <a:pt x="36627" y="90455"/>
                          <a:pt x="44525" y="88239"/>
                          <a:pt x="49737" y="83807"/>
                        </a:cubicBezTo>
                        <a:cubicBezTo>
                          <a:pt x="54950" y="79388"/>
                          <a:pt x="57556" y="72714"/>
                          <a:pt x="57556" y="63785"/>
                        </a:cubicBezTo>
                        <a:cubicBezTo>
                          <a:pt x="57556" y="57951"/>
                          <a:pt x="56200" y="53109"/>
                          <a:pt x="53488" y="49259"/>
                        </a:cubicBezTo>
                        <a:cubicBezTo>
                          <a:pt x="50776" y="45423"/>
                          <a:pt x="46840" y="42764"/>
                          <a:pt x="41681" y="41282"/>
                        </a:cubicBezTo>
                        <a:close/>
                        <a:moveTo>
                          <a:pt x="10288" y="80156"/>
                        </a:moveTo>
                        <a:lnTo>
                          <a:pt x="10288" y="47295"/>
                        </a:lnTo>
                        <a:lnTo>
                          <a:pt x="26044" y="47295"/>
                        </a:lnTo>
                        <a:cubicBezTo>
                          <a:pt x="32076" y="47295"/>
                          <a:pt x="36634" y="48690"/>
                          <a:pt x="39716" y="51482"/>
                        </a:cubicBezTo>
                        <a:cubicBezTo>
                          <a:pt x="42799" y="54273"/>
                          <a:pt x="44340" y="58374"/>
                          <a:pt x="44340" y="63785"/>
                        </a:cubicBezTo>
                        <a:cubicBezTo>
                          <a:pt x="44340" y="69196"/>
                          <a:pt x="42799" y="73277"/>
                          <a:pt x="39716" y="76028"/>
                        </a:cubicBezTo>
                        <a:cubicBezTo>
                          <a:pt x="36634" y="78780"/>
                          <a:pt x="32076" y="80156"/>
                          <a:pt x="26044" y="80156"/>
                        </a:cubicBezTo>
                        <a:lnTo>
                          <a:pt x="10288" y="80156"/>
                        </a:lnTo>
                        <a:close/>
                      </a:path>
                    </a:pathLst>
                  </a:custGeom>
                  <a:solidFill>
                    <a:srgbClr val="000000"/>
                  </a:solidFill>
                  <a:ln w="20" cap="flat">
                    <a:noFill/>
                    <a:prstDash val="solid"/>
                    <a:round/>
                  </a:ln>
                </p:spPr>
                <p:txBody>
                  <a:bodyPr rtlCol="0" anchor="ctr"/>
                  <a:lstStyle/>
                  <a:p>
                    <a:endParaRPr lang="en-US" sz="1400"/>
                  </a:p>
                </p:txBody>
              </p:sp>
              <p:sp>
                <p:nvSpPr>
                  <p:cNvPr id="149" name="Freeform 148">
                    <a:extLst>
                      <a:ext uri="{FF2B5EF4-FFF2-40B4-BE49-F238E27FC236}">
                        <a16:creationId xmlns:a16="http://schemas.microsoft.com/office/drawing/2014/main" id="{5CE603CD-1837-6F3E-3D5A-2D7AA021252D}"/>
                      </a:ext>
                    </a:extLst>
                  </p:cNvPr>
                  <p:cNvSpPr/>
                  <p:nvPr/>
                </p:nvSpPr>
                <p:spPr>
                  <a:xfrm rot="5400000" flipV="1">
                    <a:off x="6001988" y="4135921"/>
                    <a:ext cx="64373" cy="72925"/>
                  </a:xfrm>
                  <a:custGeom>
                    <a:avLst/>
                    <a:gdLst>
                      <a:gd name="connsiteX0" fmla="*/ 62609 w 64373"/>
                      <a:gd name="connsiteY0" fmla="*/ 37846 h 72925"/>
                      <a:gd name="connsiteX1" fmla="*/ 62609 w 64373"/>
                      <a:gd name="connsiteY1" fmla="*/ 32270 h 72925"/>
                      <a:gd name="connsiteX2" fmla="*/ 10142 w 64373"/>
                      <a:gd name="connsiteY2" fmla="*/ 32270 h 72925"/>
                      <a:gd name="connsiteX3" fmla="*/ 17246 w 64373"/>
                      <a:gd name="connsiteY3" fmla="*/ 14311 h 72925"/>
                      <a:gd name="connsiteX4" fmla="*/ 34947 w 64373"/>
                      <a:gd name="connsiteY4" fmla="*/ 8140 h 72925"/>
                      <a:gd name="connsiteX5" fmla="*/ 47687 w 64373"/>
                      <a:gd name="connsiteY5" fmla="*/ 9747 h 72925"/>
                      <a:gd name="connsiteX6" fmla="*/ 59950 w 64373"/>
                      <a:gd name="connsiteY6" fmla="*/ 14589 h 72925"/>
                      <a:gd name="connsiteX7" fmla="*/ 59950 w 64373"/>
                      <a:gd name="connsiteY7" fmla="*/ 3794 h 72925"/>
                      <a:gd name="connsiteX8" fmla="*/ 47349 w 64373"/>
                      <a:gd name="connsiteY8" fmla="*/ -175 h 72925"/>
                      <a:gd name="connsiteX9" fmla="*/ 34272 w 64373"/>
                      <a:gd name="connsiteY9" fmla="*/ -1544 h 72925"/>
                      <a:gd name="connsiteX10" fmla="*/ 7940 w 64373"/>
                      <a:gd name="connsiteY10" fmla="*/ 8120 h 72925"/>
                      <a:gd name="connsiteX11" fmla="*/ -1764 w 64373"/>
                      <a:gd name="connsiteY11" fmla="*/ 34314 h 72925"/>
                      <a:gd name="connsiteX12" fmla="*/ 7444 w 64373"/>
                      <a:gd name="connsiteY12" fmla="*/ 61361 h 72925"/>
                      <a:gd name="connsiteX13" fmla="*/ 32288 w 64373"/>
                      <a:gd name="connsiteY13" fmla="*/ 71382 h 72925"/>
                      <a:gd name="connsiteX14" fmla="*/ 54453 w 64373"/>
                      <a:gd name="connsiteY14" fmla="*/ 62353 h 72925"/>
                      <a:gd name="connsiteX15" fmla="*/ 62609 w 64373"/>
                      <a:gd name="connsiteY15" fmla="*/ 37846 h 72925"/>
                      <a:gd name="connsiteX16" fmla="*/ 51199 w 64373"/>
                      <a:gd name="connsiteY16" fmla="*/ 41199 h 72925"/>
                      <a:gd name="connsiteX17" fmla="*/ 45960 w 64373"/>
                      <a:gd name="connsiteY17" fmla="*/ 56122 h 72925"/>
                      <a:gd name="connsiteX18" fmla="*/ 32407 w 64373"/>
                      <a:gd name="connsiteY18" fmla="*/ 61718 h 72925"/>
                      <a:gd name="connsiteX19" fmla="*/ 17127 w 64373"/>
                      <a:gd name="connsiteY19" fmla="*/ 56320 h 72925"/>
                      <a:gd name="connsiteX20" fmla="*/ 10519 w 64373"/>
                      <a:gd name="connsiteY20" fmla="*/ 41120 h 72925"/>
                      <a:gd name="connsiteX21" fmla="*/ 51199 w 64373"/>
                      <a:gd name="connsiteY21" fmla="*/ 4119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609" y="37846"/>
                        </a:moveTo>
                        <a:lnTo>
                          <a:pt x="62609" y="32270"/>
                        </a:lnTo>
                        <a:lnTo>
                          <a:pt x="10142" y="32270"/>
                        </a:lnTo>
                        <a:cubicBezTo>
                          <a:pt x="10645" y="24412"/>
                          <a:pt x="13013" y="18425"/>
                          <a:pt x="17246" y="14311"/>
                        </a:cubicBezTo>
                        <a:cubicBezTo>
                          <a:pt x="21480" y="10197"/>
                          <a:pt x="27380" y="8140"/>
                          <a:pt x="34947" y="8140"/>
                        </a:cubicBezTo>
                        <a:cubicBezTo>
                          <a:pt x="39326" y="8140"/>
                          <a:pt x="43573" y="8676"/>
                          <a:pt x="47687" y="9747"/>
                        </a:cubicBezTo>
                        <a:cubicBezTo>
                          <a:pt x="51801" y="10819"/>
                          <a:pt x="55889" y="12433"/>
                          <a:pt x="59950" y="14589"/>
                        </a:cubicBezTo>
                        <a:lnTo>
                          <a:pt x="59950" y="3794"/>
                        </a:lnTo>
                        <a:cubicBezTo>
                          <a:pt x="55849" y="2061"/>
                          <a:pt x="51649" y="738"/>
                          <a:pt x="47349" y="-175"/>
                        </a:cubicBezTo>
                        <a:cubicBezTo>
                          <a:pt x="43050" y="-1088"/>
                          <a:pt x="38691" y="-1544"/>
                          <a:pt x="34272" y="-1544"/>
                        </a:cubicBezTo>
                        <a:cubicBezTo>
                          <a:pt x="23186" y="-1544"/>
                          <a:pt x="14409" y="1677"/>
                          <a:pt x="7940" y="8120"/>
                        </a:cubicBezTo>
                        <a:cubicBezTo>
                          <a:pt x="1471" y="14576"/>
                          <a:pt x="-1764" y="23307"/>
                          <a:pt x="-1764" y="34314"/>
                        </a:cubicBezTo>
                        <a:cubicBezTo>
                          <a:pt x="-1764" y="45678"/>
                          <a:pt x="1305" y="54693"/>
                          <a:pt x="7444" y="61361"/>
                        </a:cubicBezTo>
                        <a:cubicBezTo>
                          <a:pt x="13582" y="68042"/>
                          <a:pt x="21863" y="71382"/>
                          <a:pt x="32288" y="71382"/>
                        </a:cubicBezTo>
                        <a:cubicBezTo>
                          <a:pt x="41628" y="71382"/>
                          <a:pt x="49016" y="68372"/>
                          <a:pt x="54453" y="62353"/>
                        </a:cubicBezTo>
                        <a:cubicBezTo>
                          <a:pt x="59891" y="56347"/>
                          <a:pt x="62609" y="48178"/>
                          <a:pt x="62609" y="37846"/>
                        </a:cubicBezTo>
                        <a:close/>
                        <a:moveTo>
                          <a:pt x="51199" y="41199"/>
                        </a:moveTo>
                        <a:cubicBezTo>
                          <a:pt x="51120" y="47430"/>
                          <a:pt x="49373" y="52405"/>
                          <a:pt x="45960" y="56122"/>
                        </a:cubicBezTo>
                        <a:cubicBezTo>
                          <a:pt x="42547" y="59853"/>
                          <a:pt x="38029" y="61718"/>
                          <a:pt x="32407" y="61718"/>
                        </a:cubicBezTo>
                        <a:cubicBezTo>
                          <a:pt x="26044" y="61718"/>
                          <a:pt x="20951" y="59919"/>
                          <a:pt x="17127" y="56320"/>
                        </a:cubicBezTo>
                        <a:cubicBezTo>
                          <a:pt x="13304" y="52722"/>
                          <a:pt x="11101" y="47655"/>
                          <a:pt x="10519" y="41120"/>
                        </a:cubicBezTo>
                        <a:lnTo>
                          <a:pt x="51199" y="41199"/>
                        </a:lnTo>
                        <a:close/>
                      </a:path>
                    </a:pathLst>
                  </a:custGeom>
                  <a:solidFill>
                    <a:srgbClr val="000000"/>
                  </a:solidFill>
                  <a:ln w="20" cap="flat">
                    <a:noFill/>
                    <a:prstDash val="solid"/>
                    <a:round/>
                  </a:ln>
                </p:spPr>
                <p:txBody>
                  <a:bodyPr rtlCol="0" anchor="ctr"/>
                  <a:lstStyle/>
                  <a:p>
                    <a:endParaRPr lang="en-US" sz="1400"/>
                  </a:p>
                </p:txBody>
              </p:sp>
              <p:sp>
                <p:nvSpPr>
                  <p:cNvPr id="150" name="Freeform 149">
                    <a:extLst>
                      <a:ext uri="{FF2B5EF4-FFF2-40B4-BE49-F238E27FC236}">
                        <a16:creationId xmlns:a16="http://schemas.microsoft.com/office/drawing/2014/main" id="{C7F73F64-9BA7-6EA3-94B5-493547D7D303}"/>
                      </a:ext>
                    </a:extLst>
                  </p:cNvPr>
                  <p:cNvSpPr/>
                  <p:nvPr/>
                </p:nvSpPr>
                <p:spPr>
                  <a:xfrm rot="5400000" flipV="1">
                    <a:off x="5990836" y="4200602"/>
                    <a:ext cx="62071" cy="97532"/>
                  </a:xfrm>
                  <a:custGeom>
                    <a:avLst/>
                    <a:gdLst>
                      <a:gd name="connsiteX0" fmla="*/ 48954 w 62071"/>
                      <a:gd name="connsiteY0" fmla="*/ 61034 h 97532"/>
                      <a:gd name="connsiteX1" fmla="*/ 43835 w 62071"/>
                      <a:gd name="connsiteY1" fmla="*/ 80243 h 97532"/>
                      <a:gd name="connsiteX2" fmla="*/ 29488 w 62071"/>
                      <a:gd name="connsiteY2" fmla="*/ 87069 h 97532"/>
                      <a:gd name="connsiteX3" fmla="*/ 15200 w 62071"/>
                      <a:gd name="connsiteY3" fmla="*/ 80243 h 97532"/>
                      <a:gd name="connsiteX4" fmla="*/ 10080 w 62071"/>
                      <a:gd name="connsiteY4" fmla="*/ 61034 h 97532"/>
                      <a:gd name="connsiteX5" fmla="*/ 15200 w 62071"/>
                      <a:gd name="connsiteY5" fmla="*/ 41865 h 97532"/>
                      <a:gd name="connsiteX6" fmla="*/ 29488 w 62071"/>
                      <a:gd name="connsiteY6" fmla="*/ 35039 h 97532"/>
                      <a:gd name="connsiteX7" fmla="*/ 43835 w 62071"/>
                      <a:gd name="connsiteY7" fmla="*/ 41865 h 97532"/>
                      <a:gd name="connsiteX8" fmla="*/ 48954 w 62071"/>
                      <a:gd name="connsiteY8" fmla="*/ 61034 h 97532"/>
                      <a:gd name="connsiteX9" fmla="*/ 60364 w 62071"/>
                      <a:gd name="connsiteY9" fmla="*/ 34106 h 97532"/>
                      <a:gd name="connsiteX10" fmla="*/ 52486 w 62071"/>
                      <a:gd name="connsiteY10" fmla="*/ 7734 h 97532"/>
                      <a:gd name="connsiteX11" fmla="*/ 28376 w 62071"/>
                      <a:gd name="connsiteY11" fmla="*/ -918 h 97532"/>
                      <a:gd name="connsiteX12" fmla="*/ 17026 w 62071"/>
                      <a:gd name="connsiteY12" fmla="*/ -25 h 97532"/>
                      <a:gd name="connsiteX13" fmla="*/ 6667 w 62071"/>
                      <a:gd name="connsiteY13" fmla="*/ 2733 h 97532"/>
                      <a:gd name="connsiteX14" fmla="*/ 6667 w 62071"/>
                      <a:gd name="connsiteY14" fmla="*/ 13826 h 97532"/>
                      <a:gd name="connsiteX15" fmla="*/ 16589 w 62071"/>
                      <a:gd name="connsiteY15" fmla="*/ 9818 h 97532"/>
                      <a:gd name="connsiteX16" fmla="*/ 26571 w 62071"/>
                      <a:gd name="connsiteY16" fmla="*/ 8508 h 97532"/>
                      <a:gd name="connsiteX17" fmla="*/ 43378 w 62071"/>
                      <a:gd name="connsiteY17" fmla="*/ 14362 h 97532"/>
                      <a:gd name="connsiteX18" fmla="*/ 48954 w 62071"/>
                      <a:gd name="connsiteY18" fmla="*/ 32062 h 97532"/>
                      <a:gd name="connsiteX19" fmla="*/ 48954 w 62071"/>
                      <a:gd name="connsiteY19" fmla="*/ 37718 h 97532"/>
                      <a:gd name="connsiteX20" fmla="*/ 39906 w 62071"/>
                      <a:gd name="connsiteY20" fmla="*/ 28530 h 97532"/>
                      <a:gd name="connsiteX21" fmla="*/ 26690 w 62071"/>
                      <a:gd name="connsiteY21" fmla="*/ 25494 h 97532"/>
                      <a:gd name="connsiteX22" fmla="*/ 6112 w 62071"/>
                      <a:gd name="connsiteY22" fmla="*/ 35218 h 97532"/>
                      <a:gd name="connsiteX23" fmla="*/ -1707 w 62071"/>
                      <a:gd name="connsiteY23" fmla="*/ 61034 h 97532"/>
                      <a:gd name="connsiteX24" fmla="*/ 6112 w 62071"/>
                      <a:gd name="connsiteY24" fmla="*/ 86871 h 97532"/>
                      <a:gd name="connsiteX25" fmla="*/ 26690 w 62071"/>
                      <a:gd name="connsiteY25" fmla="*/ 96614 h 97532"/>
                      <a:gd name="connsiteX26" fmla="*/ 39906 w 62071"/>
                      <a:gd name="connsiteY26" fmla="*/ 93578 h 97532"/>
                      <a:gd name="connsiteX27" fmla="*/ 48954 w 62071"/>
                      <a:gd name="connsiteY27" fmla="*/ 84410 h 97532"/>
                      <a:gd name="connsiteX28" fmla="*/ 48954 w 62071"/>
                      <a:gd name="connsiteY28" fmla="*/ 94947 h 97532"/>
                      <a:gd name="connsiteX29" fmla="*/ 60364 w 62071"/>
                      <a:gd name="connsiteY29" fmla="*/ 94947 h 97532"/>
                      <a:gd name="connsiteX30" fmla="*/ 60364 w 62071"/>
                      <a:gd name="connsiteY30" fmla="*/ 34106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8954" y="61034"/>
                        </a:moveTo>
                        <a:cubicBezTo>
                          <a:pt x="48954" y="69303"/>
                          <a:pt x="47248" y="75705"/>
                          <a:pt x="43835" y="80243"/>
                        </a:cubicBezTo>
                        <a:cubicBezTo>
                          <a:pt x="40435" y="84794"/>
                          <a:pt x="35652" y="87069"/>
                          <a:pt x="29488" y="87069"/>
                        </a:cubicBezTo>
                        <a:cubicBezTo>
                          <a:pt x="23376" y="87069"/>
                          <a:pt x="18613" y="84794"/>
                          <a:pt x="15200" y="80243"/>
                        </a:cubicBezTo>
                        <a:cubicBezTo>
                          <a:pt x="11787" y="75705"/>
                          <a:pt x="10080" y="69303"/>
                          <a:pt x="10080" y="61034"/>
                        </a:cubicBezTo>
                        <a:cubicBezTo>
                          <a:pt x="10080" y="52806"/>
                          <a:pt x="11787" y="46416"/>
                          <a:pt x="15200" y="41865"/>
                        </a:cubicBezTo>
                        <a:cubicBezTo>
                          <a:pt x="18613" y="37314"/>
                          <a:pt x="23376" y="35039"/>
                          <a:pt x="29488" y="35039"/>
                        </a:cubicBezTo>
                        <a:cubicBezTo>
                          <a:pt x="35652" y="35039"/>
                          <a:pt x="40435" y="37314"/>
                          <a:pt x="43835" y="41865"/>
                        </a:cubicBezTo>
                        <a:cubicBezTo>
                          <a:pt x="47248" y="46416"/>
                          <a:pt x="48954" y="52806"/>
                          <a:pt x="48954" y="61034"/>
                        </a:cubicBezTo>
                        <a:close/>
                        <a:moveTo>
                          <a:pt x="60364" y="34106"/>
                        </a:moveTo>
                        <a:cubicBezTo>
                          <a:pt x="60364" y="22293"/>
                          <a:pt x="57738" y="13502"/>
                          <a:pt x="52486" y="7734"/>
                        </a:cubicBezTo>
                        <a:cubicBezTo>
                          <a:pt x="47248" y="1966"/>
                          <a:pt x="39211" y="-918"/>
                          <a:pt x="28376" y="-918"/>
                        </a:cubicBezTo>
                        <a:cubicBezTo>
                          <a:pt x="24368" y="-918"/>
                          <a:pt x="20584" y="-620"/>
                          <a:pt x="17026" y="-25"/>
                        </a:cubicBezTo>
                        <a:cubicBezTo>
                          <a:pt x="13467" y="570"/>
                          <a:pt x="10014" y="1490"/>
                          <a:pt x="6667" y="2733"/>
                        </a:cubicBezTo>
                        <a:lnTo>
                          <a:pt x="6667" y="13826"/>
                        </a:lnTo>
                        <a:cubicBezTo>
                          <a:pt x="10014" y="12014"/>
                          <a:pt x="13321" y="10677"/>
                          <a:pt x="16589" y="9818"/>
                        </a:cubicBezTo>
                        <a:cubicBezTo>
                          <a:pt x="19857" y="8944"/>
                          <a:pt x="23184" y="8508"/>
                          <a:pt x="26571" y="8508"/>
                        </a:cubicBezTo>
                        <a:cubicBezTo>
                          <a:pt x="34058" y="8508"/>
                          <a:pt x="39661" y="10459"/>
                          <a:pt x="43378" y="14362"/>
                        </a:cubicBezTo>
                        <a:cubicBezTo>
                          <a:pt x="47095" y="18264"/>
                          <a:pt x="48954" y="24165"/>
                          <a:pt x="48954" y="32062"/>
                        </a:cubicBezTo>
                        <a:lnTo>
                          <a:pt x="48954" y="37718"/>
                        </a:lnTo>
                        <a:cubicBezTo>
                          <a:pt x="46599" y="33617"/>
                          <a:pt x="43583" y="30554"/>
                          <a:pt x="39906" y="28530"/>
                        </a:cubicBezTo>
                        <a:cubicBezTo>
                          <a:pt x="36228" y="26506"/>
                          <a:pt x="31823" y="25494"/>
                          <a:pt x="26690" y="25494"/>
                        </a:cubicBezTo>
                        <a:cubicBezTo>
                          <a:pt x="18183" y="25494"/>
                          <a:pt x="11324" y="28735"/>
                          <a:pt x="6112" y="35218"/>
                        </a:cubicBezTo>
                        <a:cubicBezTo>
                          <a:pt x="899" y="41713"/>
                          <a:pt x="-1707" y="50319"/>
                          <a:pt x="-1707" y="61034"/>
                        </a:cubicBezTo>
                        <a:cubicBezTo>
                          <a:pt x="-1707" y="71776"/>
                          <a:pt x="899" y="80388"/>
                          <a:pt x="6112" y="86871"/>
                        </a:cubicBezTo>
                        <a:cubicBezTo>
                          <a:pt x="11324" y="93366"/>
                          <a:pt x="18183" y="96614"/>
                          <a:pt x="26690" y="96614"/>
                        </a:cubicBezTo>
                        <a:cubicBezTo>
                          <a:pt x="31823" y="96614"/>
                          <a:pt x="36228" y="95602"/>
                          <a:pt x="39906" y="93578"/>
                        </a:cubicBezTo>
                        <a:cubicBezTo>
                          <a:pt x="43583" y="91554"/>
                          <a:pt x="46599" y="88498"/>
                          <a:pt x="48954" y="84410"/>
                        </a:cubicBezTo>
                        <a:lnTo>
                          <a:pt x="48954" y="94947"/>
                        </a:lnTo>
                        <a:lnTo>
                          <a:pt x="60364" y="94947"/>
                        </a:lnTo>
                        <a:lnTo>
                          <a:pt x="60364" y="34106"/>
                        </a:lnTo>
                        <a:close/>
                      </a:path>
                    </a:pathLst>
                  </a:custGeom>
                  <a:solidFill>
                    <a:srgbClr val="000000"/>
                  </a:solidFill>
                  <a:ln w="20" cap="flat">
                    <a:noFill/>
                    <a:prstDash val="solid"/>
                    <a:round/>
                  </a:ln>
                </p:spPr>
                <p:txBody>
                  <a:bodyPr rtlCol="0" anchor="ctr"/>
                  <a:lstStyle/>
                  <a:p>
                    <a:endParaRPr lang="en-US" sz="1400"/>
                  </a:p>
                </p:txBody>
              </p:sp>
              <p:sp>
                <p:nvSpPr>
                  <p:cNvPr id="151" name="Freeform 150">
                    <a:extLst>
                      <a:ext uri="{FF2B5EF4-FFF2-40B4-BE49-F238E27FC236}">
                        <a16:creationId xmlns:a16="http://schemas.microsoft.com/office/drawing/2014/main" id="{58F81E4A-8F45-2EDB-CAE1-4B31CE0712F3}"/>
                      </a:ext>
                    </a:extLst>
                  </p:cNvPr>
                  <p:cNvSpPr/>
                  <p:nvPr/>
                </p:nvSpPr>
                <p:spPr>
                  <a:xfrm rot="5400000" flipV="1">
                    <a:off x="6042063" y="4261362"/>
                    <a:ext cx="11410" cy="96500"/>
                  </a:xfrm>
                  <a:custGeom>
                    <a:avLst/>
                    <a:gdLst>
                      <a:gd name="connsiteX0" fmla="*/ -678 w 11410"/>
                      <a:gd name="connsiteY0" fmla="*/ 67235 h 96500"/>
                      <a:gd name="connsiteX1" fmla="*/ 10732 w 11410"/>
                      <a:gd name="connsiteY1" fmla="*/ 67235 h 96500"/>
                      <a:gd name="connsiteX2" fmla="*/ 10732 w 11410"/>
                      <a:gd name="connsiteY2" fmla="*/ -2218 h 96500"/>
                      <a:gd name="connsiteX3" fmla="*/ -678 w 11410"/>
                      <a:gd name="connsiteY3" fmla="*/ -2218 h 96500"/>
                      <a:gd name="connsiteX4" fmla="*/ -678 w 11410"/>
                      <a:gd name="connsiteY4" fmla="*/ 67235 h 96500"/>
                      <a:gd name="connsiteX5" fmla="*/ -678 w 11410"/>
                      <a:gd name="connsiteY5" fmla="*/ 94282 h 96500"/>
                      <a:gd name="connsiteX6" fmla="*/ 10732 w 11410"/>
                      <a:gd name="connsiteY6" fmla="*/ 94282 h 96500"/>
                      <a:gd name="connsiteX7" fmla="*/ 10732 w 11410"/>
                      <a:gd name="connsiteY7" fmla="*/ 79816 h 96500"/>
                      <a:gd name="connsiteX8" fmla="*/ -678 w 11410"/>
                      <a:gd name="connsiteY8" fmla="*/ 79816 h 96500"/>
                      <a:gd name="connsiteX9" fmla="*/ -678 w 11410"/>
                      <a:gd name="connsiteY9" fmla="*/ 9428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678" y="67235"/>
                        </a:moveTo>
                        <a:lnTo>
                          <a:pt x="10732" y="67235"/>
                        </a:lnTo>
                        <a:lnTo>
                          <a:pt x="10732" y="-2218"/>
                        </a:lnTo>
                        <a:lnTo>
                          <a:pt x="-678" y="-2218"/>
                        </a:lnTo>
                        <a:lnTo>
                          <a:pt x="-678" y="67235"/>
                        </a:lnTo>
                        <a:close/>
                        <a:moveTo>
                          <a:pt x="-678" y="94282"/>
                        </a:moveTo>
                        <a:lnTo>
                          <a:pt x="10732" y="94282"/>
                        </a:lnTo>
                        <a:lnTo>
                          <a:pt x="10732" y="79816"/>
                        </a:lnTo>
                        <a:lnTo>
                          <a:pt x="-678" y="79816"/>
                        </a:lnTo>
                        <a:lnTo>
                          <a:pt x="-678" y="94282"/>
                        </a:lnTo>
                        <a:close/>
                      </a:path>
                    </a:pathLst>
                  </a:custGeom>
                  <a:solidFill>
                    <a:srgbClr val="000000"/>
                  </a:solidFill>
                  <a:ln w="20" cap="flat">
                    <a:noFill/>
                    <a:prstDash val="solid"/>
                    <a:round/>
                  </a:ln>
                </p:spPr>
                <p:txBody>
                  <a:bodyPr rtlCol="0" anchor="ctr"/>
                  <a:lstStyle/>
                  <a:p>
                    <a:endParaRPr lang="en-US" sz="1400"/>
                  </a:p>
                </p:txBody>
              </p:sp>
              <p:sp>
                <p:nvSpPr>
                  <p:cNvPr id="152" name="Freeform 151">
                    <a:extLst>
                      <a:ext uri="{FF2B5EF4-FFF2-40B4-BE49-F238E27FC236}">
                        <a16:creationId xmlns:a16="http://schemas.microsoft.com/office/drawing/2014/main" id="{F40B64BE-A329-93B0-DAC2-DE27A861B3BB}"/>
                      </a:ext>
                    </a:extLst>
                  </p:cNvPr>
                  <p:cNvSpPr/>
                  <p:nvPr/>
                </p:nvSpPr>
                <p:spPr>
                  <a:xfrm rot="5400000" flipV="1">
                    <a:off x="6002296" y="4329648"/>
                    <a:ext cx="63757" cy="72925"/>
                  </a:xfrm>
                  <a:custGeom>
                    <a:avLst/>
                    <a:gdLst>
                      <a:gd name="connsiteX0" fmla="*/ 30121 w 63757"/>
                      <a:gd name="connsiteY0" fmla="*/ 61733 h 72925"/>
                      <a:gd name="connsiteX1" fmla="*/ 15615 w 63757"/>
                      <a:gd name="connsiteY1" fmla="*/ 54570 h 72925"/>
                      <a:gd name="connsiteX2" fmla="*/ 10277 w 63757"/>
                      <a:gd name="connsiteY2" fmla="*/ 34944 h 72925"/>
                      <a:gd name="connsiteX3" fmla="*/ 15575 w 63757"/>
                      <a:gd name="connsiteY3" fmla="*/ 15319 h 72925"/>
                      <a:gd name="connsiteX4" fmla="*/ 30121 w 63757"/>
                      <a:gd name="connsiteY4" fmla="*/ 8155 h 72925"/>
                      <a:gd name="connsiteX5" fmla="*/ 44567 w 63757"/>
                      <a:gd name="connsiteY5" fmla="*/ 15338 h 72925"/>
                      <a:gd name="connsiteX6" fmla="*/ 49905 w 63757"/>
                      <a:gd name="connsiteY6" fmla="*/ 34944 h 72925"/>
                      <a:gd name="connsiteX7" fmla="*/ 44567 w 63757"/>
                      <a:gd name="connsiteY7" fmla="*/ 54510 h 72925"/>
                      <a:gd name="connsiteX8" fmla="*/ 30121 w 63757"/>
                      <a:gd name="connsiteY8" fmla="*/ 61733 h 72925"/>
                      <a:gd name="connsiteX9" fmla="*/ 30121 w 63757"/>
                      <a:gd name="connsiteY9" fmla="*/ 71397 h 72925"/>
                      <a:gd name="connsiteX10" fmla="*/ 53497 w 63757"/>
                      <a:gd name="connsiteY10" fmla="*/ 61713 h 72925"/>
                      <a:gd name="connsiteX11" fmla="*/ 62010 w 63757"/>
                      <a:gd name="connsiteY11" fmla="*/ 34944 h 72925"/>
                      <a:gd name="connsiteX12" fmla="*/ 53497 w 63757"/>
                      <a:gd name="connsiteY12" fmla="*/ 8175 h 72925"/>
                      <a:gd name="connsiteX13" fmla="*/ 30121 w 63757"/>
                      <a:gd name="connsiteY13" fmla="*/ -1529 h 72925"/>
                      <a:gd name="connsiteX14" fmla="*/ 6705 w 63757"/>
                      <a:gd name="connsiteY14" fmla="*/ 8175 h 72925"/>
                      <a:gd name="connsiteX15" fmla="*/ -1748 w 63757"/>
                      <a:gd name="connsiteY15" fmla="*/ 34944 h 72925"/>
                      <a:gd name="connsiteX16" fmla="*/ 6705 w 63757"/>
                      <a:gd name="connsiteY16" fmla="*/ 61713 h 72925"/>
                      <a:gd name="connsiteX17" fmla="*/ 30121 w 63757"/>
                      <a:gd name="connsiteY17" fmla="*/ 7139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121" y="61733"/>
                        </a:moveTo>
                        <a:cubicBezTo>
                          <a:pt x="24009" y="61733"/>
                          <a:pt x="19173" y="59345"/>
                          <a:pt x="15615" y="54570"/>
                        </a:cubicBezTo>
                        <a:cubicBezTo>
                          <a:pt x="12056" y="49794"/>
                          <a:pt x="10277" y="43252"/>
                          <a:pt x="10277" y="34944"/>
                        </a:cubicBezTo>
                        <a:cubicBezTo>
                          <a:pt x="10277" y="26636"/>
                          <a:pt x="12043" y="20094"/>
                          <a:pt x="15575" y="15319"/>
                        </a:cubicBezTo>
                        <a:cubicBezTo>
                          <a:pt x="19121" y="10543"/>
                          <a:pt x="23969" y="8155"/>
                          <a:pt x="30121" y="8155"/>
                        </a:cubicBezTo>
                        <a:cubicBezTo>
                          <a:pt x="36206" y="8155"/>
                          <a:pt x="41021" y="10550"/>
                          <a:pt x="44567" y="15338"/>
                        </a:cubicBezTo>
                        <a:cubicBezTo>
                          <a:pt x="48126" y="20141"/>
                          <a:pt x="49905" y="26676"/>
                          <a:pt x="49905" y="34944"/>
                        </a:cubicBezTo>
                        <a:cubicBezTo>
                          <a:pt x="49905" y="43173"/>
                          <a:pt x="48126" y="49695"/>
                          <a:pt x="44567" y="54510"/>
                        </a:cubicBezTo>
                        <a:cubicBezTo>
                          <a:pt x="41021" y="59326"/>
                          <a:pt x="36206" y="61733"/>
                          <a:pt x="30121" y="61733"/>
                        </a:cubicBezTo>
                        <a:close/>
                        <a:moveTo>
                          <a:pt x="30121" y="71397"/>
                        </a:moveTo>
                        <a:cubicBezTo>
                          <a:pt x="40043" y="71397"/>
                          <a:pt x="47835" y="68169"/>
                          <a:pt x="53497" y="61713"/>
                        </a:cubicBezTo>
                        <a:cubicBezTo>
                          <a:pt x="59172" y="55271"/>
                          <a:pt x="62010" y="46348"/>
                          <a:pt x="62010" y="34944"/>
                        </a:cubicBezTo>
                        <a:cubicBezTo>
                          <a:pt x="62010" y="23580"/>
                          <a:pt x="59172" y="14657"/>
                          <a:pt x="53497" y="8175"/>
                        </a:cubicBezTo>
                        <a:cubicBezTo>
                          <a:pt x="47835" y="1706"/>
                          <a:pt x="40043" y="-1529"/>
                          <a:pt x="30121" y="-1529"/>
                        </a:cubicBezTo>
                        <a:cubicBezTo>
                          <a:pt x="20159" y="-1529"/>
                          <a:pt x="12354" y="1706"/>
                          <a:pt x="6705" y="8175"/>
                        </a:cubicBezTo>
                        <a:cubicBezTo>
                          <a:pt x="1069" y="14657"/>
                          <a:pt x="-1748" y="23580"/>
                          <a:pt x="-1748" y="34944"/>
                        </a:cubicBezTo>
                        <a:cubicBezTo>
                          <a:pt x="-1748" y="46348"/>
                          <a:pt x="1069" y="55271"/>
                          <a:pt x="6705" y="61713"/>
                        </a:cubicBezTo>
                        <a:cubicBezTo>
                          <a:pt x="12354" y="68169"/>
                          <a:pt x="20159" y="71397"/>
                          <a:pt x="30121" y="71397"/>
                        </a:cubicBezTo>
                        <a:close/>
                      </a:path>
                    </a:pathLst>
                  </a:custGeom>
                  <a:solidFill>
                    <a:srgbClr val="000000"/>
                  </a:solidFill>
                  <a:ln w="20" cap="flat">
                    <a:noFill/>
                    <a:prstDash val="solid"/>
                    <a:round/>
                  </a:ln>
                </p:spPr>
                <p:txBody>
                  <a:bodyPr rtlCol="0" anchor="ctr"/>
                  <a:lstStyle/>
                  <a:p>
                    <a:endParaRPr lang="en-US" sz="1400"/>
                  </a:p>
                </p:txBody>
              </p:sp>
              <p:sp>
                <p:nvSpPr>
                  <p:cNvPr id="153" name="Freeform 152">
                    <a:extLst>
                      <a:ext uri="{FF2B5EF4-FFF2-40B4-BE49-F238E27FC236}">
                        <a16:creationId xmlns:a16="http://schemas.microsoft.com/office/drawing/2014/main" id="{EF118310-3223-A942-4B65-FAB9813077C4}"/>
                      </a:ext>
                    </a:extLst>
                  </p:cNvPr>
                  <p:cNvSpPr/>
                  <p:nvPr/>
                </p:nvSpPr>
                <p:spPr>
                  <a:xfrm rot="5400000" flipV="1">
                    <a:off x="6005987" y="4409987"/>
                    <a:ext cx="58181" cy="71119"/>
                  </a:xfrm>
                  <a:custGeom>
                    <a:avLst/>
                    <a:gdLst>
                      <a:gd name="connsiteX0" fmla="*/ 56346 w 58181"/>
                      <a:gd name="connsiteY0" fmla="*/ 40362 h 71119"/>
                      <a:gd name="connsiteX1" fmla="*/ 56346 w 58181"/>
                      <a:gd name="connsiteY1" fmla="*/ -1568 h 71119"/>
                      <a:gd name="connsiteX2" fmla="*/ 44936 w 58181"/>
                      <a:gd name="connsiteY2" fmla="*/ -1568 h 71119"/>
                      <a:gd name="connsiteX3" fmla="*/ 44936 w 58181"/>
                      <a:gd name="connsiteY3" fmla="*/ 39985 h 71119"/>
                      <a:gd name="connsiteX4" fmla="*/ 41086 w 58181"/>
                      <a:gd name="connsiteY4" fmla="*/ 54729 h 71119"/>
                      <a:gd name="connsiteX5" fmla="*/ 29557 w 58181"/>
                      <a:gd name="connsiteY5" fmla="*/ 59630 h 71119"/>
                      <a:gd name="connsiteX6" fmla="*/ 14972 w 58181"/>
                      <a:gd name="connsiteY6" fmla="*/ 53737 h 71119"/>
                      <a:gd name="connsiteX7" fmla="*/ 9634 w 58181"/>
                      <a:gd name="connsiteY7" fmla="*/ 37683 h 71119"/>
                      <a:gd name="connsiteX8" fmla="*/ 9634 w 58181"/>
                      <a:gd name="connsiteY8" fmla="*/ -1568 h 71119"/>
                      <a:gd name="connsiteX9" fmla="*/ -1836 w 58181"/>
                      <a:gd name="connsiteY9" fmla="*/ -1568 h 71119"/>
                      <a:gd name="connsiteX10" fmla="*/ -1836 w 58181"/>
                      <a:gd name="connsiteY10" fmla="*/ 67885 h 71119"/>
                      <a:gd name="connsiteX11" fmla="*/ 9634 w 58181"/>
                      <a:gd name="connsiteY11" fmla="*/ 67885 h 71119"/>
                      <a:gd name="connsiteX12" fmla="*/ 9634 w 58181"/>
                      <a:gd name="connsiteY12" fmla="*/ 57090 h 71119"/>
                      <a:gd name="connsiteX13" fmla="*/ 19278 w 58181"/>
                      <a:gd name="connsiteY13" fmla="*/ 66456 h 71119"/>
                      <a:gd name="connsiteX14" fmla="*/ 32097 w 58181"/>
                      <a:gd name="connsiteY14" fmla="*/ 69552 h 71119"/>
                      <a:gd name="connsiteX15" fmla="*/ 50195 w 58181"/>
                      <a:gd name="connsiteY15" fmla="*/ 62150 h 71119"/>
                      <a:gd name="connsiteX16" fmla="*/ 56346 w 58181"/>
                      <a:gd name="connsiteY16" fmla="*/ 4036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346" y="40362"/>
                        </a:moveTo>
                        <a:lnTo>
                          <a:pt x="56346" y="-1568"/>
                        </a:lnTo>
                        <a:lnTo>
                          <a:pt x="44936" y="-1568"/>
                        </a:lnTo>
                        <a:lnTo>
                          <a:pt x="44936" y="39985"/>
                        </a:lnTo>
                        <a:cubicBezTo>
                          <a:pt x="44936" y="46560"/>
                          <a:pt x="43653" y="51474"/>
                          <a:pt x="41086" y="54729"/>
                        </a:cubicBezTo>
                        <a:cubicBezTo>
                          <a:pt x="38520" y="57996"/>
                          <a:pt x="34677" y="59630"/>
                          <a:pt x="29557" y="59630"/>
                        </a:cubicBezTo>
                        <a:cubicBezTo>
                          <a:pt x="23392" y="59630"/>
                          <a:pt x="18530" y="57666"/>
                          <a:pt x="14972" y="53737"/>
                        </a:cubicBezTo>
                        <a:cubicBezTo>
                          <a:pt x="11413" y="49821"/>
                          <a:pt x="9634" y="44470"/>
                          <a:pt x="9634" y="37683"/>
                        </a:cubicBezTo>
                        <a:lnTo>
                          <a:pt x="9634" y="-1568"/>
                        </a:lnTo>
                        <a:lnTo>
                          <a:pt x="-1836" y="-1568"/>
                        </a:lnTo>
                        <a:lnTo>
                          <a:pt x="-1836" y="67885"/>
                        </a:lnTo>
                        <a:lnTo>
                          <a:pt x="9634" y="67885"/>
                        </a:lnTo>
                        <a:lnTo>
                          <a:pt x="9634" y="57090"/>
                        </a:lnTo>
                        <a:cubicBezTo>
                          <a:pt x="12372" y="61271"/>
                          <a:pt x="15587" y="64393"/>
                          <a:pt x="19278" y="66456"/>
                        </a:cubicBezTo>
                        <a:cubicBezTo>
                          <a:pt x="22982" y="68520"/>
                          <a:pt x="27255" y="69552"/>
                          <a:pt x="32097" y="69552"/>
                        </a:cubicBezTo>
                        <a:cubicBezTo>
                          <a:pt x="40074" y="69552"/>
                          <a:pt x="46107" y="67085"/>
                          <a:pt x="50195" y="62150"/>
                        </a:cubicBezTo>
                        <a:cubicBezTo>
                          <a:pt x="54296" y="57216"/>
                          <a:pt x="56346" y="49953"/>
                          <a:pt x="56346" y="40362"/>
                        </a:cubicBezTo>
                        <a:close/>
                      </a:path>
                    </a:pathLst>
                  </a:custGeom>
                  <a:solidFill>
                    <a:srgbClr val="000000"/>
                  </a:solidFill>
                  <a:ln w="20" cap="flat">
                    <a:noFill/>
                    <a:prstDash val="solid"/>
                    <a:round/>
                  </a:ln>
                </p:spPr>
                <p:txBody>
                  <a:bodyPr rtlCol="0" anchor="ctr"/>
                  <a:lstStyle/>
                  <a:p>
                    <a:endParaRPr lang="en-US" sz="1400"/>
                  </a:p>
                </p:txBody>
              </p:sp>
              <p:sp>
                <p:nvSpPr>
                  <p:cNvPr id="154" name="Freeform 153">
                    <a:extLst>
                      <a:ext uri="{FF2B5EF4-FFF2-40B4-BE49-F238E27FC236}">
                        <a16:creationId xmlns:a16="http://schemas.microsoft.com/office/drawing/2014/main" id="{A171EB38-10E8-C1FD-5271-EC8F970505DF}"/>
                      </a:ext>
                    </a:extLst>
                  </p:cNvPr>
                  <p:cNvSpPr/>
                  <p:nvPr/>
                </p:nvSpPr>
                <p:spPr>
                  <a:xfrm rot="5400000" flipV="1">
                    <a:off x="6004836" y="4485915"/>
                    <a:ext cx="58677" cy="72925"/>
                  </a:xfrm>
                  <a:custGeom>
                    <a:avLst/>
                    <a:gdLst>
                      <a:gd name="connsiteX0" fmla="*/ 34266 w 58677"/>
                      <a:gd name="connsiteY0" fmla="*/ 35195 h 72925"/>
                      <a:gd name="connsiteX1" fmla="*/ 15097 w 58677"/>
                      <a:gd name="connsiteY1" fmla="*/ 32039 h 72925"/>
                      <a:gd name="connsiteX2" fmla="*/ 9759 w 58677"/>
                      <a:gd name="connsiteY2" fmla="*/ 21244 h 72925"/>
                      <a:gd name="connsiteX3" fmla="*/ 13767 w 58677"/>
                      <a:gd name="connsiteY3" fmla="*/ 11600 h 72925"/>
                      <a:gd name="connsiteX4" fmla="*/ 24642 w 58677"/>
                      <a:gd name="connsiteY4" fmla="*/ 8048 h 72925"/>
                      <a:gd name="connsiteX5" fmla="*/ 39882 w 58677"/>
                      <a:gd name="connsiteY5" fmla="*/ 14775 h 72925"/>
                      <a:gd name="connsiteX6" fmla="*/ 45616 w 58677"/>
                      <a:gd name="connsiteY6" fmla="*/ 32655 h 72925"/>
                      <a:gd name="connsiteX7" fmla="*/ 45616 w 58677"/>
                      <a:gd name="connsiteY7" fmla="*/ 35195 h 72925"/>
                      <a:gd name="connsiteX8" fmla="*/ 34266 w 58677"/>
                      <a:gd name="connsiteY8" fmla="*/ 35195 h 72925"/>
                      <a:gd name="connsiteX9" fmla="*/ 57027 w 58677"/>
                      <a:gd name="connsiteY9" fmla="*/ 39917 h 72925"/>
                      <a:gd name="connsiteX10" fmla="*/ 57027 w 58677"/>
                      <a:gd name="connsiteY10" fmla="*/ 289 h 72925"/>
                      <a:gd name="connsiteX11" fmla="*/ 45616 w 58677"/>
                      <a:gd name="connsiteY11" fmla="*/ 289 h 72925"/>
                      <a:gd name="connsiteX12" fmla="*/ 45616 w 58677"/>
                      <a:gd name="connsiteY12" fmla="*/ 10826 h 72925"/>
                      <a:gd name="connsiteX13" fmla="*/ 35873 w 58677"/>
                      <a:gd name="connsiteY13" fmla="*/ 1500 h 72925"/>
                      <a:gd name="connsiteX14" fmla="*/ 21606 w 58677"/>
                      <a:gd name="connsiteY14" fmla="*/ -1516 h 72925"/>
                      <a:gd name="connsiteX15" fmla="*/ 4639 w 58677"/>
                      <a:gd name="connsiteY15" fmla="*/ 4476 h 72925"/>
                      <a:gd name="connsiteX16" fmla="*/ -1651 w 58677"/>
                      <a:gd name="connsiteY16" fmla="*/ 20510 h 72925"/>
                      <a:gd name="connsiteX17" fmla="*/ 6187 w 58677"/>
                      <a:gd name="connsiteY17" fmla="*/ 38171 h 72925"/>
                      <a:gd name="connsiteX18" fmla="*/ 29603 w 58677"/>
                      <a:gd name="connsiteY18" fmla="*/ 44124 h 72925"/>
                      <a:gd name="connsiteX19" fmla="*/ 45616 w 58677"/>
                      <a:gd name="connsiteY19" fmla="*/ 44124 h 72925"/>
                      <a:gd name="connsiteX20" fmla="*/ 45616 w 58677"/>
                      <a:gd name="connsiteY20" fmla="*/ 45255 h 72925"/>
                      <a:gd name="connsiteX21" fmla="*/ 40437 w 58677"/>
                      <a:gd name="connsiteY21" fmla="*/ 57439 h 72925"/>
                      <a:gd name="connsiteX22" fmla="*/ 25892 w 58677"/>
                      <a:gd name="connsiteY22" fmla="*/ 61745 h 72925"/>
                      <a:gd name="connsiteX23" fmla="*/ 14283 w 58677"/>
                      <a:gd name="connsiteY23" fmla="*/ 60317 h 72925"/>
                      <a:gd name="connsiteX24" fmla="*/ 3448 w 58677"/>
                      <a:gd name="connsiteY24" fmla="*/ 56030 h 72925"/>
                      <a:gd name="connsiteX25" fmla="*/ 3448 w 58677"/>
                      <a:gd name="connsiteY25" fmla="*/ 66587 h 72925"/>
                      <a:gd name="connsiteX26" fmla="*/ 15593 w 58677"/>
                      <a:gd name="connsiteY26" fmla="*/ 70199 h 72925"/>
                      <a:gd name="connsiteX27" fmla="*/ 27063 w 58677"/>
                      <a:gd name="connsiteY27" fmla="*/ 71409 h 72925"/>
                      <a:gd name="connsiteX28" fmla="*/ 49585 w 58677"/>
                      <a:gd name="connsiteY28" fmla="*/ 63591 h 72925"/>
                      <a:gd name="connsiteX29" fmla="*/ 57027 w 58677"/>
                      <a:gd name="connsiteY29" fmla="*/ 3991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266" y="35195"/>
                        </a:moveTo>
                        <a:cubicBezTo>
                          <a:pt x="25045" y="35195"/>
                          <a:pt x="18655" y="34143"/>
                          <a:pt x="15097" y="32039"/>
                        </a:cubicBezTo>
                        <a:cubicBezTo>
                          <a:pt x="11538" y="29936"/>
                          <a:pt x="9759" y="26338"/>
                          <a:pt x="9759" y="21244"/>
                        </a:cubicBezTo>
                        <a:cubicBezTo>
                          <a:pt x="9759" y="17196"/>
                          <a:pt x="11095" y="13982"/>
                          <a:pt x="13767" y="11600"/>
                        </a:cubicBezTo>
                        <a:cubicBezTo>
                          <a:pt x="16440" y="9232"/>
                          <a:pt x="20064" y="8048"/>
                          <a:pt x="24642" y="8048"/>
                        </a:cubicBezTo>
                        <a:cubicBezTo>
                          <a:pt x="30978" y="8048"/>
                          <a:pt x="36058" y="10291"/>
                          <a:pt x="39882" y="14775"/>
                        </a:cubicBezTo>
                        <a:cubicBezTo>
                          <a:pt x="43705" y="19260"/>
                          <a:pt x="45616" y="25220"/>
                          <a:pt x="45616" y="32655"/>
                        </a:cubicBezTo>
                        <a:lnTo>
                          <a:pt x="45616" y="35195"/>
                        </a:lnTo>
                        <a:lnTo>
                          <a:pt x="34266" y="35195"/>
                        </a:lnTo>
                        <a:close/>
                        <a:moveTo>
                          <a:pt x="57027" y="39917"/>
                        </a:moveTo>
                        <a:lnTo>
                          <a:pt x="57027" y="289"/>
                        </a:lnTo>
                        <a:lnTo>
                          <a:pt x="45616" y="289"/>
                        </a:lnTo>
                        <a:lnTo>
                          <a:pt x="45616" y="10826"/>
                        </a:lnTo>
                        <a:cubicBezTo>
                          <a:pt x="43010" y="6620"/>
                          <a:pt x="39763" y="3511"/>
                          <a:pt x="35873" y="1500"/>
                        </a:cubicBezTo>
                        <a:cubicBezTo>
                          <a:pt x="31984" y="-511"/>
                          <a:pt x="27228" y="-1516"/>
                          <a:pt x="21606" y="-1516"/>
                        </a:cubicBezTo>
                        <a:cubicBezTo>
                          <a:pt x="14501" y="-1516"/>
                          <a:pt x="8846" y="481"/>
                          <a:pt x="4639" y="4476"/>
                        </a:cubicBezTo>
                        <a:cubicBezTo>
                          <a:pt x="445" y="8472"/>
                          <a:pt x="-1651" y="13816"/>
                          <a:pt x="-1651" y="20510"/>
                        </a:cubicBezTo>
                        <a:cubicBezTo>
                          <a:pt x="-1651" y="28315"/>
                          <a:pt x="961" y="34202"/>
                          <a:pt x="6187" y="38171"/>
                        </a:cubicBezTo>
                        <a:cubicBezTo>
                          <a:pt x="11426" y="42140"/>
                          <a:pt x="19231" y="44124"/>
                          <a:pt x="29603" y="44124"/>
                        </a:cubicBezTo>
                        <a:lnTo>
                          <a:pt x="45616" y="44124"/>
                        </a:lnTo>
                        <a:lnTo>
                          <a:pt x="45616" y="45255"/>
                        </a:lnTo>
                        <a:cubicBezTo>
                          <a:pt x="45616" y="50507"/>
                          <a:pt x="43890" y="54569"/>
                          <a:pt x="40437" y="57439"/>
                        </a:cubicBezTo>
                        <a:cubicBezTo>
                          <a:pt x="36984" y="60310"/>
                          <a:pt x="32136" y="61745"/>
                          <a:pt x="25892" y="61745"/>
                        </a:cubicBezTo>
                        <a:cubicBezTo>
                          <a:pt x="21923" y="61745"/>
                          <a:pt x="18053" y="61269"/>
                          <a:pt x="14283" y="60317"/>
                        </a:cubicBezTo>
                        <a:cubicBezTo>
                          <a:pt x="10526" y="59364"/>
                          <a:pt x="6915" y="57935"/>
                          <a:pt x="3448" y="56030"/>
                        </a:cubicBezTo>
                        <a:lnTo>
                          <a:pt x="3448" y="66587"/>
                        </a:lnTo>
                        <a:cubicBezTo>
                          <a:pt x="7616" y="68201"/>
                          <a:pt x="11664" y="69405"/>
                          <a:pt x="15593" y="70199"/>
                        </a:cubicBezTo>
                        <a:cubicBezTo>
                          <a:pt x="19522" y="71006"/>
                          <a:pt x="23345" y="71409"/>
                          <a:pt x="27063" y="71409"/>
                        </a:cubicBezTo>
                        <a:cubicBezTo>
                          <a:pt x="37117" y="71409"/>
                          <a:pt x="44624" y="68803"/>
                          <a:pt x="49585" y="63591"/>
                        </a:cubicBezTo>
                        <a:cubicBezTo>
                          <a:pt x="54546" y="58392"/>
                          <a:pt x="57027" y="50501"/>
                          <a:pt x="57027" y="39917"/>
                        </a:cubicBezTo>
                        <a:close/>
                      </a:path>
                    </a:pathLst>
                  </a:custGeom>
                  <a:solidFill>
                    <a:srgbClr val="000000"/>
                  </a:solidFill>
                  <a:ln w="20" cap="flat">
                    <a:noFill/>
                    <a:prstDash val="solid"/>
                    <a:round/>
                  </a:ln>
                </p:spPr>
                <p:txBody>
                  <a:bodyPr rtlCol="0" anchor="ctr"/>
                  <a:lstStyle/>
                  <a:p>
                    <a:endParaRPr lang="en-US" sz="1400"/>
                  </a:p>
                </p:txBody>
              </p:sp>
              <p:sp>
                <p:nvSpPr>
                  <p:cNvPr id="155" name="Freeform 154">
                    <a:extLst>
                      <a:ext uri="{FF2B5EF4-FFF2-40B4-BE49-F238E27FC236}">
                        <a16:creationId xmlns:a16="http://schemas.microsoft.com/office/drawing/2014/main" id="{E7FA3127-755A-3F41-1F50-B1AF0A072FC6}"/>
                      </a:ext>
                    </a:extLst>
                  </p:cNvPr>
                  <p:cNvSpPr/>
                  <p:nvPr/>
                </p:nvSpPr>
                <p:spPr>
                  <a:xfrm rot="5400000" flipV="1">
                    <a:off x="6042063" y="4532664"/>
                    <a:ext cx="11410" cy="96500"/>
                  </a:xfrm>
                  <a:custGeom>
                    <a:avLst/>
                    <a:gdLst>
                      <a:gd name="connsiteX0" fmla="*/ -678 w 11410"/>
                      <a:gd name="connsiteY0" fmla="*/ 94303 h 96500"/>
                      <a:gd name="connsiteX1" fmla="*/ 10732 w 11410"/>
                      <a:gd name="connsiteY1" fmla="*/ 94303 h 96500"/>
                      <a:gd name="connsiteX2" fmla="*/ 10732 w 11410"/>
                      <a:gd name="connsiteY2" fmla="*/ -2197 h 96500"/>
                      <a:gd name="connsiteX3" fmla="*/ -678 w 11410"/>
                      <a:gd name="connsiteY3" fmla="*/ -2197 h 96500"/>
                      <a:gd name="connsiteX4" fmla="*/ -678 w 11410"/>
                      <a:gd name="connsiteY4" fmla="*/ 94303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678" y="94303"/>
                        </a:moveTo>
                        <a:lnTo>
                          <a:pt x="10732" y="94303"/>
                        </a:lnTo>
                        <a:lnTo>
                          <a:pt x="10732" y="-2197"/>
                        </a:lnTo>
                        <a:lnTo>
                          <a:pt x="-678" y="-2197"/>
                        </a:lnTo>
                        <a:lnTo>
                          <a:pt x="-678" y="94303"/>
                        </a:lnTo>
                        <a:close/>
                      </a:path>
                    </a:pathLst>
                  </a:custGeom>
                  <a:solidFill>
                    <a:srgbClr val="000000"/>
                  </a:solidFill>
                  <a:ln w="20" cap="flat">
                    <a:noFill/>
                    <a:prstDash val="solid"/>
                    <a:round/>
                  </a:ln>
                </p:spPr>
                <p:txBody>
                  <a:bodyPr rtlCol="0" anchor="ctr"/>
                  <a:lstStyle/>
                  <a:p>
                    <a:endParaRPr lang="en-US" sz="1400"/>
                  </a:p>
                </p:txBody>
              </p:sp>
            </p:grpSp>
          </p:grpSp>
          <p:sp>
            <p:nvSpPr>
              <p:cNvPr id="21" name="Freeform 20">
                <a:extLst>
                  <a:ext uri="{FF2B5EF4-FFF2-40B4-BE49-F238E27FC236}">
                    <a16:creationId xmlns:a16="http://schemas.microsoft.com/office/drawing/2014/main" id="{1E3CAF81-6EEA-B3E1-1AA5-3D70BC6A5333}"/>
                  </a:ext>
                </a:extLst>
              </p:cNvPr>
              <p:cNvSpPr/>
              <p:nvPr/>
            </p:nvSpPr>
            <p:spPr>
              <a:xfrm rot="5400000" flipV="1">
                <a:off x="6197104" y="4050665"/>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grpSp>
            <p:nvGrpSpPr>
              <p:cNvPr id="22" name="Graphic 1109">
                <a:extLst>
                  <a:ext uri="{FF2B5EF4-FFF2-40B4-BE49-F238E27FC236}">
                    <a16:creationId xmlns:a16="http://schemas.microsoft.com/office/drawing/2014/main" id="{98EA5F81-18D6-3A52-1E13-AD20C2E12D0C}"/>
                  </a:ext>
                </a:extLst>
              </p:cNvPr>
              <p:cNvGrpSpPr/>
              <p:nvPr/>
            </p:nvGrpSpPr>
            <p:grpSpPr>
              <a:xfrm>
                <a:off x="6392898" y="3961765"/>
                <a:ext cx="98305" cy="751120"/>
                <a:chOff x="6392898" y="3961765"/>
                <a:chExt cx="98305" cy="751120"/>
              </a:xfrm>
              <a:solidFill>
                <a:srgbClr val="000000"/>
              </a:solidFill>
            </p:grpSpPr>
            <p:sp>
              <p:nvSpPr>
                <p:cNvPr id="134" name="Freeform 133">
                  <a:extLst>
                    <a:ext uri="{FF2B5EF4-FFF2-40B4-BE49-F238E27FC236}">
                      <a16:creationId xmlns:a16="http://schemas.microsoft.com/office/drawing/2014/main" id="{7F41F15D-620C-D6AD-5729-CCC31BCDE5F2}"/>
                    </a:ext>
                  </a:extLst>
                </p:cNvPr>
                <p:cNvSpPr/>
                <p:nvPr/>
              </p:nvSpPr>
              <p:spPr>
                <a:xfrm>
                  <a:off x="6429743" y="3961765"/>
                  <a:ext cx="12700" cy="44450"/>
                </a:xfrm>
                <a:custGeom>
                  <a:avLst/>
                  <a:gdLst>
                    <a:gd name="connsiteX0" fmla="*/ 242 w 12700"/>
                    <a:gd name="connsiteY0" fmla="*/ 186 h 44450"/>
                    <a:gd name="connsiteX1" fmla="*/ 242 w 12700"/>
                    <a:gd name="connsiteY1" fmla="*/ 44636 h 44450"/>
                  </a:gdLst>
                  <a:ahLst/>
                  <a:cxnLst>
                    <a:cxn ang="0">
                      <a:pos x="connsiteX0" y="connsiteY0"/>
                    </a:cxn>
                    <a:cxn ang="0">
                      <a:pos x="connsiteX1" y="connsiteY1"/>
                    </a:cxn>
                  </a:cxnLst>
                  <a:rect l="l" t="t" r="r" b="b"/>
                  <a:pathLst>
                    <a:path w="12700" h="44450">
                      <a:moveTo>
                        <a:pt x="242" y="186"/>
                      </a:moveTo>
                      <a:lnTo>
                        <a:pt x="242"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35" name="Graphic 1109">
                  <a:extLst>
                    <a:ext uri="{FF2B5EF4-FFF2-40B4-BE49-F238E27FC236}">
                      <a16:creationId xmlns:a16="http://schemas.microsoft.com/office/drawing/2014/main" id="{B71EB721-CDF9-B6AA-0D0A-9333884356E2}"/>
                    </a:ext>
                  </a:extLst>
                </p:cNvPr>
                <p:cNvGrpSpPr/>
                <p:nvPr/>
              </p:nvGrpSpPr>
              <p:grpSpPr>
                <a:xfrm>
                  <a:off x="6392898" y="4063126"/>
                  <a:ext cx="98305" cy="649758"/>
                  <a:chOff x="6392898" y="4063126"/>
                  <a:chExt cx="98305" cy="649758"/>
                </a:xfrm>
                <a:solidFill>
                  <a:srgbClr val="000000"/>
                </a:solidFill>
              </p:grpSpPr>
              <p:sp>
                <p:nvSpPr>
                  <p:cNvPr id="136" name="Freeform 135">
                    <a:extLst>
                      <a:ext uri="{FF2B5EF4-FFF2-40B4-BE49-F238E27FC236}">
                        <a16:creationId xmlns:a16="http://schemas.microsoft.com/office/drawing/2014/main" id="{6BF3B108-FF39-2071-AFBD-FEEBCECDCCC6}"/>
                      </a:ext>
                    </a:extLst>
                  </p:cNvPr>
                  <p:cNvSpPr/>
                  <p:nvPr/>
                </p:nvSpPr>
                <p:spPr>
                  <a:xfrm rot="5400000" flipV="1">
                    <a:off x="6398642" y="4059187"/>
                    <a:ext cx="84712" cy="92590"/>
                  </a:xfrm>
                  <a:custGeom>
                    <a:avLst/>
                    <a:gdLst>
                      <a:gd name="connsiteX0" fmla="*/ -2519 w 84712"/>
                      <a:gd name="connsiteY0" fmla="*/ 90455 h 92590"/>
                      <a:gd name="connsiteX1" fmla="*/ 16154 w 84712"/>
                      <a:gd name="connsiteY1" fmla="*/ 90455 h 92590"/>
                      <a:gd name="connsiteX2" fmla="*/ 39768 w 84712"/>
                      <a:gd name="connsiteY2" fmla="*/ 27451 h 92590"/>
                      <a:gd name="connsiteX3" fmla="*/ 63521 w 84712"/>
                      <a:gd name="connsiteY3" fmla="*/ 90455 h 92590"/>
                      <a:gd name="connsiteX4" fmla="*/ 82194 w 84712"/>
                      <a:gd name="connsiteY4" fmla="*/ 90455 h 92590"/>
                      <a:gd name="connsiteX5" fmla="*/ 82194 w 84712"/>
                      <a:gd name="connsiteY5" fmla="*/ -2136 h 92590"/>
                      <a:gd name="connsiteX6" fmla="*/ 69970 w 84712"/>
                      <a:gd name="connsiteY6" fmla="*/ -2136 h 92590"/>
                      <a:gd name="connsiteX7" fmla="*/ 69970 w 84712"/>
                      <a:gd name="connsiteY7" fmla="*/ 79164 h 92590"/>
                      <a:gd name="connsiteX8" fmla="*/ 46098 w 84712"/>
                      <a:gd name="connsiteY8" fmla="*/ 15664 h 92590"/>
                      <a:gd name="connsiteX9" fmla="*/ 33517 w 84712"/>
                      <a:gd name="connsiteY9" fmla="*/ 15664 h 92590"/>
                      <a:gd name="connsiteX10" fmla="*/ 9645 w 84712"/>
                      <a:gd name="connsiteY10" fmla="*/ 79164 h 92590"/>
                      <a:gd name="connsiteX11" fmla="*/ 9645 w 84712"/>
                      <a:gd name="connsiteY11" fmla="*/ -2136 h 92590"/>
                      <a:gd name="connsiteX12" fmla="*/ -2519 w 84712"/>
                      <a:gd name="connsiteY12" fmla="*/ -2136 h 92590"/>
                      <a:gd name="connsiteX13" fmla="*/ -2519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519" y="90455"/>
                        </a:moveTo>
                        <a:lnTo>
                          <a:pt x="16154" y="90455"/>
                        </a:lnTo>
                        <a:lnTo>
                          <a:pt x="39768" y="27451"/>
                        </a:lnTo>
                        <a:lnTo>
                          <a:pt x="63521" y="90455"/>
                        </a:lnTo>
                        <a:lnTo>
                          <a:pt x="82194" y="90455"/>
                        </a:lnTo>
                        <a:lnTo>
                          <a:pt x="82194" y="-2136"/>
                        </a:lnTo>
                        <a:lnTo>
                          <a:pt x="69970" y="-2136"/>
                        </a:lnTo>
                        <a:lnTo>
                          <a:pt x="69970" y="79164"/>
                        </a:lnTo>
                        <a:lnTo>
                          <a:pt x="46098" y="15664"/>
                        </a:lnTo>
                        <a:lnTo>
                          <a:pt x="33517" y="15664"/>
                        </a:lnTo>
                        <a:lnTo>
                          <a:pt x="9645" y="79164"/>
                        </a:lnTo>
                        <a:lnTo>
                          <a:pt x="9645" y="-2136"/>
                        </a:lnTo>
                        <a:lnTo>
                          <a:pt x="-2519" y="-2136"/>
                        </a:lnTo>
                        <a:lnTo>
                          <a:pt x="-2519" y="90455"/>
                        </a:lnTo>
                        <a:close/>
                      </a:path>
                    </a:pathLst>
                  </a:custGeom>
                  <a:solidFill>
                    <a:srgbClr val="000000"/>
                  </a:solidFill>
                  <a:ln w="20" cap="flat">
                    <a:noFill/>
                    <a:prstDash val="solid"/>
                    <a:round/>
                  </a:ln>
                </p:spPr>
                <p:txBody>
                  <a:bodyPr rtlCol="0" anchor="ctr"/>
                  <a:lstStyle/>
                  <a:p>
                    <a:endParaRPr lang="en-US" sz="1400"/>
                  </a:p>
                </p:txBody>
              </p:sp>
              <p:sp>
                <p:nvSpPr>
                  <p:cNvPr id="137" name="Freeform 136">
                    <a:extLst>
                      <a:ext uri="{FF2B5EF4-FFF2-40B4-BE49-F238E27FC236}">
                        <a16:creationId xmlns:a16="http://schemas.microsoft.com/office/drawing/2014/main" id="{9C7C8E14-A624-90DA-97FE-6665CE1F46C7}"/>
                      </a:ext>
                    </a:extLst>
                  </p:cNvPr>
                  <p:cNvSpPr/>
                  <p:nvPr/>
                </p:nvSpPr>
                <p:spPr>
                  <a:xfrm rot="5400000" flipV="1">
                    <a:off x="6437249" y="4129660"/>
                    <a:ext cx="11410" cy="96500"/>
                  </a:xfrm>
                  <a:custGeom>
                    <a:avLst/>
                    <a:gdLst>
                      <a:gd name="connsiteX0" fmla="*/ -647 w 11410"/>
                      <a:gd name="connsiteY0" fmla="*/ 67225 h 96500"/>
                      <a:gd name="connsiteX1" fmla="*/ 10763 w 11410"/>
                      <a:gd name="connsiteY1" fmla="*/ 67225 h 96500"/>
                      <a:gd name="connsiteX2" fmla="*/ 10763 w 11410"/>
                      <a:gd name="connsiteY2" fmla="*/ -2229 h 96500"/>
                      <a:gd name="connsiteX3" fmla="*/ -647 w 11410"/>
                      <a:gd name="connsiteY3" fmla="*/ -2229 h 96500"/>
                      <a:gd name="connsiteX4" fmla="*/ -647 w 11410"/>
                      <a:gd name="connsiteY4" fmla="*/ 67225 h 96500"/>
                      <a:gd name="connsiteX5" fmla="*/ -647 w 11410"/>
                      <a:gd name="connsiteY5" fmla="*/ 94272 h 96500"/>
                      <a:gd name="connsiteX6" fmla="*/ 10763 w 11410"/>
                      <a:gd name="connsiteY6" fmla="*/ 94272 h 96500"/>
                      <a:gd name="connsiteX7" fmla="*/ 10763 w 11410"/>
                      <a:gd name="connsiteY7" fmla="*/ 79806 h 96500"/>
                      <a:gd name="connsiteX8" fmla="*/ -647 w 11410"/>
                      <a:gd name="connsiteY8" fmla="*/ 79806 h 96500"/>
                      <a:gd name="connsiteX9" fmla="*/ -647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647" y="67225"/>
                        </a:moveTo>
                        <a:lnTo>
                          <a:pt x="10763" y="67225"/>
                        </a:lnTo>
                        <a:lnTo>
                          <a:pt x="10763" y="-2229"/>
                        </a:lnTo>
                        <a:lnTo>
                          <a:pt x="-647" y="-2229"/>
                        </a:lnTo>
                        <a:lnTo>
                          <a:pt x="-647" y="67225"/>
                        </a:lnTo>
                        <a:close/>
                        <a:moveTo>
                          <a:pt x="-647" y="94272"/>
                        </a:moveTo>
                        <a:lnTo>
                          <a:pt x="10763" y="94272"/>
                        </a:lnTo>
                        <a:lnTo>
                          <a:pt x="10763" y="79806"/>
                        </a:lnTo>
                        <a:lnTo>
                          <a:pt x="-647" y="79806"/>
                        </a:lnTo>
                        <a:lnTo>
                          <a:pt x="-647" y="94272"/>
                        </a:lnTo>
                        <a:close/>
                      </a:path>
                    </a:pathLst>
                  </a:custGeom>
                  <a:solidFill>
                    <a:srgbClr val="000000"/>
                  </a:solidFill>
                  <a:ln w="20" cap="flat">
                    <a:noFill/>
                    <a:prstDash val="solid"/>
                    <a:round/>
                  </a:ln>
                </p:spPr>
                <p:txBody>
                  <a:bodyPr rtlCol="0" anchor="ctr"/>
                  <a:lstStyle/>
                  <a:p>
                    <a:endParaRPr lang="en-US" sz="1400"/>
                  </a:p>
                </p:txBody>
              </p:sp>
              <p:sp>
                <p:nvSpPr>
                  <p:cNvPr id="138" name="Freeform 137">
                    <a:extLst>
                      <a:ext uri="{FF2B5EF4-FFF2-40B4-BE49-F238E27FC236}">
                        <a16:creationId xmlns:a16="http://schemas.microsoft.com/office/drawing/2014/main" id="{664B1CC1-3B0A-D2F6-9210-392D7E72FE1A}"/>
                      </a:ext>
                    </a:extLst>
                  </p:cNvPr>
                  <p:cNvSpPr/>
                  <p:nvPr/>
                </p:nvSpPr>
                <p:spPr>
                  <a:xfrm rot="5400000" flipV="1">
                    <a:off x="6401887" y="4193539"/>
                    <a:ext cx="54947" cy="72925"/>
                  </a:xfrm>
                  <a:custGeom>
                    <a:avLst/>
                    <a:gdLst>
                      <a:gd name="connsiteX0" fmla="*/ 53452 w 54947"/>
                      <a:gd name="connsiteY0" fmla="*/ 67060 h 72925"/>
                      <a:gd name="connsiteX1" fmla="*/ 53452 w 54947"/>
                      <a:gd name="connsiteY1" fmla="*/ 56384 h 72925"/>
                      <a:gd name="connsiteX2" fmla="*/ 43749 w 54947"/>
                      <a:gd name="connsiteY2" fmla="*/ 60393 h 72925"/>
                      <a:gd name="connsiteX3" fmla="*/ 33926 w 54947"/>
                      <a:gd name="connsiteY3" fmla="*/ 61722 h 72925"/>
                      <a:gd name="connsiteX4" fmla="*/ 16662 w 54947"/>
                      <a:gd name="connsiteY4" fmla="*/ 54678 h 72925"/>
                      <a:gd name="connsiteX5" fmla="*/ 10530 w 54947"/>
                      <a:gd name="connsiteY5" fmla="*/ 34933 h 72925"/>
                      <a:gd name="connsiteX6" fmla="*/ 16662 w 54947"/>
                      <a:gd name="connsiteY6" fmla="*/ 15169 h 72925"/>
                      <a:gd name="connsiteX7" fmla="*/ 33926 w 54947"/>
                      <a:gd name="connsiteY7" fmla="*/ 8144 h 72925"/>
                      <a:gd name="connsiteX8" fmla="*/ 43749 w 54947"/>
                      <a:gd name="connsiteY8" fmla="*/ 9474 h 72925"/>
                      <a:gd name="connsiteX9" fmla="*/ 53452 w 54947"/>
                      <a:gd name="connsiteY9" fmla="*/ 13482 h 72925"/>
                      <a:gd name="connsiteX10" fmla="*/ 53452 w 54947"/>
                      <a:gd name="connsiteY10" fmla="*/ 2925 h 72925"/>
                      <a:gd name="connsiteX11" fmla="*/ 43550 w 54947"/>
                      <a:gd name="connsiteY11" fmla="*/ -408 h 72925"/>
                      <a:gd name="connsiteX12" fmla="*/ 32676 w 54947"/>
                      <a:gd name="connsiteY12" fmla="*/ -1539 h 72925"/>
                      <a:gd name="connsiteX13" fmla="*/ 7732 w 54947"/>
                      <a:gd name="connsiteY13" fmla="*/ 8323 h 72925"/>
                      <a:gd name="connsiteX14" fmla="*/ -1495 w 54947"/>
                      <a:gd name="connsiteY14" fmla="*/ 34933 h 72925"/>
                      <a:gd name="connsiteX15" fmla="*/ 7831 w 54947"/>
                      <a:gd name="connsiteY15" fmla="*/ 61643 h 72925"/>
                      <a:gd name="connsiteX16" fmla="*/ 33430 w 54947"/>
                      <a:gd name="connsiteY16" fmla="*/ 71386 h 72925"/>
                      <a:gd name="connsiteX17" fmla="*/ 43709 w 54947"/>
                      <a:gd name="connsiteY17" fmla="*/ 70295 h 72925"/>
                      <a:gd name="connsiteX18" fmla="*/ 53452 w 54947"/>
                      <a:gd name="connsiteY18" fmla="*/ 6706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452" y="67060"/>
                        </a:moveTo>
                        <a:lnTo>
                          <a:pt x="53452" y="56384"/>
                        </a:lnTo>
                        <a:cubicBezTo>
                          <a:pt x="50224" y="58170"/>
                          <a:pt x="46990" y="59506"/>
                          <a:pt x="43749" y="60393"/>
                        </a:cubicBezTo>
                        <a:cubicBezTo>
                          <a:pt x="40507" y="61279"/>
                          <a:pt x="37233" y="61722"/>
                          <a:pt x="33926" y="61722"/>
                        </a:cubicBezTo>
                        <a:cubicBezTo>
                          <a:pt x="26518" y="61722"/>
                          <a:pt x="20763" y="59374"/>
                          <a:pt x="16662" y="54678"/>
                        </a:cubicBezTo>
                        <a:cubicBezTo>
                          <a:pt x="12574" y="49995"/>
                          <a:pt x="10530" y="43413"/>
                          <a:pt x="10530" y="34933"/>
                        </a:cubicBezTo>
                        <a:cubicBezTo>
                          <a:pt x="10530" y="26454"/>
                          <a:pt x="12574" y="19865"/>
                          <a:pt x="16662" y="15169"/>
                        </a:cubicBezTo>
                        <a:cubicBezTo>
                          <a:pt x="20763" y="10486"/>
                          <a:pt x="26518" y="8144"/>
                          <a:pt x="33926" y="8144"/>
                        </a:cubicBezTo>
                        <a:cubicBezTo>
                          <a:pt x="37233" y="8144"/>
                          <a:pt x="40507" y="8587"/>
                          <a:pt x="43749" y="9474"/>
                        </a:cubicBezTo>
                        <a:cubicBezTo>
                          <a:pt x="46990" y="10360"/>
                          <a:pt x="50224" y="11696"/>
                          <a:pt x="53452" y="13482"/>
                        </a:cubicBezTo>
                        <a:lnTo>
                          <a:pt x="53452" y="2925"/>
                        </a:lnTo>
                        <a:cubicBezTo>
                          <a:pt x="50264" y="1444"/>
                          <a:pt x="46963" y="332"/>
                          <a:pt x="43550" y="-408"/>
                        </a:cubicBezTo>
                        <a:cubicBezTo>
                          <a:pt x="40150" y="-1162"/>
                          <a:pt x="36525" y="-1539"/>
                          <a:pt x="32676" y="-1539"/>
                        </a:cubicBezTo>
                        <a:cubicBezTo>
                          <a:pt x="22211" y="-1539"/>
                          <a:pt x="13897" y="1748"/>
                          <a:pt x="7732" y="8323"/>
                        </a:cubicBezTo>
                        <a:cubicBezTo>
                          <a:pt x="1581" y="14898"/>
                          <a:pt x="-1495" y="23768"/>
                          <a:pt x="-1495" y="34933"/>
                        </a:cubicBezTo>
                        <a:cubicBezTo>
                          <a:pt x="-1495" y="46258"/>
                          <a:pt x="1614" y="55161"/>
                          <a:pt x="7831" y="61643"/>
                        </a:cubicBezTo>
                        <a:cubicBezTo>
                          <a:pt x="14062" y="68139"/>
                          <a:pt x="22595" y="71386"/>
                          <a:pt x="33430" y="71386"/>
                        </a:cubicBezTo>
                        <a:cubicBezTo>
                          <a:pt x="36936" y="71386"/>
                          <a:pt x="40362" y="71023"/>
                          <a:pt x="43709" y="70295"/>
                        </a:cubicBezTo>
                        <a:cubicBezTo>
                          <a:pt x="47056" y="69581"/>
                          <a:pt x="50303" y="68502"/>
                          <a:pt x="53452" y="67060"/>
                        </a:cubicBezTo>
                        <a:close/>
                      </a:path>
                    </a:pathLst>
                  </a:custGeom>
                  <a:solidFill>
                    <a:srgbClr val="000000"/>
                  </a:solidFill>
                  <a:ln w="20" cap="flat">
                    <a:noFill/>
                    <a:prstDash val="solid"/>
                    <a:round/>
                  </a:ln>
                </p:spPr>
                <p:txBody>
                  <a:bodyPr rtlCol="0" anchor="ctr"/>
                  <a:lstStyle/>
                  <a:p>
                    <a:endParaRPr lang="en-US" sz="1400"/>
                  </a:p>
                </p:txBody>
              </p:sp>
              <p:sp>
                <p:nvSpPr>
                  <p:cNvPr id="139" name="Freeform 138">
                    <a:extLst>
                      <a:ext uri="{FF2B5EF4-FFF2-40B4-BE49-F238E27FC236}">
                        <a16:creationId xmlns:a16="http://schemas.microsoft.com/office/drawing/2014/main" id="{AB9DC433-37A9-3EB7-8C6A-6205A5BEE2B3}"/>
                      </a:ext>
                    </a:extLst>
                  </p:cNvPr>
                  <p:cNvSpPr/>
                  <p:nvPr/>
                </p:nvSpPr>
                <p:spPr>
                  <a:xfrm rot="5400000" flipV="1">
                    <a:off x="6409924" y="4261658"/>
                    <a:ext cx="40679" cy="71119"/>
                  </a:xfrm>
                  <a:custGeom>
                    <a:avLst/>
                    <a:gdLst>
                      <a:gd name="connsiteX0" fmla="*/ 39316 w 40679"/>
                      <a:gd name="connsiteY0" fmla="*/ 57217 h 71119"/>
                      <a:gd name="connsiteX1" fmla="*/ 35129 w 40679"/>
                      <a:gd name="connsiteY1" fmla="*/ 58845 h 71119"/>
                      <a:gd name="connsiteX2" fmla="*/ 30148 w 40679"/>
                      <a:gd name="connsiteY2" fmla="*/ 59380 h 71119"/>
                      <a:gd name="connsiteX3" fmla="*/ 15285 w 40679"/>
                      <a:gd name="connsiteY3" fmla="*/ 53090 h 71119"/>
                      <a:gd name="connsiteX4" fmla="*/ 10106 w 40679"/>
                      <a:gd name="connsiteY4" fmla="*/ 35012 h 71119"/>
                      <a:gd name="connsiteX5" fmla="*/ 10106 w 40679"/>
                      <a:gd name="connsiteY5" fmla="*/ -1580 h 71119"/>
                      <a:gd name="connsiteX6" fmla="*/ -1364 w 40679"/>
                      <a:gd name="connsiteY6" fmla="*/ -1580 h 71119"/>
                      <a:gd name="connsiteX7" fmla="*/ -1364 w 40679"/>
                      <a:gd name="connsiteY7" fmla="*/ 67873 h 71119"/>
                      <a:gd name="connsiteX8" fmla="*/ 10106 w 40679"/>
                      <a:gd name="connsiteY8" fmla="*/ 67873 h 71119"/>
                      <a:gd name="connsiteX9" fmla="*/ 10106 w 40679"/>
                      <a:gd name="connsiteY9" fmla="*/ 57078 h 71119"/>
                      <a:gd name="connsiteX10" fmla="*/ 19472 w 40679"/>
                      <a:gd name="connsiteY10" fmla="*/ 66465 h 71119"/>
                      <a:gd name="connsiteX11" fmla="*/ 33502 w 40679"/>
                      <a:gd name="connsiteY11" fmla="*/ 69540 h 71119"/>
                      <a:gd name="connsiteX12" fmla="*/ 36101 w 40679"/>
                      <a:gd name="connsiteY12" fmla="*/ 69382 h 71119"/>
                      <a:gd name="connsiteX13" fmla="*/ 39256 w 40679"/>
                      <a:gd name="connsiteY13" fmla="*/ 68925 h 71119"/>
                      <a:gd name="connsiteX14" fmla="*/ 39316 w 40679"/>
                      <a:gd name="connsiteY14" fmla="*/ 57217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316" y="57217"/>
                        </a:moveTo>
                        <a:cubicBezTo>
                          <a:pt x="38033" y="57958"/>
                          <a:pt x="36637" y="58501"/>
                          <a:pt x="35129" y="58845"/>
                        </a:cubicBezTo>
                        <a:cubicBezTo>
                          <a:pt x="33621" y="59202"/>
                          <a:pt x="31961" y="59380"/>
                          <a:pt x="30148" y="59380"/>
                        </a:cubicBezTo>
                        <a:cubicBezTo>
                          <a:pt x="23692" y="59380"/>
                          <a:pt x="18738" y="57283"/>
                          <a:pt x="15285" y="53090"/>
                        </a:cubicBezTo>
                        <a:cubicBezTo>
                          <a:pt x="11832" y="48896"/>
                          <a:pt x="10106" y="42870"/>
                          <a:pt x="10106" y="35012"/>
                        </a:cubicBezTo>
                        <a:lnTo>
                          <a:pt x="10106" y="-1580"/>
                        </a:lnTo>
                        <a:lnTo>
                          <a:pt x="-1364" y="-1580"/>
                        </a:lnTo>
                        <a:lnTo>
                          <a:pt x="-1364" y="67873"/>
                        </a:lnTo>
                        <a:lnTo>
                          <a:pt x="10106" y="67873"/>
                        </a:lnTo>
                        <a:lnTo>
                          <a:pt x="10106" y="57078"/>
                        </a:lnTo>
                        <a:cubicBezTo>
                          <a:pt x="12514" y="61299"/>
                          <a:pt x="15636" y="64427"/>
                          <a:pt x="19472" y="66465"/>
                        </a:cubicBezTo>
                        <a:cubicBezTo>
                          <a:pt x="23322" y="68515"/>
                          <a:pt x="27999" y="69540"/>
                          <a:pt x="33502" y="69540"/>
                        </a:cubicBezTo>
                        <a:cubicBezTo>
                          <a:pt x="34282" y="69540"/>
                          <a:pt x="35149" y="69487"/>
                          <a:pt x="36101" y="69382"/>
                        </a:cubicBezTo>
                        <a:cubicBezTo>
                          <a:pt x="37054" y="69289"/>
                          <a:pt x="38106" y="69137"/>
                          <a:pt x="39256" y="68925"/>
                        </a:cubicBezTo>
                        <a:lnTo>
                          <a:pt x="39316" y="57217"/>
                        </a:lnTo>
                        <a:close/>
                      </a:path>
                    </a:pathLst>
                  </a:custGeom>
                  <a:solidFill>
                    <a:srgbClr val="000000"/>
                  </a:solidFill>
                  <a:ln w="20" cap="flat">
                    <a:noFill/>
                    <a:prstDash val="solid"/>
                    <a:round/>
                  </a:ln>
                </p:spPr>
                <p:txBody>
                  <a:bodyPr rtlCol="0" anchor="ctr"/>
                  <a:lstStyle/>
                  <a:p>
                    <a:endParaRPr lang="en-US" sz="1400"/>
                  </a:p>
                </p:txBody>
              </p:sp>
              <p:sp>
                <p:nvSpPr>
                  <p:cNvPr id="140" name="Freeform 139">
                    <a:extLst>
                      <a:ext uri="{FF2B5EF4-FFF2-40B4-BE49-F238E27FC236}">
                        <a16:creationId xmlns:a16="http://schemas.microsoft.com/office/drawing/2014/main" id="{D3F3CA93-A3FE-C1D3-D96E-848E34869553}"/>
                      </a:ext>
                    </a:extLst>
                  </p:cNvPr>
                  <p:cNvSpPr/>
                  <p:nvPr/>
                </p:nvSpPr>
                <p:spPr>
                  <a:xfrm rot="5400000" flipV="1">
                    <a:off x="6397482" y="4317126"/>
                    <a:ext cx="63757" cy="72925"/>
                  </a:xfrm>
                  <a:custGeom>
                    <a:avLst/>
                    <a:gdLst>
                      <a:gd name="connsiteX0" fmla="*/ 30152 w 63757"/>
                      <a:gd name="connsiteY0" fmla="*/ 61732 h 72925"/>
                      <a:gd name="connsiteX1" fmla="*/ 15646 w 63757"/>
                      <a:gd name="connsiteY1" fmla="*/ 54569 h 72925"/>
                      <a:gd name="connsiteX2" fmla="*/ 10308 w 63757"/>
                      <a:gd name="connsiteY2" fmla="*/ 34943 h 72925"/>
                      <a:gd name="connsiteX3" fmla="*/ 15606 w 63757"/>
                      <a:gd name="connsiteY3" fmla="*/ 15318 h 72925"/>
                      <a:gd name="connsiteX4" fmla="*/ 30152 w 63757"/>
                      <a:gd name="connsiteY4" fmla="*/ 8154 h 72925"/>
                      <a:gd name="connsiteX5" fmla="*/ 44598 w 63757"/>
                      <a:gd name="connsiteY5" fmla="*/ 15337 h 72925"/>
                      <a:gd name="connsiteX6" fmla="*/ 49936 w 63757"/>
                      <a:gd name="connsiteY6" fmla="*/ 34943 h 72925"/>
                      <a:gd name="connsiteX7" fmla="*/ 44598 w 63757"/>
                      <a:gd name="connsiteY7" fmla="*/ 54509 h 72925"/>
                      <a:gd name="connsiteX8" fmla="*/ 30152 w 63757"/>
                      <a:gd name="connsiteY8" fmla="*/ 61732 h 72925"/>
                      <a:gd name="connsiteX9" fmla="*/ 30152 w 63757"/>
                      <a:gd name="connsiteY9" fmla="*/ 71396 h 72925"/>
                      <a:gd name="connsiteX10" fmla="*/ 53528 w 63757"/>
                      <a:gd name="connsiteY10" fmla="*/ 61712 h 72925"/>
                      <a:gd name="connsiteX11" fmla="*/ 62041 w 63757"/>
                      <a:gd name="connsiteY11" fmla="*/ 34943 h 72925"/>
                      <a:gd name="connsiteX12" fmla="*/ 53528 w 63757"/>
                      <a:gd name="connsiteY12" fmla="*/ 8174 h 72925"/>
                      <a:gd name="connsiteX13" fmla="*/ 30152 w 63757"/>
                      <a:gd name="connsiteY13" fmla="*/ -1530 h 72925"/>
                      <a:gd name="connsiteX14" fmla="*/ 6736 w 63757"/>
                      <a:gd name="connsiteY14" fmla="*/ 8174 h 72925"/>
                      <a:gd name="connsiteX15" fmla="*/ -1717 w 63757"/>
                      <a:gd name="connsiteY15" fmla="*/ 34943 h 72925"/>
                      <a:gd name="connsiteX16" fmla="*/ 6736 w 63757"/>
                      <a:gd name="connsiteY16" fmla="*/ 61712 h 72925"/>
                      <a:gd name="connsiteX17" fmla="*/ 30152 w 63757"/>
                      <a:gd name="connsiteY17" fmla="*/ 71396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152" y="61732"/>
                        </a:moveTo>
                        <a:cubicBezTo>
                          <a:pt x="24040" y="61732"/>
                          <a:pt x="19205" y="59344"/>
                          <a:pt x="15646" y="54569"/>
                        </a:cubicBezTo>
                        <a:cubicBezTo>
                          <a:pt x="12087" y="49793"/>
                          <a:pt x="10308" y="43251"/>
                          <a:pt x="10308" y="34943"/>
                        </a:cubicBezTo>
                        <a:cubicBezTo>
                          <a:pt x="10308" y="26635"/>
                          <a:pt x="12074" y="20093"/>
                          <a:pt x="15606" y="15318"/>
                        </a:cubicBezTo>
                        <a:cubicBezTo>
                          <a:pt x="19152" y="10542"/>
                          <a:pt x="24000" y="8154"/>
                          <a:pt x="30152" y="8154"/>
                        </a:cubicBezTo>
                        <a:cubicBezTo>
                          <a:pt x="36237" y="8154"/>
                          <a:pt x="41053" y="10549"/>
                          <a:pt x="44598" y="15337"/>
                        </a:cubicBezTo>
                        <a:cubicBezTo>
                          <a:pt x="48157" y="20140"/>
                          <a:pt x="49936" y="26675"/>
                          <a:pt x="49936" y="34943"/>
                        </a:cubicBezTo>
                        <a:cubicBezTo>
                          <a:pt x="49936" y="43172"/>
                          <a:pt x="48157" y="49694"/>
                          <a:pt x="44598" y="54509"/>
                        </a:cubicBezTo>
                        <a:cubicBezTo>
                          <a:pt x="41053" y="59325"/>
                          <a:pt x="36237" y="61732"/>
                          <a:pt x="30152" y="61732"/>
                        </a:cubicBezTo>
                        <a:close/>
                        <a:moveTo>
                          <a:pt x="30152" y="71396"/>
                        </a:moveTo>
                        <a:cubicBezTo>
                          <a:pt x="40074" y="71396"/>
                          <a:pt x="47866" y="68168"/>
                          <a:pt x="53528" y="61712"/>
                        </a:cubicBezTo>
                        <a:cubicBezTo>
                          <a:pt x="59203" y="55270"/>
                          <a:pt x="62041" y="46347"/>
                          <a:pt x="62041" y="34943"/>
                        </a:cubicBezTo>
                        <a:cubicBezTo>
                          <a:pt x="62041" y="23579"/>
                          <a:pt x="59203" y="14656"/>
                          <a:pt x="53528" y="8174"/>
                        </a:cubicBezTo>
                        <a:cubicBezTo>
                          <a:pt x="47866" y="1705"/>
                          <a:pt x="40074" y="-1530"/>
                          <a:pt x="30152" y="-1530"/>
                        </a:cubicBezTo>
                        <a:cubicBezTo>
                          <a:pt x="20190" y="-1530"/>
                          <a:pt x="12385" y="1705"/>
                          <a:pt x="6736" y="8174"/>
                        </a:cubicBezTo>
                        <a:cubicBezTo>
                          <a:pt x="1101" y="14656"/>
                          <a:pt x="-1717" y="23579"/>
                          <a:pt x="-1717" y="34943"/>
                        </a:cubicBezTo>
                        <a:cubicBezTo>
                          <a:pt x="-1717" y="46347"/>
                          <a:pt x="1101" y="55270"/>
                          <a:pt x="6736" y="61712"/>
                        </a:cubicBezTo>
                        <a:cubicBezTo>
                          <a:pt x="12385" y="68168"/>
                          <a:pt x="20190" y="71396"/>
                          <a:pt x="30152" y="71396"/>
                        </a:cubicBezTo>
                        <a:close/>
                      </a:path>
                    </a:pathLst>
                  </a:custGeom>
                  <a:solidFill>
                    <a:srgbClr val="000000"/>
                  </a:solidFill>
                  <a:ln w="20" cap="flat">
                    <a:noFill/>
                    <a:prstDash val="solid"/>
                    <a:round/>
                  </a:ln>
                </p:spPr>
                <p:txBody>
                  <a:bodyPr rtlCol="0" anchor="ctr"/>
                  <a:lstStyle/>
                  <a:p>
                    <a:endParaRPr lang="en-US" sz="1400"/>
                  </a:p>
                </p:txBody>
              </p:sp>
              <p:sp>
                <p:nvSpPr>
                  <p:cNvPr id="141" name="Freeform 140">
                    <a:extLst>
                      <a:ext uri="{FF2B5EF4-FFF2-40B4-BE49-F238E27FC236}">
                        <a16:creationId xmlns:a16="http://schemas.microsoft.com/office/drawing/2014/main" id="{53E0CE1E-A5CA-CA81-1DE6-E4B05F5F679B}"/>
                      </a:ext>
                    </a:extLst>
                  </p:cNvPr>
                  <p:cNvSpPr/>
                  <p:nvPr/>
                </p:nvSpPr>
                <p:spPr>
                  <a:xfrm rot="5400000" flipV="1">
                    <a:off x="6402820" y="4389370"/>
                    <a:ext cx="53082" cy="72925"/>
                  </a:xfrm>
                  <a:custGeom>
                    <a:avLst/>
                    <a:gdLst>
                      <a:gd name="connsiteX0" fmla="*/ 47909 w 53082"/>
                      <a:gd name="connsiteY0" fmla="*/ 67691 h 72925"/>
                      <a:gd name="connsiteX1" fmla="*/ 47909 w 53082"/>
                      <a:gd name="connsiteY1" fmla="*/ 56896 h 72925"/>
                      <a:gd name="connsiteX2" fmla="*/ 37868 w 53082"/>
                      <a:gd name="connsiteY2" fmla="*/ 60607 h 72925"/>
                      <a:gd name="connsiteX3" fmla="*/ 27073 w 53082"/>
                      <a:gd name="connsiteY3" fmla="*/ 61857 h 72925"/>
                      <a:gd name="connsiteX4" fmla="*/ 14334 w 53082"/>
                      <a:gd name="connsiteY4" fmla="*/ 59257 h 72925"/>
                      <a:gd name="connsiteX5" fmla="*/ 10087 w 53082"/>
                      <a:gd name="connsiteY5" fmla="*/ 51439 h 72925"/>
                      <a:gd name="connsiteX6" fmla="*/ 13123 w 53082"/>
                      <a:gd name="connsiteY6" fmla="*/ 45208 h 72925"/>
                      <a:gd name="connsiteX7" fmla="*/ 25347 w 53082"/>
                      <a:gd name="connsiteY7" fmla="*/ 40902 h 72925"/>
                      <a:gd name="connsiteX8" fmla="*/ 29256 w 53082"/>
                      <a:gd name="connsiteY8" fmla="*/ 40029 h 72925"/>
                      <a:gd name="connsiteX9" fmla="*/ 46520 w 53082"/>
                      <a:gd name="connsiteY9" fmla="*/ 32687 h 72925"/>
                      <a:gd name="connsiteX10" fmla="*/ 51640 w 53082"/>
                      <a:gd name="connsiteY10" fmla="*/ 19451 h 72925"/>
                      <a:gd name="connsiteX11" fmla="*/ 43980 w 53082"/>
                      <a:gd name="connsiteY11" fmla="*/ 4112 h 72925"/>
                      <a:gd name="connsiteX12" fmla="*/ 22926 w 53082"/>
                      <a:gd name="connsiteY12" fmla="*/ -1524 h 72925"/>
                      <a:gd name="connsiteX13" fmla="*/ 11297 w 53082"/>
                      <a:gd name="connsiteY13" fmla="*/ -433 h 72925"/>
                      <a:gd name="connsiteX14" fmla="*/ -1442 w 53082"/>
                      <a:gd name="connsiteY14" fmla="*/ 2822 h 72925"/>
                      <a:gd name="connsiteX15" fmla="*/ -1442 w 53082"/>
                      <a:gd name="connsiteY15" fmla="*/ 14609 h 72925"/>
                      <a:gd name="connsiteX16" fmla="*/ 11020 w 53082"/>
                      <a:gd name="connsiteY16" fmla="*/ 9668 h 72925"/>
                      <a:gd name="connsiteX17" fmla="*/ 23184 w 53082"/>
                      <a:gd name="connsiteY17" fmla="*/ 8041 h 72925"/>
                      <a:gd name="connsiteX18" fmla="*/ 35566 w 53082"/>
                      <a:gd name="connsiteY18" fmla="*/ 10799 h 72925"/>
                      <a:gd name="connsiteX19" fmla="*/ 39912 w 53082"/>
                      <a:gd name="connsiteY19" fmla="*/ 18578 h 72925"/>
                      <a:gd name="connsiteX20" fmla="*/ 36777 w 53082"/>
                      <a:gd name="connsiteY20" fmla="*/ 25702 h 72925"/>
                      <a:gd name="connsiteX21" fmla="*/ 23045 w 53082"/>
                      <a:gd name="connsiteY21" fmla="*/ 30484 h 72925"/>
                      <a:gd name="connsiteX22" fmla="*/ 19076 w 53082"/>
                      <a:gd name="connsiteY22" fmla="*/ 31417 h 72925"/>
                      <a:gd name="connsiteX23" fmla="*/ 3757 w 53082"/>
                      <a:gd name="connsiteY23" fmla="*/ 38263 h 72925"/>
                      <a:gd name="connsiteX24" fmla="*/ -946 w 53082"/>
                      <a:gd name="connsiteY24" fmla="*/ 50943 h 72925"/>
                      <a:gd name="connsiteX25" fmla="*/ 5999 w 53082"/>
                      <a:gd name="connsiteY25" fmla="*/ 66064 h 72925"/>
                      <a:gd name="connsiteX26" fmla="*/ 25724 w 53082"/>
                      <a:gd name="connsiteY26" fmla="*/ 71402 h 72925"/>
                      <a:gd name="connsiteX27" fmla="*/ 37610 w 53082"/>
                      <a:gd name="connsiteY27" fmla="*/ 70469 h 72925"/>
                      <a:gd name="connsiteX28" fmla="*/ 47909 w 53082"/>
                      <a:gd name="connsiteY28" fmla="*/ 6769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82" h="72925">
                        <a:moveTo>
                          <a:pt x="47909" y="67691"/>
                        </a:moveTo>
                        <a:lnTo>
                          <a:pt x="47909" y="56896"/>
                        </a:lnTo>
                        <a:cubicBezTo>
                          <a:pt x="44694" y="58550"/>
                          <a:pt x="41347" y="59787"/>
                          <a:pt x="37868" y="60607"/>
                        </a:cubicBezTo>
                        <a:cubicBezTo>
                          <a:pt x="34402" y="61440"/>
                          <a:pt x="30804" y="61857"/>
                          <a:pt x="27073" y="61857"/>
                        </a:cubicBezTo>
                        <a:cubicBezTo>
                          <a:pt x="21411" y="61857"/>
                          <a:pt x="17165" y="60990"/>
                          <a:pt x="14334" y="59257"/>
                        </a:cubicBezTo>
                        <a:cubicBezTo>
                          <a:pt x="11502" y="57524"/>
                          <a:pt x="10087" y="54918"/>
                          <a:pt x="10087" y="51439"/>
                        </a:cubicBezTo>
                        <a:cubicBezTo>
                          <a:pt x="10087" y="48793"/>
                          <a:pt x="11099" y="46716"/>
                          <a:pt x="13123" y="45208"/>
                        </a:cubicBezTo>
                        <a:cubicBezTo>
                          <a:pt x="15147" y="43700"/>
                          <a:pt x="19222" y="42265"/>
                          <a:pt x="25347" y="40902"/>
                        </a:cubicBezTo>
                        <a:lnTo>
                          <a:pt x="29256" y="40029"/>
                        </a:lnTo>
                        <a:cubicBezTo>
                          <a:pt x="37352" y="38296"/>
                          <a:pt x="43107" y="35848"/>
                          <a:pt x="46520" y="32687"/>
                        </a:cubicBezTo>
                        <a:cubicBezTo>
                          <a:pt x="49933" y="29525"/>
                          <a:pt x="51640" y="25113"/>
                          <a:pt x="51640" y="19451"/>
                        </a:cubicBezTo>
                        <a:cubicBezTo>
                          <a:pt x="51640" y="12995"/>
                          <a:pt x="49086" y="7882"/>
                          <a:pt x="43980" y="4112"/>
                        </a:cubicBezTo>
                        <a:cubicBezTo>
                          <a:pt x="38874" y="355"/>
                          <a:pt x="31856" y="-1524"/>
                          <a:pt x="22926" y="-1524"/>
                        </a:cubicBezTo>
                        <a:cubicBezTo>
                          <a:pt x="19209" y="-1524"/>
                          <a:pt x="15332" y="-1160"/>
                          <a:pt x="11297" y="-433"/>
                        </a:cubicBezTo>
                        <a:cubicBezTo>
                          <a:pt x="7263" y="295"/>
                          <a:pt x="3016" y="1380"/>
                          <a:pt x="-1442" y="2822"/>
                        </a:cubicBezTo>
                        <a:lnTo>
                          <a:pt x="-1442" y="14609"/>
                        </a:lnTo>
                        <a:cubicBezTo>
                          <a:pt x="2778" y="12413"/>
                          <a:pt x="6932" y="10766"/>
                          <a:pt x="11020" y="9668"/>
                        </a:cubicBezTo>
                        <a:cubicBezTo>
                          <a:pt x="15107" y="8583"/>
                          <a:pt x="19162" y="8041"/>
                          <a:pt x="23184" y="8041"/>
                        </a:cubicBezTo>
                        <a:cubicBezTo>
                          <a:pt x="28555" y="8041"/>
                          <a:pt x="32682" y="8960"/>
                          <a:pt x="35566" y="10799"/>
                        </a:cubicBezTo>
                        <a:cubicBezTo>
                          <a:pt x="38464" y="12638"/>
                          <a:pt x="39912" y="15231"/>
                          <a:pt x="39912" y="18578"/>
                        </a:cubicBezTo>
                        <a:cubicBezTo>
                          <a:pt x="39912" y="21673"/>
                          <a:pt x="38867" y="24048"/>
                          <a:pt x="36777" y="25702"/>
                        </a:cubicBezTo>
                        <a:cubicBezTo>
                          <a:pt x="34700" y="27355"/>
                          <a:pt x="30123" y="28949"/>
                          <a:pt x="23045" y="30484"/>
                        </a:cubicBezTo>
                        <a:lnTo>
                          <a:pt x="19076" y="31417"/>
                        </a:lnTo>
                        <a:cubicBezTo>
                          <a:pt x="12012" y="32898"/>
                          <a:pt x="6905" y="35180"/>
                          <a:pt x="3757" y="38263"/>
                        </a:cubicBezTo>
                        <a:cubicBezTo>
                          <a:pt x="621" y="41345"/>
                          <a:pt x="-946" y="45572"/>
                          <a:pt x="-946" y="50943"/>
                        </a:cubicBezTo>
                        <a:cubicBezTo>
                          <a:pt x="-946" y="57478"/>
                          <a:pt x="1369" y="62518"/>
                          <a:pt x="5999" y="66064"/>
                        </a:cubicBezTo>
                        <a:cubicBezTo>
                          <a:pt x="10629" y="69622"/>
                          <a:pt x="17204" y="71402"/>
                          <a:pt x="25724" y="71402"/>
                        </a:cubicBezTo>
                        <a:cubicBezTo>
                          <a:pt x="29931" y="71402"/>
                          <a:pt x="33893" y="71091"/>
                          <a:pt x="37610" y="70469"/>
                        </a:cubicBezTo>
                        <a:cubicBezTo>
                          <a:pt x="41341" y="69861"/>
                          <a:pt x="44774" y="68935"/>
                          <a:pt x="47909" y="67691"/>
                        </a:cubicBezTo>
                        <a:close/>
                      </a:path>
                    </a:pathLst>
                  </a:custGeom>
                  <a:solidFill>
                    <a:srgbClr val="000000"/>
                  </a:solidFill>
                  <a:ln w="20" cap="flat">
                    <a:noFill/>
                    <a:prstDash val="solid"/>
                    <a:round/>
                  </a:ln>
                </p:spPr>
                <p:txBody>
                  <a:bodyPr rtlCol="0" anchor="ctr"/>
                  <a:lstStyle/>
                  <a:p>
                    <a:endParaRPr lang="en-US" sz="1400"/>
                  </a:p>
                </p:txBody>
              </p:sp>
              <p:sp>
                <p:nvSpPr>
                  <p:cNvPr id="142" name="Freeform 141">
                    <a:extLst>
                      <a:ext uri="{FF2B5EF4-FFF2-40B4-BE49-F238E27FC236}">
                        <a16:creationId xmlns:a16="http://schemas.microsoft.com/office/drawing/2014/main" id="{E828C427-D7B9-C9A1-DE21-A2A2C6CBCE9B}"/>
                      </a:ext>
                    </a:extLst>
                  </p:cNvPr>
                  <p:cNvSpPr/>
                  <p:nvPr/>
                </p:nvSpPr>
                <p:spPr>
                  <a:xfrm rot="5400000" flipV="1">
                    <a:off x="6401887" y="4456589"/>
                    <a:ext cx="54947" cy="72925"/>
                  </a:xfrm>
                  <a:custGeom>
                    <a:avLst/>
                    <a:gdLst>
                      <a:gd name="connsiteX0" fmla="*/ 53452 w 54947"/>
                      <a:gd name="connsiteY0" fmla="*/ 67081 h 72925"/>
                      <a:gd name="connsiteX1" fmla="*/ 53452 w 54947"/>
                      <a:gd name="connsiteY1" fmla="*/ 56405 h 72925"/>
                      <a:gd name="connsiteX2" fmla="*/ 43749 w 54947"/>
                      <a:gd name="connsiteY2" fmla="*/ 60414 h 72925"/>
                      <a:gd name="connsiteX3" fmla="*/ 33926 w 54947"/>
                      <a:gd name="connsiteY3" fmla="*/ 61743 h 72925"/>
                      <a:gd name="connsiteX4" fmla="*/ 16662 w 54947"/>
                      <a:gd name="connsiteY4" fmla="*/ 54699 h 72925"/>
                      <a:gd name="connsiteX5" fmla="*/ 10530 w 54947"/>
                      <a:gd name="connsiteY5" fmla="*/ 34954 h 72925"/>
                      <a:gd name="connsiteX6" fmla="*/ 16662 w 54947"/>
                      <a:gd name="connsiteY6" fmla="*/ 15190 h 72925"/>
                      <a:gd name="connsiteX7" fmla="*/ 33926 w 54947"/>
                      <a:gd name="connsiteY7" fmla="*/ 8165 h 72925"/>
                      <a:gd name="connsiteX8" fmla="*/ 43749 w 54947"/>
                      <a:gd name="connsiteY8" fmla="*/ 9495 h 72925"/>
                      <a:gd name="connsiteX9" fmla="*/ 53452 w 54947"/>
                      <a:gd name="connsiteY9" fmla="*/ 13503 h 72925"/>
                      <a:gd name="connsiteX10" fmla="*/ 53452 w 54947"/>
                      <a:gd name="connsiteY10" fmla="*/ 2946 h 72925"/>
                      <a:gd name="connsiteX11" fmla="*/ 43550 w 54947"/>
                      <a:gd name="connsiteY11" fmla="*/ -388 h 72925"/>
                      <a:gd name="connsiteX12" fmla="*/ 32676 w 54947"/>
                      <a:gd name="connsiteY12" fmla="*/ -1519 h 72925"/>
                      <a:gd name="connsiteX13" fmla="*/ 7732 w 54947"/>
                      <a:gd name="connsiteY13" fmla="*/ 8344 h 72925"/>
                      <a:gd name="connsiteX14" fmla="*/ -1495 w 54947"/>
                      <a:gd name="connsiteY14" fmla="*/ 34954 h 72925"/>
                      <a:gd name="connsiteX15" fmla="*/ 7831 w 54947"/>
                      <a:gd name="connsiteY15" fmla="*/ 61664 h 72925"/>
                      <a:gd name="connsiteX16" fmla="*/ 33430 w 54947"/>
                      <a:gd name="connsiteY16" fmla="*/ 71407 h 72925"/>
                      <a:gd name="connsiteX17" fmla="*/ 43709 w 54947"/>
                      <a:gd name="connsiteY17" fmla="*/ 70316 h 72925"/>
                      <a:gd name="connsiteX18" fmla="*/ 53452 w 54947"/>
                      <a:gd name="connsiteY18" fmla="*/ 6708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452" y="67081"/>
                        </a:moveTo>
                        <a:lnTo>
                          <a:pt x="53452" y="56405"/>
                        </a:lnTo>
                        <a:cubicBezTo>
                          <a:pt x="50224" y="58191"/>
                          <a:pt x="46990" y="59527"/>
                          <a:pt x="43749" y="60414"/>
                        </a:cubicBezTo>
                        <a:cubicBezTo>
                          <a:pt x="40507" y="61300"/>
                          <a:pt x="37233" y="61743"/>
                          <a:pt x="33926" y="61743"/>
                        </a:cubicBezTo>
                        <a:cubicBezTo>
                          <a:pt x="26518" y="61743"/>
                          <a:pt x="20763" y="59395"/>
                          <a:pt x="16662" y="54699"/>
                        </a:cubicBezTo>
                        <a:cubicBezTo>
                          <a:pt x="12574" y="50016"/>
                          <a:pt x="10530" y="43434"/>
                          <a:pt x="10530" y="34954"/>
                        </a:cubicBezTo>
                        <a:cubicBezTo>
                          <a:pt x="10530" y="26474"/>
                          <a:pt x="12574" y="19886"/>
                          <a:pt x="16662" y="15190"/>
                        </a:cubicBezTo>
                        <a:cubicBezTo>
                          <a:pt x="20763" y="10507"/>
                          <a:pt x="26518" y="8165"/>
                          <a:pt x="33926" y="8165"/>
                        </a:cubicBezTo>
                        <a:cubicBezTo>
                          <a:pt x="37233" y="8165"/>
                          <a:pt x="40507" y="8608"/>
                          <a:pt x="43749" y="9495"/>
                        </a:cubicBezTo>
                        <a:cubicBezTo>
                          <a:pt x="46990" y="10381"/>
                          <a:pt x="50224" y="11717"/>
                          <a:pt x="53452" y="13503"/>
                        </a:cubicBezTo>
                        <a:lnTo>
                          <a:pt x="53452" y="2946"/>
                        </a:lnTo>
                        <a:cubicBezTo>
                          <a:pt x="50264" y="1464"/>
                          <a:pt x="46963" y="353"/>
                          <a:pt x="43550" y="-388"/>
                        </a:cubicBezTo>
                        <a:cubicBezTo>
                          <a:pt x="40150" y="-1142"/>
                          <a:pt x="36525" y="-1519"/>
                          <a:pt x="32676" y="-1519"/>
                        </a:cubicBezTo>
                        <a:cubicBezTo>
                          <a:pt x="22211" y="-1519"/>
                          <a:pt x="13897" y="1769"/>
                          <a:pt x="7732" y="8344"/>
                        </a:cubicBezTo>
                        <a:cubicBezTo>
                          <a:pt x="1581" y="14919"/>
                          <a:pt x="-1495" y="23789"/>
                          <a:pt x="-1495" y="34954"/>
                        </a:cubicBezTo>
                        <a:cubicBezTo>
                          <a:pt x="-1495" y="46278"/>
                          <a:pt x="1614" y="55181"/>
                          <a:pt x="7831" y="61664"/>
                        </a:cubicBezTo>
                        <a:cubicBezTo>
                          <a:pt x="14062" y="68159"/>
                          <a:pt x="22595" y="71407"/>
                          <a:pt x="33430" y="71407"/>
                        </a:cubicBezTo>
                        <a:cubicBezTo>
                          <a:pt x="36936" y="71407"/>
                          <a:pt x="40362" y="71043"/>
                          <a:pt x="43709" y="70316"/>
                        </a:cubicBezTo>
                        <a:cubicBezTo>
                          <a:pt x="47056" y="69601"/>
                          <a:pt x="50303" y="68523"/>
                          <a:pt x="53452" y="67081"/>
                        </a:cubicBezTo>
                        <a:close/>
                      </a:path>
                    </a:pathLst>
                  </a:custGeom>
                  <a:solidFill>
                    <a:srgbClr val="000000"/>
                  </a:solidFill>
                  <a:ln w="20" cap="flat">
                    <a:noFill/>
                    <a:prstDash val="solid"/>
                    <a:round/>
                  </a:ln>
                </p:spPr>
                <p:txBody>
                  <a:bodyPr rtlCol="0" anchor="ctr"/>
                  <a:lstStyle/>
                  <a:p>
                    <a:endParaRPr lang="en-US" sz="1400"/>
                  </a:p>
                </p:txBody>
              </p:sp>
              <p:sp>
                <p:nvSpPr>
                  <p:cNvPr id="143" name="Freeform 142">
                    <a:extLst>
                      <a:ext uri="{FF2B5EF4-FFF2-40B4-BE49-F238E27FC236}">
                        <a16:creationId xmlns:a16="http://schemas.microsoft.com/office/drawing/2014/main" id="{8F459AC2-9AFF-D23D-A021-04BEB1A80FB4}"/>
                      </a:ext>
                    </a:extLst>
                  </p:cNvPr>
                  <p:cNvSpPr/>
                  <p:nvPr/>
                </p:nvSpPr>
                <p:spPr>
                  <a:xfrm rot="5400000" flipV="1">
                    <a:off x="6400022" y="4528894"/>
                    <a:ext cx="58677" cy="72925"/>
                  </a:xfrm>
                  <a:custGeom>
                    <a:avLst/>
                    <a:gdLst>
                      <a:gd name="connsiteX0" fmla="*/ 34297 w 58677"/>
                      <a:gd name="connsiteY0" fmla="*/ 35198 h 72925"/>
                      <a:gd name="connsiteX1" fmla="*/ 15128 w 58677"/>
                      <a:gd name="connsiteY1" fmla="*/ 32043 h 72925"/>
                      <a:gd name="connsiteX2" fmla="*/ 9790 w 58677"/>
                      <a:gd name="connsiteY2" fmla="*/ 21248 h 72925"/>
                      <a:gd name="connsiteX3" fmla="*/ 13798 w 58677"/>
                      <a:gd name="connsiteY3" fmla="*/ 11604 h 72925"/>
                      <a:gd name="connsiteX4" fmla="*/ 24673 w 58677"/>
                      <a:gd name="connsiteY4" fmla="*/ 8052 h 72925"/>
                      <a:gd name="connsiteX5" fmla="*/ 39913 w 58677"/>
                      <a:gd name="connsiteY5" fmla="*/ 14779 h 72925"/>
                      <a:gd name="connsiteX6" fmla="*/ 45648 w 58677"/>
                      <a:gd name="connsiteY6" fmla="*/ 32658 h 72925"/>
                      <a:gd name="connsiteX7" fmla="*/ 45648 w 58677"/>
                      <a:gd name="connsiteY7" fmla="*/ 35198 h 72925"/>
                      <a:gd name="connsiteX8" fmla="*/ 34297 w 58677"/>
                      <a:gd name="connsiteY8" fmla="*/ 35198 h 72925"/>
                      <a:gd name="connsiteX9" fmla="*/ 57058 w 58677"/>
                      <a:gd name="connsiteY9" fmla="*/ 39921 h 72925"/>
                      <a:gd name="connsiteX10" fmla="*/ 57058 w 58677"/>
                      <a:gd name="connsiteY10" fmla="*/ 293 h 72925"/>
                      <a:gd name="connsiteX11" fmla="*/ 45648 w 58677"/>
                      <a:gd name="connsiteY11" fmla="*/ 293 h 72925"/>
                      <a:gd name="connsiteX12" fmla="*/ 45648 w 58677"/>
                      <a:gd name="connsiteY12" fmla="*/ 10830 h 72925"/>
                      <a:gd name="connsiteX13" fmla="*/ 35904 w 58677"/>
                      <a:gd name="connsiteY13" fmla="*/ 1503 h 72925"/>
                      <a:gd name="connsiteX14" fmla="*/ 21637 w 58677"/>
                      <a:gd name="connsiteY14" fmla="*/ -1513 h 72925"/>
                      <a:gd name="connsiteX15" fmla="*/ 4670 w 58677"/>
                      <a:gd name="connsiteY15" fmla="*/ 4480 h 72925"/>
                      <a:gd name="connsiteX16" fmla="*/ -1620 w 58677"/>
                      <a:gd name="connsiteY16" fmla="*/ 20514 h 72925"/>
                      <a:gd name="connsiteX17" fmla="*/ 6218 w 58677"/>
                      <a:gd name="connsiteY17" fmla="*/ 38174 h 72925"/>
                      <a:gd name="connsiteX18" fmla="*/ 29634 w 58677"/>
                      <a:gd name="connsiteY18" fmla="*/ 44128 h 72925"/>
                      <a:gd name="connsiteX19" fmla="*/ 45648 w 58677"/>
                      <a:gd name="connsiteY19" fmla="*/ 44128 h 72925"/>
                      <a:gd name="connsiteX20" fmla="*/ 45648 w 58677"/>
                      <a:gd name="connsiteY20" fmla="*/ 45259 h 72925"/>
                      <a:gd name="connsiteX21" fmla="*/ 40468 w 58677"/>
                      <a:gd name="connsiteY21" fmla="*/ 57443 h 72925"/>
                      <a:gd name="connsiteX22" fmla="*/ 25923 w 58677"/>
                      <a:gd name="connsiteY22" fmla="*/ 61749 h 72925"/>
                      <a:gd name="connsiteX23" fmla="*/ 14314 w 58677"/>
                      <a:gd name="connsiteY23" fmla="*/ 60320 h 72925"/>
                      <a:gd name="connsiteX24" fmla="*/ 3480 w 58677"/>
                      <a:gd name="connsiteY24" fmla="*/ 56034 h 72925"/>
                      <a:gd name="connsiteX25" fmla="*/ 3480 w 58677"/>
                      <a:gd name="connsiteY25" fmla="*/ 66591 h 72925"/>
                      <a:gd name="connsiteX26" fmla="*/ 15624 w 58677"/>
                      <a:gd name="connsiteY26" fmla="*/ 70202 h 72925"/>
                      <a:gd name="connsiteX27" fmla="*/ 27094 w 58677"/>
                      <a:gd name="connsiteY27" fmla="*/ 71413 h 72925"/>
                      <a:gd name="connsiteX28" fmla="*/ 49616 w 58677"/>
                      <a:gd name="connsiteY28" fmla="*/ 63594 h 72925"/>
                      <a:gd name="connsiteX29" fmla="*/ 57058 w 58677"/>
                      <a:gd name="connsiteY29" fmla="*/ 3992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297" y="35198"/>
                        </a:moveTo>
                        <a:cubicBezTo>
                          <a:pt x="25076" y="35198"/>
                          <a:pt x="18686" y="34146"/>
                          <a:pt x="15128" y="32043"/>
                        </a:cubicBezTo>
                        <a:cubicBezTo>
                          <a:pt x="11569" y="29939"/>
                          <a:pt x="9790" y="26341"/>
                          <a:pt x="9790" y="21248"/>
                        </a:cubicBezTo>
                        <a:cubicBezTo>
                          <a:pt x="9790" y="17200"/>
                          <a:pt x="11126" y="13985"/>
                          <a:pt x="13798" y="11604"/>
                        </a:cubicBezTo>
                        <a:cubicBezTo>
                          <a:pt x="16471" y="9236"/>
                          <a:pt x="20095" y="8052"/>
                          <a:pt x="24673" y="8052"/>
                        </a:cubicBezTo>
                        <a:cubicBezTo>
                          <a:pt x="31009" y="8052"/>
                          <a:pt x="36089" y="10294"/>
                          <a:pt x="39913" y="14779"/>
                        </a:cubicBezTo>
                        <a:cubicBezTo>
                          <a:pt x="43736" y="19263"/>
                          <a:pt x="45648" y="25223"/>
                          <a:pt x="45648" y="32658"/>
                        </a:cubicBezTo>
                        <a:lnTo>
                          <a:pt x="45648" y="35198"/>
                        </a:lnTo>
                        <a:lnTo>
                          <a:pt x="34297" y="35198"/>
                        </a:lnTo>
                        <a:close/>
                        <a:moveTo>
                          <a:pt x="57058" y="39921"/>
                        </a:moveTo>
                        <a:lnTo>
                          <a:pt x="57058" y="293"/>
                        </a:lnTo>
                        <a:lnTo>
                          <a:pt x="45648" y="293"/>
                        </a:lnTo>
                        <a:lnTo>
                          <a:pt x="45648" y="10830"/>
                        </a:lnTo>
                        <a:cubicBezTo>
                          <a:pt x="43041" y="6623"/>
                          <a:pt x="39794" y="3514"/>
                          <a:pt x="35904" y="1503"/>
                        </a:cubicBezTo>
                        <a:cubicBezTo>
                          <a:pt x="32015" y="-508"/>
                          <a:pt x="27259" y="-1513"/>
                          <a:pt x="21637" y="-1513"/>
                        </a:cubicBezTo>
                        <a:cubicBezTo>
                          <a:pt x="14533" y="-1513"/>
                          <a:pt x="8877" y="485"/>
                          <a:pt x="4670" y="4480"/>
                        </a:cubicBezTo>
                        <a:cubicBezTo>
                          <a:pt x="477" y="8475"/>
                          <a:pt x="-1620" y="13820"/>
                          <a:pt x="-1620" y="20514"/>
                        </a:cubicBezTo>
                        <a:cubicBezTo>
                          <a:pt x="-1620" y="28319"/>
                          <a:pt x="993" y="34206"/>
                          <a:pt x="6218" y="38174"/>
                        </a:cubicBezTo>
                        <a:cubicBezTo>
                          <a:pt x="11457" y="42143"/>
                          <a:pt x="19262" y="44128"/>
                          <a:pt x="29634" y="44128"/>
                        </a:cubicBezTo>
                        <a:lnTo>
                          <a:pt x="45648" y="44128"/>
                        </a:lnTo>
                        <a:lnTo>
                          <a:pt x="45648" y="45259"/>
                        </a:lnTo>
                        <a:cubicBezTo>
                          <a:pt x="45648" y="50511"/>
                          <a:pt x="43921" y="54572"/>
                          <a:pt x="40468" y="57443"/>
                        </a:cubicBezTo>
                        <a:cubicBezTo>
                          <a:pt x="37016" y="60314"/>
                          <a:pt x="32167" y="61749"/>
                          <a:pt x="25923" y="61749"/>
                        </a:cubicBezTo>
                        <a:cubicBezTo>
                          <a:pt x="21954" y="61749"/>
                          <a:pt x="18085" y="61273"/>
                          <a:pt x="14314" y="60320"/>
                        </a:cubicBezTo>
                        <a:cubicBezTo>
                          <a:pt x="10557" y="59368"/>
                          <a:pt x="6946" y="57939"/>
                          <a:pt x="3480" y="56034"/>
                        </a:cubicBezTo>
                        <a:lnTo>
                          <a:pt x="3480" y="66591"/>
                        </a:lnTo>
                        <a:cubicBezTo>
                          <a:pt x="7647" y="68205"/>
                          <a:pt x="11695" y="69409"/>
                          <a:pt x="15624" y="70202"/>
                        </a:cubicBezTo>
                        <a:cubicBezTo>
                          <a:pt x="19553" y="71009"/>
                          <a:pt x="23376" y="71413"/>
                          <a:pt x="27094" y="71413"/>
                        </a:cubicBezTo>
                        <a:cubicBezTo>
                          <a:pt x="37148" y="71413"/>
                          <a:pt x="44655" y="68807"/>
                          <a:pt x="49616" y="63594"/>
                        </a:cubicBezTo>
                        <a:cubicBezTo>
                          <a:pt x="54577" y="58395"/>
                          <a:pt x="57058" y="50504"/>
                          <a:pt x="57058" y="39921"/>
                        </a:cubicBezTo>
                        <a:close/>
                      </a:path>
                    </a:pathLst>
                  </a:custGeom>
                  <a:solidFill>
                    <a:srgbClr val="000000"/>
                  </a:solidFill>
                  <a:ln w="20" cap="flat">
                    <a:noFill/>
                    <a:prstDash val="solid"/>
                    <a:round/>
                  </a:ln>
                </p:spPr>
                <p:txBody>
                  <a:bodyPr rtlCol="0" anchor="ctr"/>
                  <a:lstStyle/>
                  <a:p>
                    <a:endParaRPr lang="en-US" sz="1400"/>
                  </a:p>
                </p:txBody>
              </p:sp>
              <p:sp>
                <p:nvSpPr>
                  <p:cNvPr id="144" name="Freeform 143">
                    <a:extLst>
                      <a:ext uri="{FF2B5EF4-FFF2-40B4-BE49-F238E27FC236}">
                        <a16:creationId xmlns:a16="http://schemas.microsoft.com/office/drawing/2014/main" id="{AD07C4CE-A0FA-D9E9-5DCA-2E21B0627948}"/>
                      </a:ext>
                    </a:extLst>
                  </p:cNvPr>
                  <p:cNvSpPr/>
                  <p:nvPr/>
                </p:nvSpPr>
                <p:spPr>
                  <a:xfrm rot="5400000" flipV="1">
                    <a:off x="6437249" y="4575643"/>
                    <a:ext cx="11410" cy="96500"/>
                  </a:xfrm>
                  <a:custGeom>
                    <a:avLst/>
                    <a:gdLst>
                      <a:gd name="connsiteX0" fmla="*/ -647 w 11410"/>
                      <a:gd name="connsiteY0" fmla="*/ 94307 h 96500"/>
                      <a:gd name="connsiteX1" fmla="*/ 10763 w 11410"/>
                      <a:gd name="connsiteY1" fmla="*/ 94307 h 96500"/>
                      <a:gd name="connsiteX2" fmla="*/ 10763 w 11410"/>
                      <a:gd name="connsiteY2" fmla="*/ -2193 h 96500"/>
                      <a:gd name="connsiteX3" fmla="*/ -647 w 11410"/>
                      <a:gd name="connsiteY3" fmla="*/ -2193 h 96500"/>
                      <a:gd name="connsiteX4" fmla="*/ -647 w 11410"/>
                      <a:gd name="connsiteY4" fmla="*/ 9430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647" y="94307"/>
                        </a:moveTo>
                        <a:lnTo>
                          <a:pt x="10763" y="94307"/>
                        </a:lnTo>
                        <a:lnTo>
                          <a:pt x="10763" y="-2193"/>
                        </a:lnTo>
                        <a:lnTo>
                          <a:pt x="-647" y="-2193"/>
                        </a:lnTo>
                        <a:lnTo>
                          <a:pt x="-647" y="94307"/>
                        </a:lnTo>
                        <a:close/>
                      </a:path>
                    </a:pathLst>
                  </a:custGeom>
                  <a:solidFill>
                    <a:srgbClr val="000000"/>
                  </a:solidFill>
                  <a:ln w="20" cap="flat">
                    <a:noFill/>
                    <a:prstDash val="solid"/>
                    <a:round/>
                  </a:ln>
                </p:spPr>
                <p:txBody>
                  <a:bodyPr rtlCol="0" anchor="ctr"/>
                  <a:lstStyle/>
                  <a:p>
                    <a:endParaRPr lang="en-US" sz="1400"/>
                  </a:p>
                </p:txBody>
              </p:sp>
              <p:sp>
                <p:nvSpPr>
                  <p:cNvPr id="145" name="Freeform 144">
                    <a:extLst>
                      <a:ext uri="{FF2B5EF4-FFF2-40B4-BE49-F238E27FC236}">
                        <a16:creationId xmlns:a16="http://schemas.microsoft.com/office/drawing/2014/main" id="{7921892F-B38C-B601-0AAF-F228E21C229E}"/>
                      </a:ext>
                    </a:extLst>
                  </p:cNvPr>
                  <p:cNvSpPr/>
                  <p:nvPr/>
                </p:nvSpPr>
                <p:spPr>
                  <a:xfrm rot="5400000" flipV="1">
                    <a:off x="6397174" y="4644235"/>
                    <a:ext cx="64373" cy="72925"/>
                  </a:xfrm>
                  <a:custGeom>
                    <a:avLst/>
                    <a:gdLst>
                      <a:gd name="connsiteX0" fmla="*/ 62640 w 64373"/>
                      <a:gd name="connsiteY0" fmla="*/ 37886 h 72925"/>
                      <a:gd name="connsiteX1" fmla="*/ 62640 w 64373"/>
                      <a:gd name="connsiteY1" fmla="*/ 32310 h 72925"/>
                      <a:gd name="connsiteX2" fmla="*/ 10173 w 64373"/>
                      <a:gd name="connsiteY2" fmla="*/ 32310 h 72925"/>
                      <a:gd name="connsiteX3" fmla="*/ 17278 w 64373"/>
                      <a:gd name="connsiteY3" fmla="*/ 14351 h 72925"/>
                      <a:gd name="connsiteX4" fmla="*/ 34978 w 64373"/>
                      <a:gd name="connsiteY4" fmla="*/ 8180 h 72925"/>
                      <a:gd name="connsiteX5" fmla="*/ 47718 w 64373"/>
                      <a:gd name="connsiteY5" fmla="*/ 9787 h 72925"/>
                      <a:gd name="connsiteX6" fmla="*/ 59981 w 64373"/>
                      <a:gd name="connsiteY6" fmla="*/ 14629 h 72925"/>
                      <a:gd name="connsiteX7" fmla="*/ 59981 w 64373"/>
                      <a:gd name="connsiteY7" fmla="*/ 3834 h 72925"/>
                      <a:gd name="connsiteX8" fmla="*/ 47381 w 64373"/>
                      <a:gd name="connsiteY8" fmla="*/ -135 h 72925"/>
                      <a:gd name="connsiteX9" fmla="*/ 34304 w 64373"/>
                      <a:gd name="connsiteY9" fmla="*/ -1504 h 72925"/>
                      <a:gd name="connsiteX10" fmla="*/ 7971 w 64373"/>
                      <a:gd name="connsiteY10" fmla="*/ 8160 h 72925"/>
                      <a:gd name="connsiteX11" fmla="*/ -1733 w 64373"/>
                      <a:gd name="connsiteY11" fmla="*/ 34354 h 72925"/>
                      <a:gd name="connsiteX12" fmla="*/ 7475 w 64373"/>
                      <a:gd name="connsiteY12" fmla="*/ 61401 h 72925"/>
                      <a:gd name="connsiteX13" fmla="*/ 32319 w 64373"/>
                      <a:gd name="connsiteY13" fmla="*/ 71422 h 72925"/>
                      <a:gd name="connsiteX14" fmla="*/ 54485 w 64373"/>
                      <a:gd name="connsiteY14" fmla="*/ 62393 h 72925"/>
                      <a:gd name="connsiteX15" fmla="*/ 62640 w 64373"/>
                      <a:gd name="connsiteY15" fmla="*/ 37886 h 72925"/>
                      <a:gd name="connsiteX16" fmla="*/ 51230 w 64373"/>
                      <a:gd name="connsiteY16" fmla="*/ 41239 h 72925"/>
                      <a:gd name="connsiteX17" fmla="*/ 45991 w 64373"/>
                      <a:gd name="connsiteY17" fmla="*/ 56162 h 72925"/>
                      <a:gd name="connsiteX18" fmla="*/ 32438 w 64373"/>
                      <a:gd name="connsiteY18" fmla="*/ 61758 h 72925"/>
                      <a:gd name="connsiteX19" fmla="*/ 17158 w 64373"/>
                      <a:gd name="connsiteY19" fmla="*/ 56360 h 72925"/>
                      <a:gd name="connsiteX20" fmla="*/ 10551 w 64373"/>
                      <a:gd name="connsiteY20" fmla="*/ 41160 h 72925"/>
                      <a:gd name="connsiteX21" fmla="*/ 51230 w 64373"/>
                      <a:gd name="connsiteY21" fmla="*/ 4123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640" y="37886"/>
                        </a:moveTo>
                        <a:lnTo>
                          <a:pt x="62640" y="32310"/>
                        </a:lnTo>
                        <a:lnTo>
                          <a:pt x="10173" y="32310"/>
                        </a:lnTo>
                        <a:cubicBezTo>
                          <a:pt x="10676" y="24452"/>
                          <a:pt x="13044" y="18465"/>
                          <a:pt x="17278" y="14351"/>
                        </a:cubicBezTo>
                        <a:cubicBezTo>
                          <a:pt x="21511" y="10237"/>
                          <a:pt x="27411" y="8180"/>
                          <a:pt x="34978" y="8180"/>
                        </a:cubicBezTo>
                        <a:cubicBezTo>
                          <a:pt x="39357" y="8180"/>
                          <a:pt x="43604" y="8716"/>
                          <a:pt x="47718" y="9787"/>
                        </a:cubicBezTo>
                        <a:cubicBezTo>
                          <a:pt x="51832" y="10859"/>
                          <a:pt x="55920" y="12473"/>
                          <a:pt x="59981" y="14629"/>
                        </a:cubicBezTo>
                        <a:lnTo>
                          <a:pt x="59981" y="3834"/>
                        </a:lnTo>
                        <a:cubicBezTo>
                          <a:pt x="55880" y="2101"/>
                          <a:pt x="51680" y="778"/>
                          <a:pt x="47381" y="-135"/>
                        </a:cubicBezTo>
                        <a:cubicBezTo>
                          <a:pt x="43081" y="-1048"/>
                          <a:pt x="38722" y="-1504"/>
                          <a:pt x="34304" y="-1504"/>
                        </a:cubicBezTo>
                        <a:cubicBezTo>
                          <a:pt x="23217" y="-1504"/>
                          <a:pt x="14440" y="1717"/>
                          <a:pt x="7971" y="8160"/>
                        </a:cubicBezTo>
                        <a:cubicBezTo>
                          <a:pt x="1502" y="14616"/>
                          <a:pt x="-1733" y="23347"/>
                          <a:pt x="-1733" y="34354"/>
                        </a:cubicBezTo>
                        <a:cubicBezTo>
                          <a:pt x="-1733" y="45718"/>
                          <a:pt x="1336" y="54733"/>
                          <a:pt x="7475" y="61401"/>
                        </a:cubicBezTo>
                        <a:cubicBezTo>
                          <a:pt x="13613" y="68082"/>
                          <a:pt x="21895" y="71422"/>
                          <a:pt x="32319" y="71422"/>
                        </a:cubicBezTo>
                        <a:cubicBezTo>
                          <a:pt x="41659" y="71422"/>
                          <a:pt x="49047" y="68412"/>
                          <a:pt x="54485" y="62393"/>
                        </a:cubicBezTo>
                        <a:cubicBezTo>
                          <a:pt x="59922" y="56387"/>
                          <a:pt x="62640" y="48218"/>
                          <a:pt x="62640" y="37886"/>
                        </a:cubicBezTo>
                        <a:close/>
                        <a:moveTo>
                          <a:pt x="51230" y="41239"/>
                        </a:moveTo>
                        <a:cubicBezTo>
                          <a:pt x="51151" y="47470"/>
                          <a:pt x="49405" y="52445"/>
                          <a:pt x="45991" y="56162"/>
                        </a:cubicBezTo>
                        <a:cubicBezTo>
                          <a:pt x="42578" y="59893"/>
                          <a:pt x="38061" y="61758"/>
                          <a:pt x="32438" y="61758"/>
                        </a:cubicBezTo>
                        <a:cubicBezTo>
                          <a:pt x="26075" y="61758"/>
                          <a:pt x="20982" y="59959"/>
                          <a:pt x="17158" y="56360"/>
                        </a:cubicBezTo>
                        <a:cubicBezTo>
                          <a:pt x="13335" y="52762"/>
                          <a:pt x="11133" y="47695"/>
                          <a:pt x="10551" y="41160"/>
                        </a:cubicBezTo>
                        <a:lnTo>
                          <a:pt x="51230" y="41239"/>
                        </a:lnTo>
                        <a:close/>
                      </a:path>
                    </a:pathLst>
                  </a:custGeom>
                  <a:solidFill>
                    <a:srgbClr val="000000"/>
                  </a:solidFill>
                  <a:ln w="20" cap="flat">
                    <a:noFill/>
                    <a:prstDash val="solid"/>
                    <a:round/>
                  </a:ln>
                </p:spPr>
                <p:txBody>
                  <a:bodyPr rtlCol="0" anchor="ctr"/>
                  <a:lstStyle/>
                  <a:p>
                    <a:endParaRPr lang="en-US" sz="1400"/>
                  </a:p>
                </p:txBody>
              </p:sp>
            </p:grpSp>
          </p:grpSp>
          <p:grpSp>
            <p:nvGrpSpPr>
              <p:cNvPr id="23" name="Graphic 1109">
                <a:extLst>
                  <a:ext uri="{FF2B5EF4-FFF2-40B4-BE49-F238E27FC236}">
                    <a16:creationId xmlns:a16="http://schemas.microsoft.com/office/drawing/2014/main" id="{199B234C-057B-FF22-4613-6D58DBF59EF7}"/>
                  </a:ext>
                </a:extLst>
              </p:cNvPr>
              <p:cNvGrpSpPr/>
              <p:nvPr/>
            </p:nvGrpSpPr>
            <p:grpSpPr>
              <a:xfrm>
                <a:off x="6590484" y="3961765"/>
                <a:ext cx="98305" cy="501652"/>
                <a:chOff x="6590484" y="3961765"/>
                <a:chExt cx="98305" cy="501652"/>
              </a:xfrm>
              <a:solidFill>
                <a:srgbClr val="000000"/>
              </a:solidFill>
            </p:grpSpPr>
            <p:sp>
              <p:nvSpPr>
                <p:cNvPr id="126" name="Freeform 125">
                  <a:extLst>
                    <a:ext uri="{FF2B5EF4-FFF2-40B4-BE49-F238E27FC236}">
                      <a16:creationId xmlns:a16="http://schemas.microsoft.com/office/drawing/2014/main" id="{9A181DD3-E901-7B29-E659-28F01B158D94}"/>
                    </a:ext>
                  </a:extLst>
                </p:cNvPr>
                <p:cNvSpPr/>
                <p:nvPr/>
              </p:nvSpPr>
              <p:spPr>
                <a:xfrm>
                  <a:off x="6627329" y="3961765"/>
                  <a:ext cx="12700" cy="44450"/>
                </a:xfrm>
                <a:custGeom>
                  <a:avLst/>
                  <a:gdLst>
                    <a:gd name="connsiteX0" fmla="*/ 258 w 12700"/>
                    <a:gd name="connsiteY0" fmla="*/ 186 h 44450"/>
                    <a:gd name="connsiteX1" fmla="*/ 258 w 12700"/>
                    <a:gd name="connsiteY1" fmla="*/ 44636 h 44450"/>
                  </a:gdLst>
                  <a:ahLst/>
                  <a:cxnLst>
                    <a:cxn ang="0">
                      <a:pos x="connsiteX0" y="connsiteY0"/>
                    </a:cxn>
                    <a:cxn ang="0">
                      <a:pos x="connsiteX1" y="connsiteY1"/>
                    </a:cxn>
                  </a:cxnLst>
                  <a:rect l="l" t="t" r="r" b="b"/>
                  <a:pathLst>
                    <a:path w="12700" h="44450">
                      <a:moveTo>
                        <a:pt x="258" y="186"/>
                      </a:moveTo>
                      <a:lnTo>
                        <a:pt x="258"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27" name="Graphic 1109">
                  <a:extLst>
                    <a:ext uri="{FF2B5EF4-FFF2-40B4-BE49-F238E27FC236}">
                      <a16:creationId xmlns:a16="http://schemas.microsoft.com/office/drawing/2014/main" id="{E8CF0612-0951-CB52-64F4-6939F6123848}"/>
                    </a:ext>
                  </a:extLst>
                </p:cNvPr>
                <p:cNvGrpSpPr/>
                <p:nvPr/>
              </p:nvGrpSpPr>
              <p:grpSpPr>
                <a:xfrm>
                  <a:off x="6590484" y="4063126"/>
                  <a:ext cx="98305" cy="400290"/>
                  <a:chOff x="6590484" y="4063126"/>
                  <a:chExt cx="98305" cy="400290"/>
                </a:xfrm>
                <a:solidFill>
                  <a:srgbClr val="000000"/>
                </a:solidFill>
              </p:grpSpPr>
              <p:sp>
                <p:nvSpPr>
                  <p:cNvPr id="128" name="Freeform 127">
                    <a:extLst>
                      <a:ext uri="{FF2B5EF4-FFF2-40B4-BE49-F238E27FC236}">
                        <a16:creationId xmlns:a16="http://schemas.microsoft.com/office/drawing/2014/main" id="{2A5EBE19-8744-4848-406E-7132F5AF36D1}"/>
                      </a:ext>
                    </a:extLst>
                  </p:cNvPr>
                  <p:cNvSpPr/>
                  <p:nvPr/>
                </p:nvSpPr>
                <p:spPr>
                  <a:xfrm rot="5400000" flipV="1">
                    <a:off x="6596229" y="4059187"/>
                    <a:ext cx="84712" cy="92590"/>
                  </a:xfrm>
                  <a:custGeom>
                    <a:avLst/>
                    <a:gdLst>
                      <a:gd name="connsiteX0" fmla="*/ -2504 w 84712"/>
                      <a:gd name="connsiteY0" fmla="*/ 90455 h 92590"/>
                      <a:gd name="connsiteX1" fmla="*/ 16169 w 84712"/>
                      <a:gd name="connsiteY1" fmla="*/ 90455 h 92590"/>
                      <a:gd name="connsiteX2" fmla="*/ 39783 w 84712"/>
                      <a:gd name="connsiteY2" fmla="*/ 27451 h 92590"/>
                      <a:gd name="connsiteX3" fmla="*/ 63536 w 84712"/>
                      <a:gd name="connsiteY3" fmla="*/ 90455 h 92590"/>
                      <a:gd name="connsiteX4" fmla="*/ 82209 w 84712"/>
                      <a:gd name="connsiteY4" fmla="*/ 90455 h 92590"/>
                      <a:gd name="connsiteX5" fmla="*/ 82209 w 84712"/>
                      <a:gd name="connsiteY5" fmla="*/ -2136 h 92590"/>
                      <a:gd name="connsiteX6" fmla="*/ 69985 w 84712"/>
                      <a:gd name="connsiteY6" fmla="*/ -2136 h 92590"/>
                      <a:gd name="connsiteX7" fmla="*/ 69985 w 84712"/>
                      <a:gd name="connsiteY7" fmla="*/ 79164 h 92590"/>
                      <a:gd name="connsiteX8" fmla="*/ 46113 w 84712"/>
                      <a:gd name="connsiteY8" fmla="*/ 15664 h 92590"/>
                      <a:gd name="connsiteX9" fmla="*/ 33532 w 84712"/>
                      <a:gd name="connsiteY9" fmla="*/ 15664 h 92590"/>
                      <a:gd name="connsiteX10" fmla="*/ 9660 w 84712"/>
                      <a:gd name="connsiteY10" fmla="*/ 79164 h 92590"/>
                      <a:gd name="connsiteX11" fmla="*/ 9660 w 84712"/>
                      <a:gd name="connsiteY11" fmla="*/ -2136 h 92590"/>
                      <a:gd name="connsiteX12" fmla="*/ -2504 w 84712"/>
                      <a:gd name="connsiteY12" fmla="*/ -2136 h 92590"/>
                      <a:gd name="connsiteX13" fmla="*/ -2504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504" y="90455"/>
                        </a:moveTo>
                        <a:lnTo>
                          <a:pt x="16169" y="90455"/>
                        </a:lnTo>
                        <a:lnTo>
                          <a:pt x="39783" y="27451"/>
                        </a:lnTo>
                        <a:lnTo>
                          <a:pt x="63536" y="90455"/>
                        </a:lnTo>
                        <a:lnTo>
                          <a:pt x="82209" y="90455"/>
                        </a:lnTo>
                        <a:lnTo>
                          <a:pt x="82209" y="-2136"/>
                        </a:lnTo>
                        <a:lnTo>
                          <a:pt x="69985" y="-2136"/>
                        </a:lnTo>
                        <a:lnTo>
                          <a:pt x="69985" y="79164"/>
                        </a:lnTo>
                        <a:lnTo>
                          <a:pt x="46113" y="15664"/>
                        </a:lnTo>
                        <a:lnTo>
                          <a:pt x="33532" y="15664"/>
                        </a:lnTo>
                        <a:lnTo>
                          <a:pt x="9660" y="79164"/>
                        </a:lnTo>
                        <a:lnTo>
                          <a:pt x="9660" y="-2136"/>
                        </a:lnTo>
                        <a:lnTo>
                          <a:pt x="-2504" y="-2136"/>
                        </a:lnTo>
                        <a:lnTo>
                          <a:pt x="-2504" y="90455"/>
                        </a:lnTo>
                        <a:close/>
                      </a:path>
                    </a:pathLst>
                  </a:custGeom>
                  <a:solidFill>
                    <a:srgbClr val="000000"/>
                  </a:solidFill>
                  <a:ln w="20" cap="flat">
                    <a:noFill/>
                    <a:prstDash val="solid"/>
                    <a:round/>
                  </a:ln>
                </p:spPr>
                <p:txBody>
                  <a:bodyPr rtlCol="0" anchor="ctr"/>
                  <a:lstStyle/>
                  <a:p>
                    <a:endParaRPr lang="en-US" sz="1400"/>
                  </a:p>
                </p:txBody>
              </p:sp>
              <p:sp>
                <p:nvSpPr>
                  <p:cNvPr id="129" name="Freeform 128">
                    <a:extLst>
                      <a:ext uri="{FF2B5EF4-FFF2-40B4-BE49-F238E27FC236}">
                        <a16:creationId xmlns:a16="http://schemas.microsoft.com/office/drawing/2014/main" id="{F3674A52-68A4-8BD6-BB4B-33FDD73C5C7E}"/>
                      </a:ext>
                    </a:extLst>
                  </p:cNvPr>
                  <p:cNvSpPr/>
                  <p:nvPr/>
                </p:nvSpPr>
                <p:spPr>
                  <a:xfrm rot="5400000" flipV="1">
                    <a:off x="6634835" y="4129660"/>
                    <a:ext cx="11410" cy="96500"/>
                  </a:xfrm>
                  <a:custGeom>
                    <a:avLst/>
                    <a:gdLst>
                      <a:gd name="connsiteX0" fmla="*/ -632 w 11410"/>
                      <a:gd name="connsiteY0" fmla="*/ 67225 h 96500"/>
                      <a:gd name="connsiteX1" fmla="*/ 10779 w 11410"/>
                      <a:gd name="connsiteY1" fmla="*/ 67225 h 96500"/>
                      <a:gd name="connsiteX2" fmla="*/ 10779 w 11410"/>
                      <a:gd name="connsiteY2" fmla="*/ -2229 h 96500"/>
                      <a:gd name="connsiteX3" fmla="*/ -632 w 11410"/>
                      <a:gd name="connsiteY3" fmla="*/ -2229 h 96500"/>
                      <a:gd name="connsiteX4" fmla="*/ -632 w 11410"/>
                      <a:gd name="connsiteY4" fmla="*/ 67225 h 96500"/>
                      <a:gd name="connsiteX5" fmla="*/ -632 w 11410"/>
                      <a:gd name="connsiteY5" fmla="*/ 94272 h 96500"/>
                      <a:gd name="connsiteX6" fmla="*/ 10779 w 11410"/>
                      <a:gd name="connsiteY6" fmla="*/ 94272 h 96500"/>
                      <a:gd name="connsiteX7" fmla="*/ 10779 w 11410"/>
                      <a:gd name="connsiteY7" fmla="*/ 79806 h 96500"/>
                      <a:gd name="connsiteX8" fmla="*/ -632 w 11410"/>
                      <a:gd name="connsiteY8" fmla="*/ 79806 h 96500"/>
                      <a:gd name="connsiteX9" fmla="*/ -632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632" y="67225"/>
                        </a:moveTo>
                        <a:lnTo>
                          <a:pt x="10779" y="67225"/>
                        </a:lnTo>
                        <a:lnTo>
                          <a:pt x="10779" y="-2229"/>
                        </a:lnTo>
                        <a:lnTo>
                          <a:pt x="-632" y="-2229"/>
                        </a:lnTo>
                        <a:lnTo>
                          <a:pt x="-632" y="67225"/>
                        </a:lnTo>
                        <a:close/>
                        <a:moveTo>
                          <a:pt x="-632" y="94272"/>
                        </a:moveTo>
                        <a:lnTo>
                          <a:pt x="10779" y="94272"/>
                        </a:lnTo>
                        <a:lnTo>
                          <a:pt x="10779" y="79806"/>
                        </a:lnTo>
                        <a:lnTo>
                          <a:pt x="-632" y="79806"/>
                        </a:lnTo>
                        <a:lnTo>
                          <a:pt x="-632" y="94272"/>
                        </a:lnTo>
                        <a:close/>
                      </a:path>
                    </a:pathLst>
                  </a:custGeom>
                  <a:solidFill>
                    <a:srgbClr val="000000"/>
                  </a:solidFill>
                  <a:ln w="20" cap="flat">
                    <a:noFill/>
                    <a:prstDash val="solid"/>
                    <a:round/>
                  </a:ln>
                </p:spPr>
                <p:txBody>
                  <a:bodyPr rtlCol="0" anchor="ctr"/>
                  <a:lstStyle/>
                  <a:p>
                    <a:endParaRPr lang="en-US" sz="1400"/>
                  </a:p>
                </p:txBody>
              </p:sp>
              <p:sp>
                <p:nvSpPr>
                  <p:cNvPr id="130" name="Freeform 129">
                    <a:extLst>
                      <a:ext uri="{FF2B5EF4-FFF2-40B4-BE49-F238E27FC236}">
                        <a16:creationId xmlns:a16="http://schemas.microsoft.com/office/drawing/2014/main" id="{FDE902B6-E162-D69D-DED5-4D7A16BCAED7}"/>
                      </a:ext>
                    </a:extLst>
                  </p:cNvPr>
                  <p:cNvSpPr/>
                  <p:nvPr/>
                </p:nvSpPr>
                <p:spPr>
                  <a:xfrm rot="5400000" flipV="1">
                    <a:off x="6608602" y="4184411"/>
                    <a:ext cx="62071" cy="98305"/>
                  </a:xfrm>
                  <a:custGeom>
                    <a:avLst/>
                    <a:gdLst>
                      <a:gd name="connsiteX0" fmla="*/ 49003 w 62071"/>
                      <a:gd name="connsiteY0" fmla="*/ 58543 h 98305"/>
                      <a:gd name="connsiteX1" fmla="*/ 49003 w 62071"/>
                      <a:gd name="connsiteY1" fmla="*/ 96127 h 98305"/>
                      <a:gd name="connsiteX2" fmla="*/ 60413 w 62071"/>
                      <a:gd name="connsiteY2" fmla="*/ 96127 h 98305"/>
                      <a:gd name="connsiteX3" fmla="*/ 60413 w 62071"/>
                      <a:gd name="connsiteY3" fmla="*/ -373 h 98305"/>
                      <a:gd name="connsiteX4" fmla="*/ 49003 w 62071"/>
                      <a:gd name="connsiteY4" fmla="*/ -373 h 98305"/>
                      <a:gd name="connsiteX5" fmla="*/ 49003 w 62071"/>
                      <a:gd name="connsiteY5" fmla="*/ 10045 h 98305"/>
                      <a:gd name="connsiteX6" fmla="*/ 39914 w 62071"/>
                      <a:gd name="connsiteY6" fmla="*/ 838 h 98305"/>
                      <a:gd name="connsiteX7" fmla="*/ 26738 w 62071"/>
                      <a:gd name="connsiteY7" fmla="*/ -2179 h 98305"/>
                      <a:gd name="connsiteX8" fmla="*/ 6240 w 62071"/>
                      <a:gd name="connsiteY8" fmla="*/ 7862 h 98305"/>
                      <a:gd name="connsiteX9" fmla="*/ -1658 w 62071"/>
                      <a:gd name="connsiteY9" fmla="*/ 34294 h 98305"/>
                      <a:gd name="connsiteX10" fmla="*/ 6240 w 62071"/>
                      <a:gd name="connsiteY10" fmla="*/ 60706 h 98305"/>
                      <a:gd name="connsiteX11" fmla="*/ 26738 w 62071"/>
                      <a:gd name="connsiteY11" fmla="*/ 70747 h 98305"/>
                      <a:gd name="connsiteX12" fmla="*/ 39914 w 62071"/>
                      <a:gd name="connsiteY12" fmla="*/ 67731 h 98305"/>
                      <a:gd name="connsiteX13" fmla="*/ 49003 w 62071"/>
                      <a:gd name="connsiteY13" fmla="*/ 58543 h 98305"/>
                      <a:gd name="connsiteX14" fmla="*/ 10129 w 62071"/>
                      <a:gd name="connsiteY14" fmla="*/ 34294 h 98305"/>
                      <a:gd name="connsiteX15" fmla="*/ 15308 w 62071"/>
                      <a:gd name="connsiteY15" fmla="*/ 14550 h 98305"/>
                      <a:gd name="connsiteX16" fmla="*/ 29536 w 62071"/>
                      <a:gd name="connsiteY16" fmla="*/ 7386 h 98305"/>
                      <a:gd name="connsiteX17" fmla="*/ 43784 w 62071"/>
                      <a:gd name="connsiteY17" fmla="*/ 14550 h 98305"/>
                      <a:gd name="connsiteX18" fmla="*/ 49003 w 62071"/>
                      <a:gd name="connsiteY18" fmla="*/ 34294 h 98305"/>
                      <a:gd name="connsiteX19" fmla="*/ 43784 w 62071"/>
                      <a:gd name="connsiteY19" fmla="*/ 54039 h 98305"/>
                      <a:gd name="connsiteX20" fmla="*/ 29536 w 62071"/>
                      <a:gd name="connsiteY20" fmla="*/ 61202 h 98305"/>
                      <a:gd name="connsiteX21" fmla="*/ 15308 w 62071"/>
                      <a:gd name="connsiteY21" fmla="*/ 54039 h 98305"/>
                      <a:gd name="connsiteX22" fmla="*/ 10129 w 62071"/>
                      <a:gd name="connsiteY22" fmla="*/ 3429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9003" y="58543"/>
                        </a:moveTo>
                        <a:lnTo>
                          <a:pt x="49003" y="96127"/>
                        </a:lnTo>
                        <a:lnTo>
                          <a:pt x="60413" y="96127"/>
                        </a:lnTo>
                        <a:lnTo>
                          <a:pt x="60413" y="-373"/>
                        </a:lnTo>
                        <a:lnTo>
                          <a:pt x="49003" y="-373"/>
                        </a:lnTo>
                        <a:lnTo>
                          <a:pt x="49003" y="10045"/>
                        </a:lnTo>
                        <a:cubicBezTo>
                          <a:pt x="46608" y="5918"/>
                          <a:pt x="43579" y="2848"/>
                          <a:pt x="39914" y="838"/>
                        </a:cubicBezTo>
                        <a:cubicBezTo>
                          <a:pt x="36263" y="-1173"/>
                          <a:pt x="31871" y="-2179"/>
                          <a:pt x="26738" y="-2179"/>
                        </a:cubicBezTo>
                        <a:cubicBezTo>
                          <a:pt x="18351" y="-2179"/>
                          <a:pt x="11518" y="1168"/>
                          <a:pt x="6240" y="7862"/>
                        </a:cubicBezTo>
                        <a:cubicBezTo>
                          <a:pt x="974" y="14569"/>
                          <a:pt x="-1658" y="23380"/>
                          <a:pt x="-1658" y="34294"/>
                        </a:cubicBezTo>
                        <a:cubicBezTo>
                          <a:pt x="-1658" y="45208"/>
                          <a:pt x="974" y="54012"/>
                          <a:pt x="6240" y="60706"/>
                        </a:cubicBezTo>
                        <a:cubicBezTo>
                          <a:pt x="11518" y="67400"/>
                          <a:pt x="18351" y="70747"/>
                          <a:pt x="26738" y="70747"/>
                        </a:cubicBezTo>
                        <a:cubicBezTo>
                          <a:pt x="31871" y="70747"/>
                          <a:pt x="36263" y="69742"/>
                          <a:pt x="39914" y="67731"/>
                        </a:cubicBezTo>
                        <a:cubicBezTo>
                          <a:pt x="43579" y="65733"/>
                          <a:pt x="46608" y="62671"/>
                          <a:pt x="49003" y="58543"/>
                        </a:cubicBezTo>
                        <a:close/>
                        <a:moveTo>
                          <a:pt x="10129" y="34294"/>
                        </a:moveTo>
                        <a:cubicBezTo>
                          <a:pt x="10129" y="25907"/>
                          <a:pt x="11855" y="19325"/>
                          <a:pt x="15308" y="14550"/>
                        </a:cubicBezTo>
                        <a:cubicBezTo>
                          <a:pt x="18761" y="9774"/>
                          <a:pt x="23504" y="7386"/>
                          <a:pt x="29536" y="7386"/>
                        </a:cubicBezTo>
                        <a:cubicBezTo>
                          <a:pt x="35569" y="7386"/>
                          <a:pt x="40318" y="9774"/>
                          <a:pt x="43784" y="14550"/>
                        </a:cubicBezTo>
                        <a:cubicBezTo>
                          <a:pt x="47263" y="19325"/>
                          <a:pt x="49003" y="25907"/>
                          <a:pt x="49003" y="34294"/>
                        </a:cubicBezTo>
                        <a:cubicBezTo>
                          <a:pt x="49003" y="42682"/>
                          <a:pt x="47263" y="49263"/>
                          <a:pt x="43784" y="54039"/>
                        </a:cubicBezTo>
                        <a:cubicBezTo>
                          <a:pt x="40318" y="58814"/>
                          <a:pt x="35569" y="61202"/>
                          <a:pt x="29536" y="61202"/>
                        </a:cubicBezTo>
                        <a:cubicBezTo>
                          <a:pt x="23504" y="61202"/>
                          <a:pt x="18761" y="58814"/>
                          <a:pt x="15308" y="54039"/>
                        </a:cubicBezTo>
                        <a:cubicBezTo>
                          <a:pt x="11855" y="49263"/>
                          <a:pt x="10129" y="42682"/>
                          <a:pt x="10129" y="34294"/>
                        </a:cubicBezTo>
                        <a:close/>
                      </a:path>
                    </a:pathLst>
                  </a:custGeom>
                  <a:solidFill>
                    <a:srgbClr val="000000"/>
                  </a:solidFill>
                  <a:ln w="20" cap="flat">
                    <a:noFill/>
                    <a:prstDash val="solid"/>
                    <a:round/>
                  </a:ln>
                </p:spPr>
                <p:txBody>
                  <a:bodyPr rtlCol="0" anchor="ctr"/>
                  <a:lstStyle/>
                  <a:p>
                    <a:endParaRPr lang="en-US" sz="1400"/>
                  </a:p>
                </p:txBody>
              </p:sp>
              <p:sp>
                <p:nvSpPr>
                  <p:cNvPr id="131" name="Freeform 130">
                    <a:extLst>
                      <a:ext uri="{FF2B5EF4-FFF2-40B4-BE49-F238E27FC236}">
                        <a16:creationId xmlns:a16="http://schemas.microsoft.com/office/drawing/2014/main" id="{B31352F3-851B-FB10-F572-9DFE15459194}"/>
                      </a:ext>
                    </a:extLst>
                  </p:cNvPr>
                  <p:cNvSpPr/>
                  <p:nvPr/>
                </p:nvSpPr>
                <p:spPr>
                  <a:xfrm rot="5400000" flipV="1">
                    <a:off x="6608602" y="4265027"/>
                    <a:ext cx="62071" cy="98305"/>
                  </a:xfrm>
                  <a:custGeom>
                    <a:avLst/>
                    <a:gdLst>
                      <a:gd name="connsiteX0" fmla="*/ 49003 w 62071"/>
                      <a:gd name="connsiteY0" fmla="*/ 58550 h 98305"/>
                      <a:gd name="connsiteX1" fmla="*/ 49003 w 62071"/>
                      <a:gd name="connsiteY1" fmla="*/ 96134 h 98305"/>
                      <a:gd name="connsiteX2" fmla="*/ 60413 w 62071"/>
                      <a:gd name="connsiteY2" fmla="*/ 96134 h 98305"/>
                      <a:gd name="connsiteX3" fmla="*/ 60413 w 62071"/>
                      <a:gd name="connsiteY3" fmla="*/ -367 h 98305"/>
                      <a:gd name="connsiteX4" fmla="*/ 49003 w 62071"/>
                      <a:gd name="connsiteY4" fmla="*/ -367 h 98305"/>
                      <a:gd name="connsiteX5" fmla="*/ 49003 w 62071"/>
                      <a:gd name="connsiteY5" fmla="*/ 10051 h 98305"/>
                      <a:gd name="connsiteX6" fmla="*/ 39914 w 62071"/>
                      <a:gd name="connsiteY6" fmla="*/ 844 h 98305"/>
                      <a:gd name="connsiteX7" fmla="*/ 26738 w 62071"/>
                      <a:gd name="connsiteY7" fmla="*/ -2172 h 98305"/>
                      <a:gd name="connsiteX8" fmla="*/ 6240 w 62071"/>
                      <a:gd name="connsiteY8" fmla="*/ 7869 h 98305"/>
                      <a:gd name="connsiteX9" fmla="*/ -1658 w 62071"/>
                      <a:gd name="connsiteY9" fmla="*/ 34301 h 98305"/>
                      <a:gd name="connsiteX10" fmla="*/ 6240 w 62071"/>
                      <a:gd name="connsiteY10" fmla="*/ 60713 h 98305"/>
                      <a:gd name="connsiteX11" fmla="*/ 26738 w 62071"/>
                      <a:gd name="connsiteY11" fmla="*/ 70753 h 98305"/>
                      <a:gd name="connsiteX12" fmla="*/ 39914 w 62071"/>
                      <a:gd name="connsiteY12" fmla="*/ 67737 h 98305"/>
                      <a:gd name="connsiteX13" fmla="*/ 49003 w 62071"/>
                      <a:gd name="connsiteY13" fmla="*/ 58550 h 98305"/>
                      <a:gd name="connsiteX14" fmla="*/ 10129 w 62071"/>
                      <a:gd name="connsiteY14" fmla="*/ 34301 h 98305"/>
                      <a:gd name="connsiteX15" fmla="*/ 15308 w 62071"/>
                      <a:gd name="connsiteY15" fmla="*/ 14556 h 98305"/>
                      <a:gd name="connsiteX16" fmla="*/ 29536 w 62071"/>
                      <a:gd name="connsiteY16" fmla="*/ 7392 h 98305"/>
                      <a:gd name="connsiteX17" fmla="*/ 43784 w 62071"/>
                      <a:gd name="connsiteY17" fmla="*/ 14556 h 98305"/>
                      <a:gd name="connsiteX18" fmla="*/ 49003 w 62071"/>
                      <a:gd name="connsiteY18" fmla="*/ 34301 h 98305"/>
                      <a:gd name="connsiteX19" fmla="*/ 43784 w 62071"/>
                      <a:gd name="connsiteY19" fmla="*/ 54045 h 98305"/>
                      <a:gd name="connsiteX20" fmla="*/ 29536 w 62071"/>
                      <a:gd name="connsiteY20" fmla="*/ 61209 h 98305"/>
                      <a:gd name="connsiteX21" fmla="*/ 15308 w 62071"/>
                      <a:gd name="connsiteY21" fmla="*/ 54045 h 98305"/>
                      <a:gd name="connsiteX22" fmla="*/ 10129 w 62071"/>
                      <a:gd name="connsiteY22" fmla="*/ 3430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9003" y="58550"/>
                        </a:moveTo>
                        <a:lnTo>
                          <a:pt x="49003" y="96134"/>
                        </a:lnTo>
                        <a:lnTo>
                          <a:pt x="60413" y="96134"/>
                        </a:lnTo>
                        <a:lnTo>
                          <a:pt x="60413" y="-367"/>
                        </a:lnTo>
                        <a:lnTo>
                          <a:pt x="49003" y="-367"/>
                        </a:lnTo>
                        <a:lnTo>
                          <a:pt x="49003" y="10051"/>
                        </a:lnTo>
                        <a:cubicBezTo>
                          <a:pt x="46608" y="5924"/>
                          <a:pt x="43579" y="2855"/>
                          <a:pt x="39914" y="844"/>
                        </a:cubicBezTo>
                        <a:cubicBezTo>
                          <a:pt x="36263" y="-1167"/>
                          <a:pt x="31871" y="-2172"/>
                          <a:pt x="26738" y="-2172"/>
                        </a:cubicBezTo>
                        <a:cubicBezTo>
                          <a:pt x="18351" y="-2172"/>
                          <a:pt x="11518" y="1175"/>
                          <a:pt x="6240" y="7869"/>
                        </a:cubicBezTo>
                        <a:cubicBezTo>
                          <a:pt x="974" y="14576"/>
                          <a:pt x="-1658" y="23386"/>
                          <a:pt x="-1658" y="34301"/>
                        </a:cubicBezTo>
                        <a:cubicBezTo>
                          <a:pt x="-1658" y="45215"/>
                          <a:pt x="974" y="54019"/>
                          <a:pt x="6240" y="60713"/>
                        </a:cubicBezTo>
                        <a:cubicBezTo>
                          <a:pt x="11518" y="67406"/>
                          <a:pt x="18351" y="70753"/>
                          <a:pt x="26738" y="70753"/>
                        </a:cubicBezTo>
                        <a:cubicBezTo>
                          <a:pt x="31871" y="70753"/>
                          <a:pt x="36263" y="69748"/>
                          <a:pt x="39914" y="67737"/>
                        </a:cubicBezTo>
                        <a:cubicBezTo>
                          <a:pt x="43579" y="65740"/>
                          <a:pt x="46608" y="62677"/>
                          <a:pt x="49003" y="58550"/>
                        </a:cubicBezTo>
                        <a:close/>
                        <a:moveTo>
                          <a:pt x="10129" y="34301"/>
                        </a:moveTo>
                        <a:cubicBezTo>
                          <a:pt x="10129" y="25913"/>
                          <a:pt x="11855" y="19332"/>
                          <a:pt x="15308" y="14556"/>
                        </a:cubicBezTo>
                        <a:cubicBezTo>
                          <a:pt x="18761" y="9780"/>
                          <a:pt x="23504" y="7392"/>
                          <a:pt x="29536" y="7392"/>
                        </a:cubicBezTo>
                        <a:cubicBezTo>
                          <a:pt x="35569" y="7392"/>
                          <a:pt x="40318" y="9780"/>
                          <a:pt x="43784" y="14556"/>
                        </a:cubicBezTo>
                        <a:cubicBezTo>
                          <a:pt x="47263" y="19332"/>
                          <a:pt x="49003" y="25913"/>
                          <a:pt x="49003" y="34301"/>
                        </a:cubicBezTo>
                        <a:cubicBezTo>
                          <a:pt x="49003" y="42688"/>
                          <a:pt x="47263" y="49269"/>
                          <a:pt x="43784" y="54045"/>
                        </a:cubicBezTo>
                        <a:cubicBezTo>
                          <a:pt x="40318" y="58821"/>
                          <a:pt x="35569" y="61209"/>
                          <a:pt x="29536" y="61209"/>
                        </a:cubicBezTo>
                        <a:cubicBezTo>
                          <a:pt x="23504" y="61209"/>
                          <a:pt x="18761" y="58821"/>
                          <a:pt x="15308" y="54045"/>
                        </a:cubicBezTo>
                        <a:cubicBezTo>
                          <a:pt x="11855" y="49269"/>
                          <a:pt x="10129" y="42688"/>
                          <a:pt x="10129" y="34301"/>
                        </a:cubicBezTo>
                        <a:close/>
                      </a:path>
                    </a:pathLst>
                  </a:custGeom>
                  <a:solidFill>
                    <a:srgbClr val="000000"/>
                  </a:solidFill>
                  <a:ln w="20" cap="flat">
                    <a:noFill/>
                    <a:prstDash val="solid"/>
                    <a:round/>
                  </a:ln>
                </p:spPr>
                <p:txBody>
                  <a:bodyPr rtlCol="0" anchor="ctr"/>
                  <a:lstStyle/>
                  <a:p>
                    <a:endParaRPr lang="en-US" sz="1400"/>
                  </a:p>
                </p:txBody>
              </p:sp>
              <p:sp>
                <p:nvSpPr>
                  <p:cNvPr id="132" name="Freeform 131">
                    <a:extLst>
                      <a:ext uri="{FF2B5EF4-FFF2-40B4-BE49-F238E27FC236}">
                        <a16:creationId xmlns:a16="http://schemas.microsoft.com/office/drawing/2014/main" id="{C69CD390-0B06-9ADA-9E6F-6F149DD1D3C9}"/>
                      </a:ext>
                    </a:extLst>
                  </p:cNvPr>
                  <p:cNvSpPr/>
                  <p:nvPr/>
                </p:nvSpPr>
                <p:spPr>
                  <a:xfrm rot="5400000" flipV="1">
                    <a:off x="6634835" y="4326176"/>
                    <a:ext cx="11410" cy="96500"/>
                  </a:xfrm>
                  <a:custGeom>
                    <a:avLst/>
                    <a:gdLst>
                      <a:gd name="connsiteX0" fmla="*/ -632 w 11410"/>
                      <a:gd name="connsiteY0" fmla="*/ 94287 h 96500"/>
                      <a:gd name="connsiteX1" fmla="*/ 10779 w 11410"/>
                      <a:gd name="connsiteY1" fmla="*/ 94287 h 96500"/>
                      <a:gd name="connsiteX2" fmla="*/ 10779 w 11410"/>
                      <a:gd name="connsiteY2" fmla="*/ -2213 h 96500"/>
                      <a:gd name="connsiteX3" fmla="*/ -632 w 11410"/>
                      <a:gd name="connsiteY3" fmla="*/ -2213 h 96500"/>
                      <a:gd name="connsiteX4" fmla="*/ -632 w 11410"/>
                      <a:gd name="connsiteY4" fmla="*/ 9428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632" y="94287"/>
                        </a:moveTo>
                        <a:lnTo>
                          <a:pt x="10779" y="94287"/>
                        </a:lnTo>
                        <a:lnTo>
                          <a:pt x="10779" y="-2213"/>
                        </a:lnTo>
                        <a:lnTo>
                          <a:pt x="-632" y="-2213"/>
                        </a:lnTo>
                        <a:lnTo>
                          <a:pt x="-632" y="94287"/>
                        </a:lnTo>
                        <a:close/>
                      </a:path>
                    </a:pathLst>
                  </a:custGeom>
                  <a:solidFill>
                    <a:srgbClr val="000000"/>
                  </a:solidFill>
                  <a:ln w="20" cap="flat">
                    <a:noFill/>
                    <a:prstDash val="solid"/>
                    <a:round/>
                  </a:ln>
                </p:spPr>
                <p:txBody>
                  <a:bodyPr rtlCol="0" anchor="ctr"/>
                  <a:lstStyle/>
                  <a:p>
                    <a:endParaRPr lang="en-US" sz="1400"/>
                  </a:p>
                </p:txBody>
              </p:sp>
              <p:sp>
                <p:nvSpPr>
                  <p:cNvPr id="133" name="Freeform 132">
                    <a:extLst>
                      <a:ext uri="{FF2B5EF4-FFF2-40B4-BE49-F238E27FC236}">
                        <a16:creationId xmlns:a16="http://schemas.microsoft.com/office/drawing/2014/main" id="{2ED2FB3E-3871-9318-88AB-054A7F6CFF8C}"/>
                      </a:ext>
                    </a:extLst>
                  </p:cNvPr>
                  <p:cNvSpPr/>
                  <p:nvPr/>
                </p:nvSpPr>
                <p:spPr>
                  <a:xfrm rot="5400000" flipV="1">
                    <a:off x="6594761" y="4394768"/>
                    <a:ext cx="64373" cy="72925"/>
                  </a:xfrm>
                  <a:custGeom>
                    <a:avLst/>
                    <a:gdLst>
                      <a:gd name="connsiteX0" fmla="*/ 62656 w 64373"/>
                      <a:gd name="connsiteY0" fmla="*/ 37866 h 72925"/>
                      <a:gd name="connsiteX1" fmla="*/ 62656 w 64373"/>
                      <a:gd name="connsiteY1" fmla="*/ 32290 h 72925"/>
                      <a:gd name="connsiteX2" fmla="*/ 10189 w 64373"/>
                      <a:gd name="connsiteY2" fmla="*/ 32290 h 72925"/>
                      <a:gd name="connsiteX3" fmla="*/ 17293 w 64373"/>
                      <a:gd name="connsiteY3" fmla="*/ 14332 h 72925"/>
                      <a:gd name="connsiteX4" fmla="*/ 34994 w 64373"/>
                      <a:gd name="connsiteY4" fmla="*/ 8160 h 72925"/>
                      <a:gd name="connsiteX5" fmla="*/ 47733 w 64373"/>
                      <a:gd name="connsiteY5" fmla="*/ 9768 h 72925"/>
                      <a:gd name="connsiteX6" fmla="*/ 59997 w 64373"/>
                      <a:gd name="connsiteY6" fmla="*/ 14609 h 72925"/>
                      <a:gd name="connsiteX7" fmla="*/ 59997 w 64373"/>
                      <a:gd name="connsiteY7" fmla="*/ 3814 h 72925"/>
                      <a:gd name="connsiteX8" fmla="*/ 47396 w 64373"/>
                      <a:gd name="connsiteY8" fmla="*/ -154 h 72925"/>
                      <a:gd name="connsiteX9" fmla="*/ 34319 w 64373"/>
                      <a:gd name="connsiteY9" fmla="*/ -1524 h 72925"/>
                      <a:gd name="connsiteX10" fmla="*/ 7986 w 64373"/>
                      <a:gd name="connsiteY10" fmla="*/ 8140 h 72925"/>
                      <a:gd name="connsiteX11" fmla="*/ -1717 w 64373"/>
                      <a:gd name="connsiteY11" fmla="*/ 34334 h 72925"/>
                      <a:gd name="connsiteX12" fmla="*/ 7490 w 64373"/>
                      <a:gd name="connsiteY12" fmla="*/ 61381 h 72925"/>
                      <a:gd name="connsiteX13" fmla="*/ 32335 w 64373"/>
                      <a:gd name="connsiteY13" fmla="*/ 71402 h 72925"/>
                      <a:gd name="connsiteX14" fmla="*/ 54500 w 64373"/>
                      <a:gd name="connsiteY14" fmla="*/ 62373 h 72925"/>
                      <a:gd name="connsiteX15" fmla="*/ 62656 w 64373"/>
                      <a:gd name="connsiteY15" fmla="*/ 37866 h 72925"/>
                      <a:gd name="connsiteX16" fmla="*/ 51246 w 64373"/>
                      <a:gd name="connsiteY16" fmla="*/ 41220 h 72925"/>
                      <a:gd name="connsiteX17" fmla="*/ 46007 w 64373"/>
                      <a:gd name="connsiteY17" fmla="*/ 56142 h 72925"/>
                      <a:gd name="connsiteX18" fmla="*/ 32454 w 64373"/>
                      <a:gd name="connsiteY18" fmla="*/ 61738 h 72925"/>
                      <a:gd name="connsiteX19" fmla="*/ 17174 w 64373"/>
                      <a:gd name="connsiteY19" fmla="*/ 56341 h 72925"/>
                      <a:gd name="connsiteX20" fmla="*/ 10566 w 64373"/>
                      <a:gd name="connsiteY20" fmla="*/ 41140 h 72925"/>
                      <a:gd name="connsiteX21" fmla="*/ 51246 w 64373"/>
                      <a:gd name="connsiteY21" fmla="*/ 4122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656" y="37866"/>
                        </a:moveTo>
                        <a:lnTo>
                          <a:pt x="62656" y="32290"/>
                        </a:lnTo>
                        <a:lnTo>
                          <a:pt x="10189" y="32290"/>
                        </a:lnTo>
                        <a:cubicBezTo>
                          <a:pt x="10692" y="24432"/>
                          <a:pt x="13060" y="18446"/>
                          <a:pt x="17293" y="14332"/>
                        </a:cubicBezTo>
                        <a:cubicBezTo>
                          <a:pt x="21526" y="10217"/>
                          <a:pt x="27427" y="8160"/>
                          <a:pt x="34994" y="8160"/>
                        </a:cubicBezTo>
                        <a:cubicBezTo>
                          <a:pt x="39373" y="8160"/>
                          <a:pt x="43619" y="8696"/>
                          <a:pt x="47733" y="9768"/>
                        </a:cubicBezTo>
                        <a:cubicBezTo>
                          <a:pt x="51848" y="10839"/>
                          <a:pt x="55935" y="12453"/>
                          <a:pt x="59997" y="14609"/>
                        </a:cubicBezTo>
                        <a:lnTo>
                          <a:pt x="59997" y="3814"/>
                        </a:lnTo>
                        <a:cubicBezTo>
                          <a:pt x="55896" y="2081"/>
                          <a:pt x="51696" y="758"/>
                          <a:pt x="47396" y="-154"/>
                        </a:cubicBezTo>
                        <a:cubicBezTo>
                          <a:pt x="43097" y="-1067"/>
                          <a:pt x="38738" y="-1524"/>
                          <a:pt x="34319" y="-1524"/>
                        </a:cubicBezTo>
                        <a:cubicBezTo>
                          <a:pt x="23233" y="-1524"/>
                          <a:pt x="14455" y="1698"/>
                          <a:pt x="7986" y="8140"/>
                        </a:cubicBezTo>
                        <a:cubicBezTo>
                          <a:pt x="1517" y="14596"/>
                          <a:pt x="-1717" y="23327"/>
                          <a:pt x="-1717" y="34334"/>
                        </a:cubicBezTo>
                        <a:cubicBezTo>
                          <a:pt x="-1717" y="45698"/>
                          <a:pt x="1352" y="54714"/>
                          <a:pt x="7490" y="61381"/>
                        </a:cubicBezTo>
                        <a:cubicBezTo>
                          <a:pt x="13629" y="68062"/>
                          <a:pt x="21910" y="71402"/>
                          <a:pt x="32335" y="71402"/>
                        </a:cubicBezTo>
                        <a:cubicBezTo>
                          <a:pt x="41675" y="71402"/>
                          <a:pt x="49063" y="68393"/>
                          <a:pt x="54500" y="62373"/>
                        </a:cubicBezTo>
                        <a:cubicBezTo>
                          <a:pt x="59937" y="56367"/>
                          <a:pt x="62656" y="48198"/>
                          <a:pt x="62656" y="37866"/>
                        </a:cubicBezTo>
                        <a:close/>
                        <a:moveTo>
                          <a:pt x="51246" y="41220"/>
                        </a:moveTo>
                        <a:cubicBezTo>
                          <a:pt x="51166" y="47451"/>
                          <a:pt x="49420" y="52425"/>
                          <a:pt x="46007" y="56142"/>
                        </a:cubicBezTo>
                        <a:cubicBezTo>
                          <a:pt x="42594" y="59873"/>
                          <a:pt x="38076" y="61738"/>
                          <a:pt x="32454" y="61738"/>
                        </a:cubicBezTo>
                        <a:cubicBezTo>
                          <a:pt x="26090" y="61738"/>
                          <a:pt x="20997" y="59939"/>
                          <a:pt x="17174" y="56341"/>
                        </a:cubicBezTo>
                        <a:cubicBezTo>
                          <a:pt x="13351" y="52743"/>
                          <a:pt x="11148" y="47676"/>
                          <a:pt x="10566" y="41140"/>
                        </a:cubicBezTo>
                        <a:lnTo>
                          <a:pt x="51246" y="41220"/>
                        </a:lnTo>
                        <a:close/>
                      </a:path>
                    </a:pathLst>
                  </a:custGeom>
                  <a:solidFill>
                    <a:srgbClr val="000000"/>
                  </a:solidFill>
                  <a:ln w="20" cap="flat">
                    <a:noFill/>
                    <a:prstDash val="solid"/>
                    <a:round/>
                  </a:ln>
                </p:spPr>
                <p:txBody>
                  <a:bodyPr rtlCol="0" anchor="ctr"/>
                  <a:lstStyle/>
                  <a:p>
                    <a:endParaRPr lang="en-US" sz="1400"/>
                  </a:p>
                </p:txBody>
              </p:sp>
            </p:grpSp>
          </p:grpSp>
          <p:grpSp>
            <p:nvGrpSpPr>
              <p:cNvPr id="24" name="Graphic 1109">
                <a:extLst>
                  <a:ext uri="{FF2B5EF4-FFF2-40B4-BE49-F238E27FC236}">
                    <a16:creationId xmlns:a16="http://schemas.microsoft.com/office/drawing/2014/main" id="{E4A81F94-9166-DF00-947E-5E8B24FDD9A5}"/>
                  </a:ext>
                </a:extLst>
              </p:cNvPr>
              <p:cNvGrpSpPr/>
              <p:nvPr/>
            </p:nvGrpSpPr>
            <p:grpSpPr>
              <a:xfrm>
                <a:off x="6763465" y="3961765"/>
                <a:ext cx="122912" cy="971703"/>
                <a:chOff x="6763465" y="3961765"/>
                <a:chExt cx="122912" cy="971703"/>
              </a:xfrm>
              <a:solidFill>
                <a:srgbClr val="000000"/>
              </a:solidFill>
            </p:grpSpPr>
            <p:sp>
              <p:nvSpPr>
                <p:cNvPr id="112" name="Freeform 111">
                  <a:extLst>
                    <a:ext uri="{FF2B5EF4-FFF2-40B4-BE49-F238E27FC236}">
                      <a16:creationId xmlns:a16="http://schemas.microsoft.com/office/drawing/2014/main" id="{475FE883-1541-32F3-4815-768CC316F301}"/>
                    </a:ext>
                  </a:extLst>
                </p:cNvPr>
                <p:cNvSpPr/>
                <p:nvPr/>
              </p:nvSpPr>
              <p:spPr>
                <a:xfrm>
                  <a:off x="6824929" y="3961765"/>
                  <a:ext cx="12700" cy="44450"/>
                </a:xfrm>
                <a:custGeom>
                  <a:avLst/>
                  <a:gdLst>
                    <a:gd name="connsiteX0" fmla="*/ 273 w 12700"/>
                    <a:gd name="connsiteY0" fmla="*/ 186 h 44450"/>
                    <a:gd name="connsiteX1" fmla="*/ 273 w 12700"/>
                    <a:gd name="connsiteY1" fmla="*/ 44636 h 44450"/>
                  </a:gdLst>
                  <a:ahLst/>
                  <a:cxnLst>
                    <a:cxn ang="0">
                      <a:pos x="connsiteX0" y="connsiteY0"/>
                    </a:cxn>
                    <a:cxn ang="0">
                      <a:pos x="connsiteX1" y="connsiteY1"/>
                    </a:cxn>
                  </a:cxnLst>
                  <a:rect l="l" t="t" r="r" b="b"/>
                  <a:pathLst>
                    <a:path w="12700" h="44450">
                      <a:moveTo>
                        <a:pt x="273" y="186"/>
                      </a:moveTo>
                      <a:lnTo>
                        <a:pt x="273"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13" name="Graphic 1109">
                  <a:extLst>
                    <a:ext uri="{FF2B5EF4-FFF2-40B4-BE49-F238E27FC236}">
                      <a16:creationId xmlns:a16="http://schemas.microsoft.com/office/drawing/2014/main" id="{76E4D79A-2D13-CABE-95E1-EC7F69375231}"/>
                    </a:ext>
                  </a:extLst>
                </p:cNvPr>
                <p:cNvGrpSpPr/>
                <p:nvPr/>
              </p:nvGrpSpPr>
              <p:grpSpPr>
                <a:xfrm>
                  <a:off x="6763465" y="4063126"/>
                  <a:ext cx="122912" cy="870341"/>
                  <a:chOff x="6763465" y="4063126"/>
                  <a:chExt cx="122912" cy="870341"/>
                </a:xfrm>
                <a:solidFill>
                  <a:srgbClr val="000000"/>
                </a:solidFill>
              </p:grpSpPr>
              <p:sp>
                <p:nvSpPr>
                  <p:cNvPr id="114" name="Freeform 113">
                    <a:extLst>
                      <a:ext uri="{FF2B5EF4-FFF2-40B4-BE49-F238E27FC236}">
                        <a16:creationId xmlns:a16="http://schemas.microsoft.com/office/drawing/2014/main" id="{E83C1C8A-4AC5-5B17-92B3-C7C0F25B4FF5}"/>
                      </a:ext>
                    </a:extLst>
                  </p:cNvPr>
                  <p:cNvSpPr/>
                  <p:nvPr/>
                </p:nvSpPr>
                <p:spPr>
                  <a:xfrm rot="5400000" flipV="1">
                    <a:off x="6801138" y="4051865"/>
                    <a:ext cx="70068" cy="92590"/>
                  </a:xfrm>
                  <a:custGeom>
                    <a:avLst/>
                    <a:gdLst>
                      <a:gd name="connsiteX0" fmla="*/ -2119 w 70068"/>
                      <a:gd name="connsiteY0" fmla="*/ 90455 h 92590"/>
                      <a:gd name="connsiteX1" fmla="*/ 14748 w 70068"/>
                      <a:gd name="connsiteY1" fmla="*/ 90455 h 92590"/>
                      <a:gd name="connsiteX2" fmla="*/ 55805 w 70068"/>
                      <a:gd name="connsiteY2" fmla="*/ 13004 h 92590"/>
                      <a:gd name="connsiteX3" fmla="*/ 55805 w 70068"/>
                      <a:gd name="connsiteY3" fmla="*/ 90455 h 92590"/>
                      <a:gd name="connsiteX4" fmla="*/ 67949 w 70068"/>
                      <a:gd name="connsiteY4" fmla="*/ 90455 h 92590"/>
                      <a:gd name="connsiteX5" fmla="*/ 67949 w 70068"/>
                      <a:gd name="connsiteY5" fmla="*/ -2136 h 92590"/>
                      <a:gd name="connsiteX6" fmla="*/ 51082 w 70068"/>
                      <a:gd name="connsiteY6" fmla="*/ -2136 h 92590"/>
                      <a:gd name="connsiteX7" fmla="*/ 10045 w 70068"/>
                      <a:gd name="connsiteY7" fmla="*/ 75314 h 92590"/>
                      <a:gd name="connsiteX8" fmla="*/ 10045 w 70068"/>
                      <a:gd name="connsiteY8" fmla="*/ -2136 h 92590"/>
                      <a:gd name="connsiteX9" fmla="*/ -2119 w 70068"/>
                      <a:gd name="connsiteY9" fmla="*/ -2136 h 92590"/>
                      <a:gd name="connsiteX10" fmla="*/ -2119 w 70068"/>
                      <a:gd name="connsiteY10"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68" h="92590">
                        <a:moveTo>
                          <a:pt x="-2119" y="90455"/>
                        </a:moveTo>
                        <a:lnTo>
                          <a:pt x="14748" y="90455"/>
                        </a:lnTo>
                        <a:lnTo>
                          <a:pt x="55805" y="13004"/>
                        </a:lnTo>
                        <a:lnTo>
                          <a:pt x="55805" y="90455"/>
                        </a:lnTo>
                        <a:lnTo>
                          <a:pt x="67949" y="90455"/>
                        </a:lnTo>
                        <a:lnTo>
                          <a:pt x="67949" y="-2136"/>
                        </a:lnTo>
                        <a:lnTo>
                          <a:pt x="51082" y="-2136"/>
                        </a:lnTo>
                        <a:lnTo>
                          <a:pt x="10045" y="75314"/>
                        </a:lnTo>
                        <a:lnTo>
                          <a:pt x="10045" y="-2136"/>
                        </a:lnTo>
                        <a:lnTo>
                          <a:pt x="-2119" y="-2136"/>
                        </a:lnTo>
                        <a:lnTo>
                          <a:pt x="-2119" y="90455"/>
                        </a:lnTo>
                        <a:close/>
                      </a:path>
                    </a:pathLst>
                  </a:custGeom>
                  <a:solidFill>
                    <a:srgbClr val="000000"/>
                  </a:solidFill>
                  <a:ln w="20" cap="flat">
                    <a:noFill/>
                    <a:prstDash val="solid"/>
                    <a:round/>
                  </a:ln>
                </p:spPr>
                <p:txBody>
                  <a:bodyPr rtlCol="0" anchor="ctr"/>
                  <a:lstStyle/>
                  <a:p>
                    <a:endParaRPr lang="en-US" sz="1400"/>
                  </a:p>
                </p:txBody>
              </p:sp>
              <p:sp>
                <p:nvSpPr>
                  <p:cNvPr id="115" name="Freeform 114">
                    <a:extLst>
                      <a:ext uri="{FF2B5EF4-FFF2-40B4-BE49-F238E27FC236}">
                        <a16:creationId xmlns:a16="http://schemas.microsoft.com/office/drawing/2014/main" id="{EE4B38D5-6514-957A-B0B8-3829268FDED6}"/>
                      </a:ext>
                    </a:extLst>
                  </p:cNvPr>
                  <p:cNvSpPr/>
                  <p:nvPr/>
                </p:nvSpPr>
                <p:spPr>
                  <a:xfrm rot="5400000" flipV="1">
                    <a:off x="6792347" y="4148395"/>
                    <a:ext cx="64373" cy="72925"/>
                  </a:xfrm>
                  <a:custGeom>
                    <a:avLst/>
                    <a:gdLst>
                      <a:gd name="connsiteX0" fmla="*/ 62671 w 64373"/>
                      <a:gd name="connsiteY0" fmla="*/ 37847 h 72925"/>
                      <a:gd name="connsiteX1" fmla="*/ 62671 w 64373"/>
                      <a:gd name="connsiteY1" fmla="*/ 32271 h 72925"/>
                      <a:gd name="connsiteX2" fmla="*/ 10205 w 64373"/>
                      <a:gd name="connsiteY2" fmla="*/ 32271 h 72925"/>
                      <a:gd name="connsiteX3" fmla="*/ 17309 w 64373"/>
                      <a:gd name="connsiteY3" fmla="*/ 14312 h 72925"/>
                      <a:gd name="connsiteX4" fmla="*/ 35009 w 64373"/>
                      <a:gd name="connsiteY4" fmla="*/ 8141 h 72925"/>
                      <a:gd name="connsiteX5" fmla="*/ 47749 w 64373"/>
                      <a:gd name="connsiteY5" fmla="*/ 9748 h 72925"/>
                      <a:gd name="connsiteX6" fmla="*/ 60012 w 64373"/>
                      <a:gd name="connsiteY6" fmla="*/ 14590 h 72925"/>
                      <a:gd name="connsiteX7" fmla="*/ 60012 w 64373"/>
                      <a:gd name="connsiteY7" fmla="*/ 3795 h 72925"/>
                      <a:gd name="connsiteX8" fmla="*/ 47412 w 64373"/>
                      <a:gd name="connsiteY8" fmla="*/ -174 h 72925"/>
                      <a:gd name="connsiteX9" fmla="*/ 34335 w 64373"/>
                      <a:gd name="connsiteY9" fmla="*/ -1543 h 72925"/>
                      <a:gd name="connsiteX10" fmla="*/ 8002 w 64373"/>
                      <a:gd name="connsiteY10" fmla="*/ 8121 h 72925"/>
                      <a:gd name="connsiteX11" fmla="*/ -1702 w 64373"/>
                      <a:gd name="connsiteY11" fmla="*/ 34315 h 72925"/>
                      <a:gd name="connsiteX12" fmla="*/ 7506 w 64373"/>
                      <a:gd name="connsiteY12" fmla="*/ 61362 h 72925"/>
                      <a:gd name="connsiteX13" fmla="*/ 32350 w 64373"/>
                      <a:gd name="connsiteY13" fmla="*/ 71383 h 72925"/>
                      <a:gd name="connsiteX14" fmla="*/ 54516 w 64373"/>
                      <a:gd name="connsiteY14" fmla="*/ 62354 h 72925"/>
                      <a:gd name="connsiteX15" fmla="*/ 62671 w 64373"/>
                      <a:gd name="connsiteY15" fmla="*/ 37847 h 72925"/>
                      <a:gd name="connsiteX16" fmla="*/ 51261 w 64373"/>
                      <a:gd name="connsiteY16" fmla="*/ 41200 h 72925"/>
                      <a:gd name="connsiteX17" fmla="*/ 46023 w 64373"/>
                      <a:gd name="connsiteY17" fmla="*/ 56123 h 72925"/>
                      <a:gd name="connsiteX18" fmla="*/ 32469 w 64373"/>
                      <a:gd name="connsiteY18" fmla="*/ 61719 h 72925"/>
                      <a:gd name="connsiteX19" fmla="*/ 17190 w 64373"/>
                      <a:gd name="connsiteY19" fmla="*/ 56321 h 72925"/>
                      <a:gd name="connsiteX20" fmla="*/ 10582 w 64373"/>
                      <a:gd name="connsiteY20" fmla="*/ 41121 h 72925"/>
                      <a:gd name="connsiteX21" fmla="*/ 51261 w 64373"/>
                      <a:gd name="connsiteY21" fmla="*/ 4120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671" y="37847"/>
                        </a:moveTo>
                        <a:lnTo>
                          <a:pt x="62671" y="32271"/>
                        </a:lnTo>
                        <a:lnTo>
                          <a:pt x="10205" y="32271"/>
                        </a:lnTo>
                        <a:cubicBezTo>
                          <a:pt x="10707" y="24413"/>
                          <a:pt x="13075" y="18426"/>
                          <a:pt x="17309" y="14312"/>
                        </a:cubicBezTo>
                        <a:cubicBezTo>
                          <a:pt x="21542" y="10198"/>
                          <a:pt x="27442" y="8141"/>
                          <a:pt x="35009" y="8141"/>
                        </a:cubicBezTo>
                        <a:cubicBezTo>
                          <a:pt x="39388" y="8141"/>
                          <a:pt x="43635" y="8677"/>
                          <a:pt x="47749" y="9748"/>
                        </a:cubicBezTo>
                        <a:cubicBezTo>
                          <a:pt x="51863" y="10820"/>
                          <a:pt x="55951" y="12434"/>
                          <a:pt x="60012" y="14590"/>
                        </a:cubicBezTo>
                        <a:lnTo>
                          <a:pt x="60012" y="3795"/>
                        </a:lnTo>
                        <a:cubicBezTo>
                          <a:pt x="55911" y="2062"/>
                          <a:pt x="51711" y="739"/>
                          <a:pt x="47412" y="-174"/>
                        </a:cubicBezTo>
                        <a:cubicBezTo>
                          <a:pt x="43112" y="-1087"/>
                          <a:pt x="38753" y="-1543"/>
                          <a:pt x="34335" y="-1543"/>
                        </a:cubicBezTo>
                        <a:cubicBezTo>
                          <a:pt x="23249" y="-1543"/>
                          <a:pt x="14471" y="1678"/>
                          <a:pt x="8002" y="8121"/>
                        </a:cubicBezTo>
                        <a:cubicBezTo>
                          <a:pt x="1533" y="14577"/>
                          <a:pt x="-1702" y="23308"/>
                          <a:pt x="-1702" y="34315"/>
                        </a:cubicBezTo>
                        <a:cubicBezTo>
                          <a:pt x="-1702" y="45679"/>
                          <a:pt x="1368" y="54694"/>
                          <a:pt x="7506" y="61362"/>
                        </a:cubicBezTo>
                        <a:cubicBezTo>
                          <a:pt x="13644" y="68043"/>
                          <a:pt x="21926" y="71383"/>
                          <a:pt x="32350" y="71383"/>
                        </a:cubicBezTo>
                        <a:cubicBezTo>
                          <a:pt x="41690" y="71383"/>
                          <a:pt x="49079" y="68373"/>
                          <a:pt x="54516" y="62354"/>
                        </a:cubicBezTo>
                        <a:cubicBezTo>
                          <a:pt x="59953" y="56348"/>
                          <a:pt x="62671" y="48179"/>
                          <a:pt x="62671" y="37847"/>
                        </a:cubicBezTo>
                        <a:close/>
                        <a:moveTo>
                          <a:pt x="51261" y="41200"/>
                        </a:moveTo>
                        <a:cubicBezTo>
                          <a:pt x="51182" y="47431"/>
                          <a:pt x="49436" y="52406"/>
                          <a:pt x="46023" y="56123"/>
                        </a:cubicBezTo>
                        <a:cubicBezTo>
                          <a:pt x="42609" y="59854"/>
                          <a:pt x="38092" y="61719"/>
                          <a:pt x="32469" y="61719"/>
                        </a:cubicBezTo>
                        <a:cubicBezTo>
                          <a:pt x="26106" y="61719"/>
                          <a:pt x="21013" y="59920"/>
                          <a:pt x="17190" y="56321"/>
                        </a:cubicBezTo>
                        <a:cubicBezTo>
                          <a:pt x="13366" y="52723"/>
                          <a:pt x="11164" y="47656"/>
                          <a:pt x="10582" y="41121"/>
                        </a:cubicBezTo>
                        <a:lnTo>
                          <a:pt x="51261" y="41200"/>
                        </a:lnTo>
                        <a:close/>
                      </a:path>
                    </a:pathLst>
                  </a:custGeom>
                  <a:solidFill>
                    <a:srgbClr val="000000"/>
                  </a:solidFill>
                  <a:ln w="20" cap="flat">
                    <a:noFill/>
                    <a:prstDash val="solid"/>
                    <a:round/>
                  </a:ln>
                </p:spPr>
                <p:txBody>
                  <a:bodyPr rtlCol="0" anchor="ctr"/>
                  <a:lstStyle/>
                  <a:p>
                    <a:endParaRPr lang="en-US" sz="1400"/>
                  </a:p>
                </p:txBody>
              </p:sp>
              <p:sp>
                <p:nvSpPr>
                  <p:cNvPr id="116" name="Freeform 115">
                    <a:extLst>
                      <a:ext uri="{FF2B5EF4-FFF2-40B4-BE49-F238E27FC236}">
                        <a16:creationId xmlns:a16="http://schemas.microsoft.com/office/drawing/2014/main" id="{03755CCC-98DD-BE35-DB9B-D65FBADD3019}"/>
                      </a:ext>
                    </a:extLst>
                  </p:cNvPr>
                  <p:cNvSpPr/>
                  <p:nvPr/>
                </p:nvSpPr>
                <p:spPr>
                  <a:xfrm rot="5400000" flipV="1">
                    <a:off x="6832422" y="4193222"/>
                    <a:ext cx="11410" cy="96500"/>
                  </a:xfrm>
                  <a:custGeom>
                    <a:avLst/>
                    <a:gdLst>
                      <a:gd name="connsiteX0" fmla="*/ -616 w 11410"/>
                      <a:gd name="connsiteY0" fmla="*/ 67230 h 96500"/>
                      <a:gd name="connsiteX1" fmla="*/ 10794 w 11410"/>
                      <a:gd name="connsiteY1" fmla="*/ 67230 h 96500"/>
                      <a:gd name="connsiteX2" fmla="*/ 10794 w 11410"/>
                      <a:gd name="connsiteY2" fmla="*/ -2224 h 96500"/>
                      <a:gd name="connsiteX3" fmla="*/ -616 w 11410"/>
                      <a:gd name="connsiteY3" fmla="*/ -2224 h 96500"/>
                      <a:gd name="connsiteX4" fmla="*/ -616 w 11410"/>
                      <a:gd name="connsiteY4" fmla="*/ 67230 h 96500"/>
                      <a:gd name="connsiteX5" fmla="*/ -616 w 11410"/>
                      <a:gd name="connsiteY5" fmla="*/ 94277 h 96500"/>
                      <a:gd name="connsiteX6" fmla="*/ 10794 w 11410"/>
                      <a:gd name="connsiteY6" fmla="*/ 94277 h 96500"/>
                      <a:gd name="connsiteX7" fmla="*/ 10794 w 11410"/>
                      <a:gd name="connsiteY7" fmla="*/ 79811 h 96500"/>
                      <a:gd name="connsiteX8" fmla="*/ -616 w 11410"/>
                      <a:gd name="connsiteY8" fmla="*/ 79811 h 96500"/>
                      <a:gd name="connsiteX9" fmla="*/ -616 w 11410"/>
                      <a:gd name="connsiteY9" fmla="*/ 9427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616" y="67230"/>
                        </a:moveTo>
                        <a:lnTo>
                          <a:pt x="10794" y="67230"/>
                        </a:lnTo>
                        <a:lnTo>
                          <a:pt x="10794" y="-2224"/>
                        </a:lnTo>
                        <a:lnTo>
                          <a:pt x="-616" y="-2224"/>
                        </a:lnTo>
                        <a:lnTo>
                          <a:pt x="-616" y="67230"/>
                        </a:lnTo>
                        <a:close/>
                        <a:moveTo>
                          <a:pt x="-616" y="94277"/>
                        </a:moveTo>
                        <a:lnTo>
                          <a:pt x="10794" y="94277"/>
                        </a:lnTo>
                        <a:lnTo>
                          <a:pt x="10794" y="79811"/>
                        </a:lnTo>
                        <a:lnTo>
                          <a:pt x="-616" y="79811"/>
                        </a:lnTo>
                        <a:lnTo>
                          <a:pt x="-616" y="94277"/>
                        </a:lnTo>
                        <a:close/>
                      </a:path>
                    </a:pathLst>
                  </a:custGeom>
                  <a:solidFill>
                    <a:srgbClr val="000000"/>
                  </a:solidFill>
                  <a:ln w="20" cap="flat">
                    <a:noFill/>
                    <a:prstDash val="solid"/>
                    <a:round/>
                  </a:ln>
                </p:spPr>
                <p:txBody>
                  <a:bodyPr rtlCol="0" anchor="ctr"/>
                  <a:lstStyle/>
                  <a:p>
                    <a:endParaRPr lang="en-US" sz="1400"/>
                  </a:p>
                </p:txBody>
              </p:sp>
              <p:sp>
                <p:nvSpPr>
                  <p:cNvPr id="117" name="Freeform 116">
                    <a:extLst>
                      <a:ext uri="{FF2B5EF4-FFF2-40B4-BE49-F238E27FC236}">
                        <a16:creationId xmlns:a16="http://schemas.microsoft.com/office/drawing/2014/main" id="{D55DAA09-2C34-4105-ADA1-F86F3370B80A}"/>
                      </a:ext>
                    </a:extLst>
                  </p:cNvPr>
                  <p:cNvSpPr/>
                  <p:nvPr/>
                </p:nvSpPr>
                <p:spPr>
                  <a:xfrm rot="5400000" flipV="1">
                    <a:off x="6781195" y="4248360"/>
                    <a:ext cx="62071" cy="97532"/>
                  </a:xfrm>
                  <a:custGeom>
                    <a:avLst/>
                    <a:gdLst>
                      <a:gd name="connsiteX0" fmla="*/ 49016 w 62071"/>
                      <a:gd name="connsiteY0" fmla="*/ 61038 h 97532"/>
                      <a:gd name="connsiteX1" fmla="*/ 43897 w 62071"/>
                      <a:gd name="connsiteY1" fmla="*/ 80247 h 97532"/>
                      <a:gd name="connsiteX2" fmla="*/ 29550 w 62071"/>
                      <a:gd name="connsiteY2" fmla="*/ 87073 h 97532"/>
                      <a:gd name="connsiteX3" fmla="*/ 15262 w 62071"/>
                      <a:gd name="connsiteY3" fmla="*/ 80247 h 97532"/>
                      <a:gd name="connsiteX4" fmla="*/ 10143 w 62071"/>
                      <a:gd name="connsiteY4" fmla="*/ 61038 h 97532"/>
                      <a:gd name="connsiteX5" fmla="*/ 15262 w 62071"/>
                      <a:gd name="connsiteY5" fmla="*/ 41869 h 97532"/>
                      <a:gd name="connsiteX6" fmla="*/ 29550 w 62071"/>
                      <a:gd name="connsiteY6" fmla="*/ 35043 h 97532"/>
                      <a:gd name="connsiteX7" fmla="*/ 43897 w 62071"/>
                      <a:gd name="connsiteY7" fmla="*/ 41869 h 97532"/>
                      <a:gd name="connsiteX8" fmla="*/ 49016 w 62071"/>
                      <a:gd name="connsiteY8" fmla="*/ 61038 h 97532"/>
                      <a:gd name="connsiteX9" fmla="*/ 60427 w 62071"/>
                      <a:gd name="connsiteY9" fmla="*/ 34110 h 97532"/>
                      <a:gd name="connsiteX10" fmla="*/ 52549 w 62071"/>
                      <a:gd name="connsiteY10" fmla="*/ 7738 h 97532"/>
                      <a:gd name="connsiteX11" fmla="*/ 28439 w 62071"/>
                      <a:gd name="connsiteY11" fmla="*/ -914 h 97532"/>
                      <a:gd name="connsiteX12" fmla="*/ 17088 w 62071"/>
                      <a:gd name="connsiteY12" fmla="*/ -21 h 97532"/>
                      <a:gd name="connsiteX13" fmla="*/ 6729 w 62071"/>
                      <a:gd name="connsiteY13" fmla="*/ 2737 h 97532"/>
                      <a:gd name="connsiteX14" fmla="*/ 6729 w 62071"/>
                      <a:gd name="connsiteY14" fmla="*/ 13830 h 97532"/>
                      <a:gd name="connsiteX15" fmla="*/ 16651 w 62071"/>
                      <a:gd name="connsiteY15" fmla="*/ 9821 h 97532"/>
                      <a:gd name="connsiteX16" fmla="*/ 26633 w 62071"/>
                      <a:gd name="connsiteY16" fmla="*/ 8512 h 97532"/>
                      <a:gd name="connsiteX17" fmla="*/ 43440 w 62071"/>
                      <a:gd name="connsiteY17" fmla="*/ 14366 h 97532"/>
                      <a:gd name="connsiteX18" fmla="*/ 49016 w 62071"/>
                      <a:gd name="connsiteY18" fmla="*/ 32066 h 97532"/>
                      <a:gd name="connsiteX19" fmla="*/ 49016 w 62071"/>
                      <a:gd name="connsiteY19" fmla="*/ 37722 h 97532"/>
                      <a:gd name="connsiteX20" fmla="*/ 39968 w 62071"/>
                      <a:gd name="connsiteY20" fmla="*/ 28534 h 97532"/>
                      <a:gd name="connsiteX21" fmla="*/ 26752 w 62071"/>
                      <a:gd name="connsiteY21" fmla="*/ 25498 h 97532"/>
                      <a:gd name="connsiteX22" fmla="*/ 6174 w 62071"/>
                      <a:gd name="connsiteY22" fmla="*/ 35221 h 97532"/>
                      <a:gd name="connsiteX23" fmla="*/ -1645 w 62071"/>
                      <a:gd name="connsiteY23" fmla="*/ 61038 h 97532"/>
                      <a:gd name="connsiteX24" fmla="*/ 6174 w 62071"/>
                      <a:gd name="connsiteY24" fmla="*/ 86875 h 97532"/>
                      <a:gd name="connsiteX25" fmla="*/ 26752 w 62071"/>
                      <a:gd name="connsiteY25" fmla="*/ 96618 h 97532"/>
                      <a:gd name="connsiteX26" fmla="*/ 39968 w 62071"/>
                      <a:gd name="connsiteY26" fmla="*/ 93582 h 97532"/>
                      <a:gd name="connsiteX27" fmla="*/ 49016 w 62071"/>
                      <a:gd name="connsiteY27" fmla="*/ 84414 h 97532"/>
                      <a:gd name="connsiteX28" fmla="*/ 49016 w 62071"/>
                      <a:gd name="connsiteY28" fmla="*/ 94951 h 97532"/>
                      <a:gd name="connsiteX29" fmla="*/ 60427 w 62071"/>
                      <a:gd name="connsiteY29" fmla="*/ 94951 h 97532"/>
                      <a:gd name="connsiteX30" fmla="*/ 60427 w 62071"/>
                      <a:gd name="connsiteY30" fmla="*/ 34110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9016" y="61038"/>
                        </a:moveTo>
                        <a:cubicBezTo>
                          <a:pt x="49016" y="69306"/>
                          <a:pt x="47310" y="75709"/>
                          <a:pt x="43897" y="80247"/>
                        </a:cubicBezTo>
                        <a:cubicBezTo>
                          <a:pt x="40497" y="84798"/>
                          <a:pt x="35715" y="87073"/>
                          <a:pt x="29550" y="87073"/>
                        </a:cubicBezTo>
                        <a:cubicBezTo>
                          <a:pt x="23438" y="87073"/>
                          <a:pt x="18675" y="84798"/>
                          <a:pt x="15262" y="80247"/>
                        </a:cubicBezTo>
                        <a:cubicBezTo>
                          <a:pt x="11849" y="75709"/>
                          <a:pt x="10143" y="69306"/>
                          <a:pt x="10143" y="61038"/>
                        </a:cubicBezTo>
                        <a:cubicBezTo>
                          <a:pt x="10143" y="52809"/>
                          <a:pt x="11849" y="46420"/>
                          <a:pt x="15262" y="41869"/>
                        </a:cubicBezTo>
                        <a:cubicBezTo>
                          <a:pt x="18675" y="37318"/>
                          <a:pt x="23438" y="35043"/>
                          <a:pt x="29550" y="35043"/>
                        </a:cubicBezTo>
                        <a:cubicBezTo>
                          <a:pt x="35715" y="35043"/>
                          <a:pt x="40497" y="37318"/>
                          <a:pt x="43897" y="41869"/>
                        </a:cubicBezTo>
                        <a:cubicBezTo>
                          <a:pt x="47310" y="46420"/>
                          <a:pt x="49016" y="52809"/>
                          <a:pt x="49016" y="61038"/>
                        </a:cubicBezTo>
                        <a:close/>
                        <a:moveTo>
                          <a:pt x="60427" y="34110"/>
                        </a:moveTo>
                        <a:cubicBezTo>
                          <a:pt x="60427" y="22296"/>
                          <a:pt x="57801" y="13506"/>
                          <a:pt x="52549" y="7738"/>
                        </a:cubicBezTo>
                        <a:cubicBezTo>
                          <a:pt x="47310" y="1970"/>
                          <a:pt x="39273" y="-914"/>
                          <a:pt x="28439" y="-914"/>
                        </a:cubicBezTo>
                        <a:cubicBezTo>
                          <a:pt x="24430" y="-914"/>
                          <a:pt x="20646" y="-616"/>
                          <a:pt x="17088" y="-21"/>
                        </a:cubicBezTo>
                        <a:cubicBezTo>
                          <a:pt x="13529" y="574"/>
                          <a:pt x="10076" y="1493"/>
                          <a:pt x="6729" y="2737"/>
                        </a:cubicBezTo>
                        <a:lnTo>
                          <a:pt x="6729" y="13830"/>
                        </a:lnTo>
                        <a:cubicBezTo>
                          <a:pt x="10076" y="12017"/>
                          <a:pt x="13384" y="10681"/>
                          <a:pt x="16651" y="9821"/>
                        </a:cubicBezTo>
                        <a:cubicBezTo>
                          <a:pt x="19919" y="8948"/>
                          <a:pt x="23246" y="8512"/>
                          <a:pt x="26633" y="8512"/>
                        </a:cubicBezTo>
                        <a:cubicBezTo>
                          <a:pt x="34120" y="8512"/>
                          <a:pt x="39723" y="10463"/>
                          <a:pt x="43440" y="14366"/>
                        </a:cubicBezTo>
                        <a:cubicBezTo>
                          <a:pt x="47158" y="18268"/>
                          <a:pt x="49016" y="24168"/>
                          <a:pt x="49016" y="32066"/>
                        </a:cubicBezTo>
                        <a:lnTo>
                          <a:pt x="49016" y="37722"/>
                        </a:lnTo>
                        <a:cubicBezTo>
                          <a:pt x="46662" y="33621"/>
                          <a:pt x="43645" y="30558"/>
                          <a:pt x="39968" y="28534"/>
                        </a:cubicBezTo>
                        <a:cubicBezTo>
                          <a:pt x="36290" y="26510"/>
                          <a:pt x="31885" y="25498"/>
                          <a:pt x="26752" y="25498"/>
                        </a:cubicBezTo>
                        <a:cubicBezTo>
                          <a:pt x="18245" y="25498"/>
                          <a:pt x="11386" y="28739"/>
                          <a:pt x="6174" y="35221"/>
                        </a:cubicBezTo>
                        <a:cubicBezTo>
                          <a:pt x="962" y="41717"/>
                          <a:pt x="-1645" y="50322"/>
                          <a:pt x="-1645" y="61038"/>
                        </a:cubicBezTo>
                        <a:cubicBezTo>
                          <a:pt x="-1645" y="71780"/>
                          <a:pt x="962" y="80392"/>
                          <a:pt x="6174" y="86875"/>
                        </a:cubicBezTo>
                        <a:cubicBezTo>
                          <a:pt x="11386" y="93370"/>
                          <a:pt x="18245" y="96618"/>
                          <a:pt x="26752" y="96618"/>
                        </a:cubicBezTo>
                        <a:cubicBezTo>
                          <a:pt x="31885" y="96618"/>
                          <a:pt x="36290" y="95606"/>
                          <a:pt x="39968" y="93582"/>
                        </a:cubicBezTo>
                        <a:cubicBezTo>
                          <a:pt x="43645" y="91558"/>
                          <a:pt x="46662" y="88502"/>
                          <a:pt x="49016" y="84414"/>
                        </a:cubicBezTo>
                        <a:lnTo>
                          <a:pt x="49016" y="94951"/>
                        </a:lnTo>
                        <a:lnTo>
                          <a:pt x="60427" y="94951"/>
                        </a:lnTo>
                        <a:lnTo>
                          <a:pt x="60427" y="34110"/>
                        </a:lnTo>
                        <a:close/>
                      </a:path>
                    </a:pathLst>
                  </a:custGeom>
                  <a:solidFill>
                    <a:srgbClr val="000000"/>
                  </a:solidFill>
                  <a:ln w="20" cap="flat">
                    <a:noFill/>
                    <a:prstDash val="solid"/>
                    <a:round/>
                  </a:ln>
                </p:spPr>
                <p:txBody>
                  <a:bodyPr rtlCol="0" anchor="ctr"/>
                  <a:lstStyle/>
                  <a:p>
                    <a:endParaRPr lang="en-US" sz="1400"/>
                  </a:p>
                </p:txBody>
              </p:sp>
              <p:sp>
                <p:nvSpPr>
                  <p:cNvPr id="118" name="Freeform 117">
                    <a:extLst>
                      <a:ext uri="{FF2B5EF4-FFF2-40B4-BE49-F238E27FC236}">
                        <a16:creationId xmlns:a16="http://schemas.microsoft.com/office/drawing/2014/main" id="{E5020842-3EE6-6E22-02FA-AC549248723B}"/>
                      </a:ext>
                    </a:extLst>
                  </p:cNvPr>
                  <p:cNvSpPr/>
                  <p:nvPr/>
                </p:nvSpPr>
                <p:spPr>
                  <a:xfrm rot="5400000" flipV="1">
                    <a:off x="6809036" y="4332071"/>
                    <a:ext cx="58181" cy="96500"/>
                  </a:xfrm>
                  <a:custGeom>
                    <a:avLst/>
                    <a:gdLst>
                      <a:gd name="connsiteX0" fmla="*/ 56409 w 58181"/>
                      <a:gd name="connsiteY0" fmla="*/ 39717 h 96500"/>
                      <a:gd name="connsiteX1" fmla="*/ 56409 w 58181"/>
                      <a:gd name="connsiteY1" fmla="*/ -2213 h 96500"/>
                      <a:gd name="connsiteX2" fmla="*/ 44999 w 58181"/>
                      <a:gd name="connsiteY2" fmla="*/ -2213 h 96500"/>
                      <a:gd name="connsiteX3" fmla="*/ 44999 w 58181"/>
                      <a:gd name="connsiteY3" fmla="*/ 39340 h 96500"/>
                      <a:gd name="connsiteX4" fmla="*/ 41149 w 58181"/>
                      <a:gd name="connsiteY4" fmla="*/ 54084 h 96500"/>
                      <a:gd name="connsiteX5" fmla="*/ 29620 w 58181"/>
                      <a:gd name="connsiteY5" fmla="*/ 58986 h 96500"/>
                      <a:gd name="connsiteX6" fmla="*/ 15035 w 58181"/>
                      <a:gd name="connsiteY6" fmla="*/ 53092 h 96500"/>
                      <a:gd name="connsiteX7" fmla="*/ 9697 w 58181"/>
                      <a:gd name="connsiteY7" fmla="*/ 37038 h 96500"/>
                      <a:gd name="connsiteX8" fmla="*/ 9697 w 58181"/>
                      <a:gd name="connsiteY8" fmla="*/ -2213 h 96500"/>
                      <a:gd name="connsiteX9" fmla="*/ -1773 w 58181"/>
                      <a:gd name="connsiteY9" fmla="*/ -2213 h 96500"/>
                      <a:gd name="connsiteX10" fmla="*/ -1773 w 58181"/>
                      <a:gd name="connsiteY10" fmla="*/ 94288 h 96500"/>
                      <a:gd name="connsiteX11" fmla="*/ 9697 w 58181"/>
                      <a:gd name="connsiteY11" fmla="*/ 94288 h 96500"/>
                      <a:gd name="connsiteX12" fmla="*/ 9697 w 58181"/>
                      <a:gd name="connsiteY12" fmla="*/ 56446 h 96500"/>
                      <a:gd name="connsiteX13" fmla="*/ 19341 w 58181"/>
                      <a:gd name="connsiteY13" fmla="*/ 65812 h 96500"/>
                      <a:gd name="connsiteX14" fmla="*/ 32160 w 58181"/>
                      <a:gd name="connsiteY14" fmla="*/ 68907 h 96500"/>
                      <a:gd name="connsiteX15" fmla="*/ 50258 w 58181"/>
                      <a:gd name="connsiteY15" fmla="*/ 61506 h 96500"/>
                      <a:gd name="connsiteX16" fmla="*/ 56409 w 58181"/>
                      <a:gd name="connsiteY16" fmla="*/ 3971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409" y="39717"/>
                        </a:moveTo>
                        <a:lnTo>
                          <a:pt x="56409" y="-2213"/>
                        </a:lnTo>
                        <a:lnTo>
                          <a:pt x="44999" y="-2213"/>
                        </a:lnTo>
                        <a:lnTo>
                          <a:pt x="44999" y="39340"/>
                        </a:lnTo>
                        <a:cubicBezTo>
                          <a:pt x="44999" y="45915"/>
                          <a:pt x="43716" y="50830"/>
                          <a:pt x="41149" y="54084"/>
                        </a:cubicBezTo>
                        <a:cubicBezTo>
                          <a:pt x="38583" y="57352"/>
                          <a:pt x="34740" y="58986"/>
                          <a:pt x="29620" y="58986"/>
                        </a:cubicBezTo>
                        <a:cubicBezTo>
                          <a:pt x="23455" y="58986"/>
                          <a:pt x="18594" y="57021"/>
                          <a:pt x="15035" y="53092"/>
                        </a:cubicBezTo>
                        <a:cubicBezTo>
                          <a:pt x="11477" y="49176"/>
                          <a:pt x="9697" y="43825"/>
                          <a:pt x="9697" y="37038"/>
                        </a:cubicBezTo>
                        <a:lnTo>
                          <a:pt x="9697" y="-2213"/>
                        </a:lnTo>
                        <a:lnTo>
                          <a:pt x="-1773" y="-2213"/>
                        </a:lnTo>
                        <a:lnTo>
                          <a:pt x="-1773" y="94288"/>
                        </a:lnTo>
                        <a:lnTo>
                          <a:pt x="9697" y="94288"/>
                        </a:lnTo>
                        <a:lnTo>
                          <a:pt x="9697" y="56446"/>
                        </a:lnTo>
                        <a:cubicBezTo>
                          <a:pt x="12436" y="60626"/>
                          <a:pt x="15650" y="63748"/>
                          <a:pt x="19341" y="65812"/>
                        </a:cubicBezTo>
                        <a:cubicBezTo>
                          <a:pt x="23045" y="67876"/>
                          <a:pt x="27318" y="68907"/>
                          <a:pt x="32160" y="68907"/>
                        </a:cubicBezTo>
                        <a:cubicBezTo>
                          <a:pt x="40137" y="68907"/>
                          <a:pt x="46170" y="66440"/>
                          <a:pt x="50258" y="61506"/>
                        </a:cubicBezTo>
                        <a:cubicBezTo>
                          <a:pt x="54359" y="56571"/>
                          <a:pt x="56409" y="49308"/>
                          <a:pt x="56409" y="39717"/>
                        </a:cubicBezTo>
                        <a:close/>
                      </a:path>
                    </a:pathLst>
                  </a:custGeom>
                  <a:solidFill>
                    <a:srgbClr val="000000"/>
                  </a:solidFill>
                  <a:ln w="20" cap="flat">
                    <a:noFill/>
                    <a:prstDash val="solid"/>
                    <a:round/>
                  </a:ln>
                </p:spPr>
                <p:txBody>
                  <a:bodyPr rtlCol="0" anchor="ctr"/>
                  <a:lstStyle/>
                  <a:p>
                    <a:endParaRPr lang="en-US" sz="1400"/>
                  </a:p>
                </p:txBody>
              </p:sp>
              <p:sp>
                <p:nvSpPr>
                  <p:cNvPr id="119" name="Freeform 118">
                    <a:extLst>
                      <a:ext uri="{FF2B5EF4-FFF2-40B4-BE49-F238E27FC236}">
                        <a16:creationId xmlns:a16="http://schemas.microsoft.com/office/drawing/2014/main" id="{669A20A3-5942-3685-4874-A8EB2FDF04A0}"/>
                      </a:ext>
                    </a:extLst>
                  </p:cNvPr>
                  <p:cNvSpPr/>
                  <p:nvPr/>
                </p:nvSpPr>
                <p:spPr>
                  <a:xfrm rot="5400000" flipV="1">
                    <a:off x="6806149" y="4413644"/>
                    <a:ext cx="62150" cy="98305"/>
                  </a:xfrm>
                  <a:custGeom>
                    <a:avLst/>
                    <a:gdLst>
                      <a:gd name="connsiteX0" fmla="*/ 48431 w 62150"/>
                      <a:gd name="connsiteY0" fmla="*/ 34312 h 98305"/>
                      <a:gd name="connsiteX1" fmla="*/ 43252 w 62150"/>
                      <a:gd name="connsiteY1" fmla="*/ 54057 h 98305"/>
                      <a:gd name="connsiteX2" fmla="*/ 29024 w 62150"/>
                      <a:gd name="connsiteY2" fmla="*/ 61220 h 98305"/>
                      <a:gd name="connsiteX3" fmla="*/ 14776 w 62150"/>
                      <a:gd name="connsiteY3" fmla="*/ 54057 h 98305"/>
                      <a:gd name="connsiteX4" fmla="*/ 9597 w 62150"/>
                      <a:gd name="connsiteY4" fmla="*/ 34312 h 98305"/>
                      <a:gd name="connsiteX5" fmla="*/ 14776 w 62150"/>
                      <a:gd name="connsiteY5" fmla="*/ 14568 h 98305"/>
                      <a:gd name="connsiteX6" fmla="*/ 29024 w 62150"/>
                      <a:gd name="connsiteY6" fmla="*/ 7404 h 98305"/>
                      <a:gd name="connsiteX7" fmla="*/ 43252 w 62150"/>
                      <a:gd name="connsiteY7" fmla="*/ 14568 h 98305"/>
                      <a:gd name="connsiteX8" fmla="*/ 48431 w 62150"/>
                      <a:gd name="connsiteY8" fmla="*/ 34312 h 98305"/>
                      <a:gd name="connsiteX9" fmla="*/ 9597 w 62150"/>
                      <a:gd name="connsiteY9" fmla="*/ 58561 h 98305"/>
                      <a:gd name="connsiteX10" fmla="*/ 18685 w 62150"/>
                      <a:gd name="connsiteY10" fmla="*/ 67749 h 98305"/>
                      <a:gd name="connsiteX11" fmla="*/ 31802 w 62150"/>
                      <a:gd name="connsiteY11" fmla="*/ 70765 h 98305"/>
                      <a:gd name="connsiteX12" fmla="*/ 52360 w 62150"/>
                      <a:gd name="connsiteY12" fmla="*/ 60724 h 98305"/>
                      <a:gd name="connsiteX13" fmla="*/ 60278 w 62150"/>
                      <a:gd name="connsiteY13" fmla="*/ 34312 h 98305"/>
                      <a:gd name="connsiteX14" fmla="*/ 52360 w 62150"/>
                      <a:gd name="connsiteY14" fmla="*/ 7880 h 98305"/>
                      <a:gd name="connsiteX15" fmla="*/ 31802 w 62150"/>
                      <a:gd name="connsiteY15" fmla="*/ -2161 h 98305"/>
                      <a:gd name="connsiteX16" fmla="*/ 18685 w 62150"/>
                      <a:gd name="connsiteY16" fmla="*/ 856 h 98305"/>
                      <a:gd name="connsiteX17" fmla="*/ 9597 w 62150"/>
                      <a:gd name="connsiteY17" fmla="*/ 10063 h 98305"/>
                      <a:gd name="connsiteX18" fmla="*/ 9597 w 62150"/>
                      <a:gd name="connsiteY18" fmla="*/ -355 h 98305"/>
                      <a:gd name="connsiteX19" fmla="*/ -1873 w 62150"/>
                      <a:gd name="connsiteY19" fmla="*/ -355 h 98305"/>
                      <a:gd name="connsiteX20" fmla="*/ -1873 w 62150"/>
                      <a:gd name="connsiteY20" fmla="*/ 96145 h 98305"/>
                      <a:gd name="connsiteX21" fmla="*/ 9597 w 62150"/>
                      <a:gd name="connsiteY21" fmla="*/ 96145 h 98305"/>
                      <a:gd name="connsiteX22" fmla="*/ 9597 w 62150"/>
                      <a:gd name="connsiteY22" fmla="*/ 5856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431" y="34312"/>
                        </a:moveTo>
                        <a:cubicBezTo>
                          <a:pt x="48431" y="42700"/>
                          <a:pt x="46705" y="49281"/>
                          <a:pt x="43252" y="54057"/>
                        </a:cubicBezTo>
                        <a:cubicBezTo>
                          <a:pt x="39799" y="58833"/>
                          <a:pt x="35057" y="61220"/>
                          <a:pt x="29024" y="61220"/>
                        </a:cubicBezTo>
                        <a:cubicBezTo>
                          <a:pt x="22978" y="61220"/>
                          <a:pt x="18229" y="58833"/>
                          <a:pt x="14776" y="54057"/>
                        </a:cubicBezTo>
                        <a:cubicBezTo>
                          <a:pt x="11323" y="49281"/>
                          <a:pt x="9597" y="42700"/>
                          <a:pt x="9597" y="34312"/>
                        </a:cubicBezTo>
                        <a:cubicBezTo>
                          <a:pt x="9597" y="25925"/>
                          <a:pt x="11323" y="19343"/>
                          <a:pt x="14776" y="14568"/>
                        </a:cubicBezTo>
                        <a:cubicBezTo>
                          <a:pt x="18229" y="9792"/>
                          <a:pt x="22978" y="7404"/>
                          <a:pt x="29024" y="7404"/>
                        </a:cubicBezTo>
                        <a:cubicBezTo>
                          <a:pt x="35057" y="7404"/>
                          <a:pt x="39799" y="9792"/>
                          <a:pt x="43252" y="14568"/>
                        </a:cubicBezTo>
                        <a:cubicBezTo>
                          <a:pt x="46705" y="19343"/>
                          <a:pt x="48431" y="25925"/>
                          <a:pt x="48431" y="34312"/>
                        </a:cubicBezTo>
                        <a:close/>
                        <a:moveTo>
                          <a:pt x="9597" y="58561"/>
                        </a:moveTo>
                        <a:cubicBezTo>
                          <a:pt x="12005" y="62689"/>
                          <a:pt x="15034" y="65751"/>
                          <a:pt x="18685" y="67749"/>
                        </a:cubicBezTo>
                        <a:cubicBezTo>
                          <a:pt x="22350" y="69760"/>
                          <a:pt x="26722" y="70765"/>
                          <a:pt x="31802" y="70765"/>
                        </a:cubicBezTo>
                        <a:cubicBezTo>
                          <a:pt x="40242" y="70765"/>
                          <a:pt x="47095" y="67418"/>
                          <a:pt x="52360" y="60724"/>
                        </a:cubicBezTo>
                        <a:cubicBezTo>
                          <a:pt x="57639" y="54030"/>
                          <a:pt x="60278" y="45226"/>
                          <a:pt x="60278" y="34312"/>
                        </a:cubicBezTo>
                        <a:cubicBezTo>
                          <a:pt x="60278" y="23398"/>
                          <a:pt x="57639" y="14588"/>
                          <a:pt x="52360" y="7880"/>
                        </a:cubicBezTo>
                        <a:cubicBezTo>
                          <a:pt x="47095" y="1186"/>
                          <a:pt x="40242" y="-2161"/>
                          <a:pt x="31802" y="-2161"/>
                        </a:cubicBezTo>
                        <a:cubicBezTo>
                          <a:pt x="26722" y="-2161"/>
                          <a:pt x="22350" y="-1155"/>
                          <a:pt x="18685" y="856"/>
                        </a:cubicBezTo>
                        <a:cubicBezTo>
                          <a:pt x="15034" y="2866"/>
                          <a:pt x="12005" y="5936"/>
                          <a:pt x="9597" y="10063"/>
                        </a:cubicBezTo>
                        <a:lnTo>
                          <a:pt x="9597" y="-355"/>
                        </a:lnTo>
                        <a:lnTo>
                          <a:pt x="-1873" y="-355"/>
                        </a:lnTo>
                        <a:lnTo>
                          <a:pt x="-1873" y="96145"/>
                        </a:lnTo>
                        <a:lnTo>
                          <a:pt x="9597" y="96145"/>
                        </a:lnTo>
                        <a:lnTo>
                          <a:pt x="9597" y="58561"/>
                        </a:lnTo>
                        <a:close/>
                      </a:path>
                    </a:pathLst>
                  </a:custGeom>
                  <a:solidFill>
                    <a:srgbClr val="000000"/>
                  </a:solidFill>
                  <a:ln w="20" cap="flat">
                    <a:noFill/>
                    <a:prstDash val="solid"/>
                    <a:round/>
                  </a:ln>
                </p:spPr>
                <p:txBody>
                  <a:bodyPr rtlCol="0" anchor="ctr"/>
                  <a:lstStyle/>
                  <a:p>
                    <a:endParaRPr lang="en-US" sz="1400"/>
                  </a:p>
                </p:txBody>
              </p:sp>
              <p:sp>
                <p:nvSpPr>
                  <p:cNvPr id="120" name="Freeform 119">
                    <a:extLst>
                      <a:ext uri="{FF2B5EF4-FFF2-40B4-BE49-F238E27FC236}">
                        <a16:creationId xmlns:a16="http://schemas.microsoft.com/office/drawing/2014/main" id="{BFD12166-8F3A-ABA8-9D4D-18B80173BD95}"/>
                      </a:ext>
                    </a:extLst>
                  </p:cNvPr>
                  <p:cNvSpPr/>
                  <p:nvPr/>
                </p:nvSpPr>
                <p:spPr>
                  <a:xfrm rot="5400000" flipV="1">
                    <a:off x="6792655" y="4503228"/>
                    <a:ext cx="63757" cy="72925"/>
                  </a:xfrm>
                  <a:custGeom>
                    <a:avLst/>
                    <a:gdLst>
                      <a:gd name="connsiteX0" fmla="*/ 30183 w 63757"/>
                      <a:gd name="connsiteY0" fmla="*/ 61747 h 72925"/>
                      <a:gd name="connsiteX1" fmla="*/ 15677 w 63757"/>
                      <a:gd name="connsiteY1" fmla="*/ 54583 h 72925"/>
                      <a:gd name="connsiteX2" fmla="*/ 10339 w 63757"/>
                      <a:gd name="connsiteY2" fmla="*/ 34958 h 72925"/>
                      <a:gd name="connsiteX3" fmla="*/ 15637 w 63757"/>
                      <a:gd name="connsiteY3" fmla="*/ 15332 h 72925"/>
                      <a:gd name="connsiteX4" fmla="*/ 30183 w 63757"/>
                      <a:gd name="connsiteY4" fmla="*/ 8169 h 72925"/>
                      <a:gd name="connsiteX5" fmla="*/ 44629 w 63757"/>
                      <a:gd name="connsiteY5" fmla="*/ 15352 h 72925"/>
                      <a:gd name="connsiteX6" fmla="*/ 49967 w 63757"/>
                      <a:gd name="connsiteY6" fmla="*/ 34958 h 72925"/>
                      <a:gd name="connsiteX7" fmla="*/ 44629 w 63757"/>
                      <a:gd name="connsiteY7" fmla="*/ 54524 h 72925"/>
                      <a:gd name="connsiteX8" fmla="*/ 30183 w 63757"/>
                      <a:gd name="connsiteY8" fmla="*/ 61747 h 72925"/>
                      <a:gd name="connsiteX9" fmla="*/ 30183 w 63757"/>
                      <a:gd name="connsiteY9" fmla="*/ 71411 h 72925"/>
                      <a:gd name="connsiteX10" fmla="*/ 53559 w 63757"/>
                      <a:gd name="connsiteY10" fmla="*/ 61727 h 72925"/>
                      <a:gd name="connsiteX11" fmla="*/ 62072 w 63757"/>
                      <a:gd name="connsiteY11" fmla="*/ 34958 h 72925"/>
                      <a:gd name="connsiteX12" fmla="*/ 53559 w 63757"/>
                      <a:gd name="connsiteY12" fmla="*/ 8189 h 72925"/>
                      <a:gd name="connsiteX13" fmla="*/ 30183 w 63757"/>
                      <a:gd name="connsiteY13" fmla="*/ -1515 h 72925"/>
                      <a:gd name="connsiteX14" fmla="*/ 6767 w 63757"/>
                      <a:gd name="connsiteY14" fmla="*/ 8189 h 72925"/>
                      <a:gd name="connsiteX15" fmla="*/ -1686 w 63757"/>
                      <a:gd name="connsiteY15" fmla="*/ 34958 h 72925"/>
                      <a:gd name="connsiteX16" fmla="*/ 6767 w 63757"/>
                      <a:gd name="connsiteY16" fmla="*/ 61727 h 72925"/>
                      <a:gd name="connsiteX17" fmla="*/ 30183 w 63757"/>
                      <a:gd name="connsiteY17" fmla="*/ 7141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183" y="61747"/>
                        </a:moveTo>
                        <a:cubicBezTo>
                          <a:pt x="24071" y="61747"/>
                          <a:pt x="19236" y="59359"/>
                          <a:pt x="15677" y="54583"/>
                        </a:cubicBezTo>
                        <a:cubicBezTo>
                          <a:pt x="12119" y="49807"/>
                          <a:pt x="10339" y="43266"/>
                          <a:pt x="10339" y="34958"/>
                        </a:cubicBezTo>
                        <a:cubicBezTo>
                          <a:pt x="10339" y="26650"/>
                          <a:pt x="12105" y="20108"/>
                          <a:pt x="15637" y="15332"/>
                        </a:cubicBezTo>
                        <a:cubicBezTo>
                          <a:pt x="19183" y="10557"/>
                          <a:pt x="24031" y="8169"/>
                          <a:pt x="30183" y="8169"/>
                        </a:cubicBezTo>
                        <a:cubicBezTo>
                          <a:pt x="36268" y="8169"/>
                          <a:pt x="41084" y="10563"/>
                          <a:pt x="44629" y="15352"/>
                        </a:cubicBezTo>
                        <a:cubicBezTo>
                          <a:pt x="48188" y="20154"/>
                          <a:pt x="49967" y="26689"/>
                          <a:pt x="49967" y="34958"/>
                        </a:cubicBezTo>
                        <a:cubicBezTo>
                          <a:pt x="49967" y="43186"/>
                          <a:pt x="48188" y="49708"/>
                          <a:pt x="44629" y="54524"/>
                        </a:cubicBezTo>
                        <a:cubicBezTo>
                          <a:pt x="41084" y="59339"/>
                          <a:pt x="36268" y="61747"/>
                          <a:pt x="30183" y="61747"/>
                        </a:cubicBezTo>
                        <a:close/>
                        <a:moveTo>
                          <a:pt x="30183" y="71411"/>
                        </a:moveTo>
                        <a:cubicBezTo>
                          <a:pt x="40105" y="71411"/>
                          <a:pt x="47897" y="68183"/>
                          <a:pt x="53559" y="61727"/>
                        </a:cubicBezTo>
                        <a:cubicBezTo>
                          <a:pt x="59234" y="55284"/>
                          <a:pt x="62072" y="46361"/>
                          <a:pt x="62072" y="34958"/>
                        </a:cubicBezTo>
                        <a:cubicBezTo>
                          <a:pt x="62072" y="23594"/>
                          <a:pt x="59234" y="14671"/>
                          <a:pt x="53559" y="8189"/>
                        </a:cubicBezTo>
                        <a:cubicBezTo>
                          <a:pt x="47897" y="1719"/>
                          <a:pt x="40105" y="-1515"/>
                          <a:pt x="30183" y="-1515"/>
                        </a:cubicBezTo>
                        <a:cubicBezTo>
                          <a:pt x="20221" y="-1515"/>
                          <a:pt x="12416" y="1719"/>
                          <a:pt x="6767" y="8189"/>
                        </a:cubicBezTo>
                        <a:cubicBezTo>
                          <a:pt x="1132" y="14671"/>
                          <a:pt x="-1686" y="23594"/>
                          <a:pt x="-1686" y="34958"/>
                        </a:cubicBezTo>
                        <a:cubicBezTo>
                          <a:pt x="-1686" y="46361"/>
                          <a:pt x="1132" y="55284"/>
                          <a:pt x="6767" y="61727"/>
                        </a:cubicBezTo>
                        <a:cubicBezTo>
                          <a:pt x="12416" y="68183"/>
                          <a:pt x="20221" y="71411"/>
                          <a:pt x="30183" y="71411"/>
                        </a:cubicBezTo>
                        <a:close/>
                      </a:path>
                    </a:pathLst>
                  </a:custGeom>
                  <a:solidFill>
                    <a:srgbClr val="000000"/>
                  </a:solidFill>
                  <a:ln w="20" cap="flat">
                    <a:noFill/>
                    <a:prstDash val="solid"/>
                    <a:round/>
                  </a:ln>
                </p:spPr>
                <p:txBody>
                  <a:bodyPr rtlCol="0" anchor="ctr"/>
                  <a:lstStyle/>
                  <a:p>
                    <a:endParaRPr lang="en-US" sz="1400"/>
                  </a:p>
                </p:txBody>
              </p:sp>
              <p:sp>
                <p:nvSpPr>
                  <p:cNvPr id="121" name="Freeform 120">
                    <a:extLst>
                      <a:ext uri="{FF2B5EF4-FFF2-40B4-BE49-F238E27FC236}">
                        <a16:creationId xmlns:a16="http://schemas.microsoft.com/office/drawing/2014/main" id="{7E2215DE-E38E-833C-363D-61871EE95079}"/>
                      </a:ext>
                    </a:extLst>
                  </p:cNvPr>
                  <p:cNvSpPr/>
                  <p:nvPr/>
                </p:nvSpPr>
                <p:spPr>
                  <a:xfrm rot="5400000" flipV="1">
                    <a:off x="6805097" y="4574817"/>
                    <a:ext cx="40679" cy="71119"/>
                  </a:xfrm>
                  <a:custGeom>
                    <a:avLst/>
                    <a:gdLst>
                      <a:gd name="connsiteX0" fmla="*/ 39347 w 40679"/>
                      <a:gd name="connsiteY0" fmla="*/ 57242 h 71119"/>
                      <a:gd name="connsiteX1" fmla="*/ 35160 w 40679"/>
                      <a:gd name="connsiteY1" fmla="*/ 58869 h 71119"/>
                      <a:gd name="connsiteX2" fmla="*/ 30179 w 40679"/>
                      <a:gd name="connsiteY2" fmla="*/ 59405 h 71119"/>
                      <a:gd name="connsiteX3" fmla="*/ 15316 w 40679"/>
                      <a:gd name="connsiteY3" fmla="*/ 53115 h 71119"/>
                      <a:gd name="connsiteX4" fmla="*/ 10137 w 40679"/>
                      <a:gd name="connsiteY4" fmla="*/ 35037 h 71119"/>
                      <a:gd name="connsiteX5" fmla="*/ 10137 w 40679"/>
                      <a:gd name="connsiteY5" fmla="*/ -1555 h 71119"/>
                      <a:gd name="connsiteX6" fmla="*/ -1333 w 40679"/>
                      <a:gd name="connsiteY6" fmla="*/ -1555 h 71119"/>
                      <a:gd name="connsiteX7" fmla="*/ -1333 w 40679"/>
                      <a:gd name="connsiteY7" fmla="*/ 67898 h 71119"/>
                      <a:gd name="connsiteX8" fmla="*/ 10137 w 40679"/>
                      <a:gd name="connsiteY8" fmla="*/ 67898 h 71119"/>
                      <a:gd name="connsiteX9" fmla="*/ 10137 w 40679"/>
                      <a:gd name="connsiteY9" fmla="*/ 57103 h 71119"/>
                      <a:gd name="connsiteX10" fmla="*/ 19503 w 40679"/>
                      <a:gd name="connsiteY10" fmla="*/ 66489 h 71119"/>
                      <a:gd name="connsiteX11" fmla="*/ 33533 w 40679"/>
                      <a:gd name="connsiteY11" fmla="*/ 69565 h 71119"/>
                      <a:gd name="connsiteX12" fmla="*/ 36132 w 40679"/>
                      <a:gd name="connsiteY12" fmla="*/ 69406 h 71119"/>
                      <a:gd name="connsiteX13" fmla="*/ 39288 w 40679"/>
                      <a:gd name="connsiteY13" fmla="*/ 68950 h 71119"/>
                      <a:gd name="connsiteX14" fmla="*/ 39347 w 40679"/>
                      <a:gd name="connsiteY14" fmla="*/ 5724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347" y="57242"/>
                        </a:moveTo>
                        <a:cubicBezTo>
                          <a:pt x="38064" y="57983"/>
                          <a:pt x="36668" y="58525"/>
                          <a:pt x="35160" y="58869"/>
                        </a:cubicBezTo>
                        <a:cubicBezTo>
                          <a:pt x="33652" y="59226"/>
                          <a:pt x="31992" y="59405"/>
                          <a:pt x="30179" y="59405"/>
                        </a:cubicBezTo>
                        <a:cubicBezTo>
                          <a:pt x="23724" y="59405"/>
                          <a:pt x="18769" y="57308"/>
                          <a:pt x="15316" y="53115"/>
                        </a:cubicBezTo>
                        <a:cubicBezTo>
                          <a:pt x="11864" y="48921"/>
                          <a:pt x="10137" y="42895"/>
                          <a:pt x="10137" y="35037"/>
                        </a:cubicBezTo>
                        <a:lnTo>
                          <a:pt x="10137" y="-1555"/>
                        </a:lnTo>
                        <a:lnTo>
                          <a:pt x="-1333" y="-1555"/>
                        </a:lnTo>
                        <a:lnTo>
                          <a:pt x="-1333" y="67898"/>
                        </a:lnTo>
                        <a:lnTo>
                          <a:pt x="10137" y="67898"/>
                        </a:lnTo>
                        <a:lnTo>
                          <a:pt x="10137" y="57103"/>
                        </a:lnTo>
                        <a:cubicBezTo>
                          <a:pt x="12545" y="61323"/>
                          <a:pt x="15667" y="64452"/>
                          <a:pt x="19503" y="66489"/>
                        </a:cubicBezTo>
                        <a:cubicBezTo>
                          <a:pt x="23353" y="68540"/>
                          <a:pt x="28030" y="69565"/>
                          <a:pt x="33533" y="69565"/>
                        </a:cubicBezTo>
                        <a:cubicBezTo>
                          <a:pt x="34313" y="69565"/>
                          <a:pt x="35180" y="69512"/>
                          <a:pt x="36132" y="69406"/>
                        </a:cubicBezTo>
                        <a:cubicBezTo>
                          <a:pt x="37085" y="69314"/>
                          <a:pt x="38137" y="69162"/>
                          <a:pt x="39288" y="68950"/>
                        </a:cubicBezTo>
                        <a:lnTo>
                          <a:pt x="39347" y="57242"/>
                        </a:lnTo>
                        <a:close/>
                      </a:path>
                    </a:pathLst>
                  </a:custGeom>
                  <a:solidFill>
                    <a:srgbClr val="000000"/>
                  </a:solidFill>
                  <a:ln w="20" cap="flat">
                    <a:noFill/>
                    <a:prstDash val="solid"/>
                    <a:round/>
                  </a:ln>
                </p:spPr>
                <p:txBody>
                  <a:bodyPr rtlCol="0" anchor="ctr"/>
                  <a:lstStyle/>
                  <a:p>
                    <a:endParaRPr lang="en-US" sz="1400"/>
                  </a:p>
                </p:txBody>
              </p:sp>
              <p:sp>
                <p:nvSpPr>
                  <p:cNvPr id="122" name="Freeform 121">
                    <a:extLst>
                      <a:ext uri="{FF2B5EF4-FFF2-40B4-BE49-F238E27FC236}">
                        <a16:creationId xmlns:a16="http://schemas.microsoft.com/office/drawing/2014/main" id="{674A0758-2D4B-3F88-A7C8-12D5F1EEB4DA}"/>
                      </a:ext>
                    </a:extLst>
                  </p:cNvPr>
                  <p:cNvSpPr/>
                  <p:nvPr/>
                </p:nvSpPr>
                <p:spPr>
                  <a:xfrm rot="5400000" flipV="1">
                    <a:off x="6809036" y="4620869"/>
                    <a:ext cx="58181" cy="96500"/>
                  </a:xfrm>
                  <a:custGeom>
                    <a:avLst/>
                    <a:gdLst>
                      <a:gd name="connsiteX0" fmla="*/ 56409 w 58181"/>
                      <a:gd name="connsiteY0" fmla="*/ 39740 h 96500"/>
                      <a:gd name="connsiteX1" fmla="*/ 56409 w 58181"/>
                      <a:gd name="connsiteY1" fmla="*/ -2190 h 96500"/>
                      <a:gd name="connsiteX2" fmla="*/ 44999 w 58181"/>
                      <a:gd name="connsiteY2" fmla="*/ -2190 h 96500"/>
                      <a:gd name="connsiteX3" fmla="*/ 44999 w 58181"/>
                      <a:gd name="connsiteY3" fmla="*/ 39363 h 96500"/>
                      <a:gd name="connsiteX4" fmla="*/ 41149 w 58181"/>
                      <a:gd name="connsiteY4" fmla="*/ 54107 h 96500"/>
                      <a:gd name="connsiteX5" fmla="*/ 29620 w 58181"/>
                      <a:gd name="connsiteY5" fmla="*/ 59008 h 96500"/>
                      <a:gd name="connsiteX6" fmla="*/ 15035 w 58181"/>
                      <a:gd name="connsiteY6" fmla="*/ 53115 h 96500"/>
                      <a:gd name="connsiteX7" fmla="*/ 9697 w 58181"/>
                      <a:gd name="connsiteY7" fmla="*/ 37061 h 96500"/>
                      <a:gd name="connsiteX8" fmla="*/ 9697 w 58181"/>
                      <a:gd name="connsiteY8" fmla="*/ -2190 h 96500"/>
                      <a:gd name="connsiteX9" fmla="*/ -1773 w 58181"/>
                      <a:gd name="connsiteY9" fmla="*/ -2190 h 96500"/>
                      <a:gd name="connsiteX10" fmla="*/ -1773 w 58181"/>
                      <a:gd name="connsiteY10" fmla="*/ 94310 h 96500"/>
                      <a:gd name="connsiteX11" fmla="*/ 9697 w 58181"/>
                      <a:gd name="connsiteY11" fmla="*/ 94310 h 96500"/>
                      <a:gd name="connsiteX12" fmla="*/ 9697 w 58181"/>
                      <a:gd name="connsiteY12" fmla="*/ 56468 h 96500"/>
                      <a:gd name="connsiteX13" fmla="*/ 19341 w 58181"/>
                      <a:gd name="connsiteY13" fmla="*/ 65835 h 96500"/>
                      <a:gd name="connsiteX14" fmla="*/ 32160 w 58181"/>
                      <a:gd name="connsiteY14" fmla="*/ 68930 h 96500"/>
                      <a:gd name="connsiteX15" fmla="*/ 50258 w 58181"/>
                      <a:gd name="connsiteY15" fmla="*/ 61528 h 96500"/>
                      <a:gd name="connsiteX16" fmla="*/ 56409 w 58181"/>
                      <a:gd name="connsiteY16" fmla="*/ 39740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409" y="39740"/>
                        </a:moveTo>
                        <a:lnTo>
                          <a:pt x="56409" y="-2190"/>
                        </a:lnTo>
                        <a:lnTo>
                          <a:pt x="44999" y="-2190"/>
                        </a:lnTo>
                        <a:lnTo>
                          <a:pt x="44999" y="39363"/>
                        </a:lnTo>
                        <a:cubicBezTo>
                          <a:pt x="44999" y="45938"/>
                          <a:pt x="43716" y="50852"/>
                          <a:pt x="41149" y="54107"/>
                        </a:cubicBezTo>
                        <a:cubicBezTo>
                          <a:pt x="38583" y="57375"/>
                          <a:pt x="34740" y="59008"/>
                          <a:pt x="29620" y="59008"/>
                        </a:cubicBezTo>
                        <a:cubicBezTo>
                          <a:pt x="23455" y="59008"/>
                          <a:pt x="18594" y="57044"/>
                          <a:pt x="15035" y="53115"/>
                        </a:cubicBezTo>
                        <a:cubicBezTo>
                          <a:pt x="11477" y="49199"/>
                          <a:pt x="9697" y="43848"/>
                          <a:pt x="9697" y="37061"/>
                        </a:cubicBezTo>
                        <a:lnTo>
                          <a:pt x="9697" y="-2190"/>
                        </a:lnTo>
                        <a:lnTo>
                          <a:pt x="-1773" y="-2190"/>
                        </a:lnTo>
                        <a:lnTo>
                          <a:pt x="-1773" y="94310"/>
                        </a:lnTo>
                        <a:lnTo>
                          <a:pt x="9697" y="94310"/>
                        </a:lnTo>
                        <a:lnTo>
                          <a:pt x="9697" y="56468"/>
                        </a:lnTo>
                        <a:cubicBezTo>
                          <a:pt x="12436" y="60649"/>
                          <a:pt x="15650" y="63771"/>
                          <a:pt x="19341" y="65835"/>
                        </a:cubicBezTo>
                        <a:cubicBezTo>
                          <a:pt x="23045" y="67898"/>
                          <a:pt x="27318" y="68930"/>
                          <a:pt x="32160" y="68930"/>
                        </a:cubicBezTo>
                        <a:cubicBezTo>
                          <a:pt x="40137" y="68930"/>
                          <a:pt x="46170" y="66463"/>
                          <a:pt x="50258" y="61528"/>
                        </a:cubicBezTo>
                        <a:cubicBezTo>
                          <a:pt x="54359" y="56594"/>
                          <a:pt x="56409" y="49331"/>
                          <a:pt x="56409" y="39740"/>
                        </a:cubicBezTo>
                        <a:close/>
                      </a:path>
                    </a:pathLst>
                  </a:custGeom>
                  <a:solidFill>
                    <a:srgbClr val="000000"/>
                  </a:solidFill>
                  <a:ln w="20" cap="flat">
                    <a:noFill/>
                    <a:prstDash val="solid"/>
                    <a:round/>
                  </a:ln>
                </p:spPr>
                <p:txBody>
                  <a:bodyPr rtlCol="0" anchor="ctr"/>
                  <a:lstStyle/>
                  <a:p>
                    <a:endParaRPr lang="en-US" sz="1400"/>
                  </a:p>
                </p:txBody>
              </p:sp>
              <p:sp>
                <p:nvSpPr>
                  <p:cNvPr id="123" name="Freeform 122">
                    <a:extLst>
                      <a:ext uri="{FF2B5EF4-FFF2-40B4-BE49-F238E27FC236}">
                        <a16:creationId xmlns:a16="http://schemas.microsoft.com/office/drawing/2014/main" id="{D9BBBC35-8878-DE6F-F76F-6122578468F0}"/>
                      </a:ext>
                    </a:extLst>
                  </p:cNvPr>
                  <p:cNvSpPr/>
                  <p:nvPr/>
                </p:nvSpPr>
                <p:spPr>
                  <a:xfrm rot="5400000" flipV="1">
                    <a:off x="6792655" y="4711412"/>
                    <a:ext cx="63757" cy="72925"/>
                  </a:xfrm>
                  <a:custGeom>
                    <a:avLst/>
                    <a:gdLst>
                      <a:gd name="connsiteX0" fmla="*/ 30183 w 63757"/>
                      <a:gd name="connsiteY0" fmla="*/ 61763 h 72925"/>
                      <a:gd name="connsiteX1" fmla="*/ 15677 w 63757"/>
                      <a:gd name="connsiteY1" fmla="*/ 54600 h 72925"/>
                      <a:gd name="connsiteX2" fmla="*/ 10339 w 63757"/>
                      <a:gd name="connsiteY2" fmla="*/ 34974 h 72925"/>
                      <a:gd name="connsiteX3" fmla="*/ 15637 w 63757"/>
                      <a:gd name="connsiteY3" fmla="*/ 15349 h 72925"/>
                      <a:gd name="connsiteX4" fmla="*/ 30183 w 63757"/>
                      <a:gd name="connsiteY4" fmla="*/ 8185 h 72925"/>
                      <a:gd name="connsiteX5" fmla="*/ 44629 w 63757"/>
                      <a:gd name="connsiteY5" fmla="*/ 15369 h 72925"/>
                      <a:gd name="connsiteX6" fmla="*/ 49967 w 63757"/>
                      <a:gd name="connsiteY6" fmla="*/ 34974 h 72925"/>
                      <a:gd name="connsiteX7" fmla="*/ 44629 w 63757"/>
                      <a:gd name="connsiteY7" fmla="*/ 54540 h 72925"/>
                      <a:gd name="connsiteX8" fmla="*/ 30183 w 63757"/>
                      <a:gd name="connsiteY8" fmla="*/ 61763 h 72925"/>
                      <a:gd name="connsiteX9" fmla="*/ 30183 w 63757"/>
                      <a:gd name="connsiteY9" fmla="*/ 71427 h 72925"/>
                      <a:gd name="connsiteX10" fmla="*/ 53559 w 63757"/>
                      <a:gd name="connsiteY10" fmla="*/ 61743 h 72925"/>
                      <a:gd name="connsiteX11" fmla="*/ 62072 w 63757"/>
                      <a:gd name="connsiteY11" fmla="*/ 34974 h 72925"/>
                      <a:gd name="connsiteX12" fmla="*/ 53559 w 63757"/>
                      <a:gd name="connsiteY12" fmla="*/ 8205 h 72925"/>
                      <a:gd name="connsiteX13" fmla="*/ 30183 w 63757"/>
                      <a:gd name="connsiteY13" fmla="*/ -1499 h 72925"/>
                      <a:gd name="connsiteX14" fmla="*/ 6767 w 63757"/>
                      <a:gd name="connsiteY14" fmla="*/ 8205 h 72925"/>
                      <a:gd name="connsiteX15" fmla="*/ -1686 w 63757"/>
                      <a:gd name="connsiteY15" fmla="*/ 34974 h 72925"/>
                      <a:gd name="connsiteX16" fmla="*/ 6767 w 63757"/>
                      <a:gd name="connsiteY16" fmla="*/ 61743 h 72925"/>
                      <a:gd name="connsiteX17" fmla="*/ 30183 w 63757"/>
                      <a:gd name="connsiteY17" fmla="*/ 7142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183" y="61763"/>
                        </a:moveTo>
                        <a:cubicBezTo>
                          <a:pt x="24071" y="61763"/>
                          <a:pt x="19236" y="59375"/>
                          <a:pt x="15677" y="54600"/>
                        </a:cubicBezTo>
                        <a:cubicBezTo>
                          <a:pt x="12119" y="49824"/>
                          <a:pt x="10339" y="43282"/>
                          <a:pt x="10339" y="34974"/>
                        </a:cubicBezTo>
                        <a:cubicBezTo>
                          <a:pt x="10339" y="26666"/>
                          <a:pt x="12105" y="20124"/>
                          <a:pt x="15637" y="15349"/>
                        </a:cubicBezTo>
                        <a:cubicBezTo>
                          <a:pt x="19183" y="10573"/>
                          <a:pt x="24031" y="8185"/>
                          <a:pt x="30183" y="8185"/>
                        </a:cubicBezTo>
                        <a:cubicBezTo>
                          <a:pt x="36268" y="8185"/>
                          <a:pt x="41084" y="10580"/>
                          <a:pt x="44629" y="15369"/>
                        </a:cubicBezTo>
                        <a:cubicBezTo>
                          <a:pt x="48188" y="20171"/>
                          <a:pt x="49967" y="26706"/>
                          <a:pt x="49967" y="34974"/>
                        </a:cubicBezTo>
                        <a:cubicBezTo>
                          <a:pt x="49967" y="43203"/>
                          <a:pt x="48188" y="49725"/>
                          <a:pt x="44629" y="54540"/>
                        </a:cubicBezTo>
                        <a:cubicBezTo>
                          <a:pt x="41084" y="59356"/>
                          <a:pt x="36268" y="61763"/>
                          <a:pt x="30183" y="61763"/>
                        </a:cubicBezTo>
                        <a:close/>
                        <a:moveTo>
                          <a:pt x="30183" y="71427"/>
                        </a:moveTo>
                        <a:cubicBezTo>
                          <a:pt x="40105" y="71427"/>
                          <a:pt x="47897" y="68199"/>
                          <a:pt x="53559" y="61743"/>
                        </a:cubicBezTo>
                        <a:cubicBezTo>
                          <a:pt x="59234" y="55301"/>
                          <a:pt x="62072" y="46378"/>
                          <a:pt x="62072" y="34974"/>
                        </a:cubicBezTo>
                        <a:cubicBezTo>
                          <a:pt x="62072" y="23610"/>
                          <a:pt x="59234" y="14687"/>
                          <a:pt x="53559" y="8205"/>
                        </a:cubicBezTo>
                        <a:cubicBezTo>
                          <a:pt x="47897" y="1736"/>
                          <a:pt x="40105" y="-1499"/>
                          <a:pt x="30183" y="-1499"/>
                        </a:cubicBezTo>
                        <a:cubicBezTo>
                          <a:pt x="20221" y="-1499"/>
                          <a:pt x="12416" y="1736"/>
                          <a:pt x="6767" y="8205"/>
                        </a:cubicBezTo>
                        <a:cubicBezTo>
                          <a:pt x="1132" y="14687"/>
                          <a:pt x="-1686" y="23610"/>
                          <a:pt x="-1686" y="34974"/>
                        </a:cubicBezTo>
                        <a:cubicBezTo>
                          <a:pt x="-1686" y="46378"/>
                          <a:pt x="1132" y="55301"/>
                          <a:pt x="6767" y="61743"/>
                        </a:cubicBezTo>
                        <a:cubicBezTo>
                          <a:pt x="12416" y="68199"/>
                          <a:pt x="20221" y="71427"/>
                          <a:pt x="30183" y="71427"/>
                        </a:cubicBezTo>
                        <a:close/>
                      </a:path>
                    </a:pathLst>
                  </a:custGeom>
                  <a:solidFill>
                    <a:srgbClr val="000000"/>
                  </a:solidFill>
                  <a:ln w="20" cap="flat">
                    <a:noFill/>
                    <a:prstDash val="solid"/>
                    <a:round/>
                  </a:ln>
                </p:spPr>
                <p:txBody>
                  <a:bodyPr rtlCol="0" anchor="ctr"/>
                  <a:lstStyle/>
                  <a:p>
                    <a:endParaRPr lang="en-US" sz="1400"/>
                  </a:p>
                </p:txBody>
              </p:sp>
              <p:sp>
                <p:nvSpPr>
                  <p:cNvPr id="124" name="Freeform 123">
                    <a:extLst>
                      <a:ext uri="{FF2B5EF4-FFF2-40B4-BE49-F238E27FC236}">
                        <a16:creationId xmlns:a16="http://schemas.microsoft.com/office/drawing/2014/main" id="{F9A63418-6BCC-3F2B-A530-8C760146EB20}"/>
                      </a:ext>
                    </a:extLst>
                  </p:cNvPr>
                  <p:cNvSpPr/>
                  <p:nvPr/>
                </p:nvSpPr>
                <p:spPr>
                  <a:xfrm rot="5400000" flipV="1">
                    <a:off x="6792655" y="4789113"/>
                    <a:ext cx="63757" cy="72925"/>
                  </a:xfrm>
                  <a:custGeom>
                    <a:avLst/>
                    <a:gdLst>
                      <a:gd name="connsiteX0" fmla="*/ 30183 w 63757"/>
                      <a:gd name="connsiteY0" fmla="*/ 61769 h 72925"/>
                      <a:gd name="connsiteX1" fmla="*/ 15677 w 63757"/>
                      <a:gd name="connsiteY1" fmla="*/ 54606 h 72925"/>
                      <a:gd name="connsiteX2" fmla="*/ 10339 w 63757"/>
                      <a:gd name="connsiteY2" fmla="*/ 34980 h 72925"/>
                      <a:gd name="connsiteX3" fmla="*/ 15637 w 63757"/>
                      <a:gd name="connsiteY3" fmla="*/ 15355 h 72925"/>
                      <a:gd name="connsiteX4" fmla="*/ 30183 w 63757"/>
                      <a:gd name="connsiteY4" fmla="*/ 8191 h 72925"/>
                      <a:gd name="connsiteX5" fmla="*/ 44629 w 63757"/>
                      <a:gd name="connsiteY5" fmla="*/ 15375 h 72925"/>
                      <a:gd name="connsiteX6" fmla="*/ 49967 w 63757"/>
                      <a:gd name="connsiteY6" fmla="*/ 34980 h 72925"/>
                      <a:gd name="connsiteX7" fmla="*/ 44629 w 63757"/>
                      <a:gd name="connsiteY7" fmla="*/ 54546 h 72925"/>
                      <a:gd name="connsiteX8" fmla="*/ 30183 w 63757"/>
                      <a:gd name="connsiteY8" fmla="*/ 61769 h 72925"/>
                      <a:gd name="connsiteX9" fmla="*/ 30183 w 63757"/>
                      <a:gd name="connsiteY9" fmla="*/ 71433 h 72925"/>
                      <a:gd name="connsiteX10" fmla="*/ 53559 w 63757"/>
                      <a:gd name="connsiteY10" fmla="*/ 61749 h 72925"/>
                      <a:gd name="connsiteX11" fmla="*/ 62072 w 63757"/>
                      <a:gd name="connsiteY11" fmla="*/ 34980 h 72925"/>
                      <a:gd name="connsiteX12" fmla="*/ 53559 w 63757"/>
                      <a:gd name="connsiteY12" fmla="*/ 8211 h 72925"/>
                      <a:gd name="connsiteX13" fmla="*/ 30183 w 63757"/>
                      <a:gd name="connsiteY13" fmla="*/ -1493 h 72925"/>
                      <a:gd name="connsiteX14" fmla="*/ 6767 w 63757"/>
                      <a:gd name="connsiteY14" fmla="*/ 8211 h 72925"/>
                      <a:gd name="connsiteX15" fmla="*/ -1686 w 63757"/>
                      <a:gd name="connsiteY15" fmla="*/ 34980 h 72925"/>
                      <a:gd name="connsiteX16" fmla="*/ 6767 w 63757"/>
                      <a:gd name="connsiteY16" fmla="*/ 61749 h 72925"/>
                      <a:gd name="connsiteX17" fmla="*/ 30183 w 63757"/>
                      <a:gd name="connsiteY17" fmla="*/ 71433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183" y="61769"/>
                        </a:moveTo>
                        <a:cubicBezTo>
                          <a:pt x="24071" y="61769"/>
                          <a:pt x="19236" y="59382"/>
                          <a:pt x="15677" y="54606"/>
                        </a:cubicBezTo>
                        <a:cubicBezTo>
                          <a:pt x="12119" y="49830"/>
                          <a:pt x="10339" y="43288"/>
                          <a:pt x="10339" y="34980"/>
                        </a:cubicBezTo>
                        <a:cubicBezTo>
                          <a:pt x="10339" y="26672"/>
                          <a:pt x="12105" y="20131"/>
                          <a:pt x="15637" y="15355"/>
                        </a:cubicBezTo>
                        <a:cubicBezTo>
                          <a:pt x="19183" y="10579"/>
                          <a:pt x="24031" y="8191"/>
                          <a:pt x="30183" y="8191"/>
                        </a:cubicBezTo>
                        <a:cubicBezTo>
                          <a:pt x="36268" y="8191"/>
                          <a:pt x="41084" y="10586"/>
                          <a:pt x="44629" y="15375"/>
                        </a:cubicBezTo>
                        <a:cubicBezTo>
                          <a:pt x="48188" y="20177"/>
                          <a:pt x="49967" y="26712"/>
                          <a:pt x="49967" y="34980"/>
                        </a:cubicBezTo>
                        <a:cubicBezTo>
                          <a:pt x="49967" y="43209"/>
                          <a:pt x="48188" y="49731"/>
                          <a:pt x="44629" y="54546"/>
                        </a:cubicBezTo>
                        <a:cubicBezTo>
                          <a:pt x="41084" y="59362"/>
                          <a:pt x="36268" y="61769"/>
                          <a:pt x="30183" y="61769"/>
                        </a:cubicBezTo>
                        <a:close/>
                        <a:moveTo>
                          <a:pt x="30183" y="71433"/>
                        </a:moveTo>
                        <a:cubicBezTo>
                          <a:pt x="40105" y="71433"/>
                          <a:pt x="47897" y="68205"/>
                          <a:pt x="53559" y="61749"/>
                        </a:cubicBezTo>
                        <a:cubicBezTo>
                          <a:pt x="59234" y="55307"/>
                          <a:pt x="62072" y="46384"/>
                          <a:pt x="62072" y="34980"/>
                        </a:cubicBezTo>
                        <a:cubicBezTo>
                          <a:pt x="62072" y="23616"/>
                          <a:pt x="59234" y="14693"/>
                          <a:pt x="53559" y="8211"/>
                        </a:cubicBezTo>
                        <a:cubicBezTo>
                          <a:pt x="47897" y="1742"/>
                          <a:pt x="40105" y="-1493"/>
                          <a:pt x="30183" y="-1493"/>
                        </a:cubicBezTo>
                        <a:cubicBezTo>
                          <a:pt x="20221" y="-1493"/>
                          <a:pt x="12416" y="1742"/>
                          <a:pt x="6767" y="8211"/>
                        </a:cubicBezTo>
                        <a:cubicBezTo>
                          <a:pt x="1132" y="14693"/>
                          <a:pt x="-1686" y="23616"/>
                          <a:pt x="-1686" y="34980"/>
                        </a:cubicBezTo>
                        <a:cubicBezTo>
                          <a:pt x="-1686" y="46384"/>
                          <a:pt x="1132" y="55307"/>
                          <a:pt x="6767" y="61749"/>
                        </a:cubicBezTo>
                        <a:cubicBezTo>
                          <a:pt x="12416" y="68205"/>
                          <a:pt x="20221" y="71433"/>
                          <a:pt x="30183" y="71433"/>
                        </a:cubicBezTo>
                        <a:close/>
                      </a:path>
                    </a:pathLst>
                  </a:custGeom>
                  <a:solidFill>
                    <a:srgbClr val="000000"/>
                  </a:solidFill>
                  <a:ln w="20" cap="flat">
                    <a:noFill/>
                    <a:prstDash val="solid"/>
                    <a:round/>
                  </a:ln>
                </p:spPr>
                <p:txBody>
                  <a:bodyPr rtlCol="0" anchor="ctr"/>
                  <a:lstStyle/>
                  <a:p>
                    <a:endParaRPr lang="en-US" sz="1400"/>
                  </a:p>
                </p:txBody>
              </p:sp>
              <p:sp>
                <p:nvSpPr>
                  <p:cNvPr id="125" name="Freeform 124">
                    <a:extLst>
                      <a:ext uri="{FF2B5EF4-FFF2-40B4-BE49-F238E27FC236}">
                        <a16:creationId xmlns:a16="http://schemas.microsoft.com/office/drawing/2014/main" id="{49B0897E-D518-95D0-46D5-8F7D223E9643}"/>
                      </a:ext>
                    </a:extLst>
                  </p:cNvPr>
                  <p:cNvSpPr/>
                  <p:nvPr/>
                </p:nvSpPr>
                <p:spPr>
                  <a:xfrm rot="5400000" flipV="1">
                    <a:off x="6806188" y="4853279"/>
                    <a:ext cx="62071" cy="98305"/>
                  </a:xfrm>
                  <a:custGeom>
                    <a:avLst/>
                    <a:gdLst>
                      <a:gd name="connsiteX0" fmla="*/ 49018 w 62071"/>
                      <a:gd name="connsiteY0" fmla="*/ 58596 h 98305"/>
                      <a:gd name="connsiteX1" fmla="*/ 49018 w 62071"/>
                      <a:gd name="connsiteY1" fmla="*/ 96180 h 98305"/>
                      <a:gd name="connsiteX2" fmla="*/ 60429 w 62071"/>
                      <a:gd name="connsiteY2" fmla="*/ 96180 h 98305"/>
                      <a:gd name="connsiteX3" fmla="*/ 60429 w 62071"/>
                      <a:gd name="connsiteY3" fmla="*/ -320 h 98305"/>
                      <a:gd name="connsiteX4" fmla="*/ 49018 w 62071"/>
                      <a:gd name="connsiteY4" fmla="*/ -320 h 98305"/>
                      <a:gd name="connsiteX5" fmla="*/ 49018 w 62071"/>
                      <a:gd name="connsiteY5" fmla="*/ 10098 h 98305"/>
                      <a:gd name="connsiteX6" fmla="*/ 39930 w 62071"/>
                      <a:gd name="connsiteY6" fmla="*/ 890 h 98305"/>
                      <a:gd name="connsiteX7" fmla="*/ 26754 w 62071"/>
                      <a:gd name="connsiteY7" fmla="*/ -2126 h 98305"/>
                      <a:gd name="connsiteX8" fmla="*/ 6255 w 62071"/>
                      <a:gd name="connsiteY8" fmla="*/ 7915 h 98305"/>
                      <a:gd name="connsiteX9" fmla="*/ -1643 w 62071"/>
                      <a:gd name="connsiteY9" fmla="*/ 34347 h 98305"/>
                      <a:gd name="connsiteX10" fmla="*/ 6255 w 62071"/>
                      <a:gd name="connsiteY10" fmla="*/ 60759 h 98305"/>
                      <a:gd name="connsiteX11" fmla="*/ 26754 w 62071"/>
                      <a:gd name="connsiteY11" fmla="*/ 70800 h 98305"/>
                      <a:gd name="connsiteX12" fmla="*/ 39930 w 62071"/>
                      <a:gd name="connsiteY12" fmla="*/ 67784 h 98305"/>
                      <a:gd name="connsiteX13" fmla="*/ 49018 w 62071"/>
                      <a:gd name="connsiteY13" fmla="*/ 58596 h 98305"/>
                      <a:gd name="connsiteX14" fmla="*/ 10145 w 62071"/>
                      <a:gd name="connsiteY14" fmla="*/ 34347 h 98305"/>
                      <a:gd name="connsiteX15" fmla="*/ 15324 w 62071"/>
                      <a:gd name="connsiteY15" fmla="*/ 14602 h 98305"/>
                      <a:gd name="connsiteX16" fmla="*/ 29552 w 62071"/>
                      <a:gd name="connsiteY16" fmla="*/ 7439 h 98305"/>
                      <a:gd name="connsiteX17" fmla="*/ 43800 w 62071"/>
                      <a:gd name="connsiteY17" fmla="*/ 14602 h 98305"/>
                      <a:gd name="connsiteX18" fmla="*/ 49018 w 62071"/>
                      <a:gd name="connsiteY18" fmla="*/ 34347 h 98305"/>
                      <a:gd name="connsiteX19" fmla="*/ 43800 w 62071"/>
                      <a:gd name="connsiteY19" fmla="*/ 54091 h 98305"/>
                      <a:gd name="connsiteX20" fmla="*/ 29552 w 62071"/>
                      <a:gd name="connsiteY20" fmla="*/ 61255 h 98305"/>
                      <a:gd name="connsiteX21" fmla="*/ 15324 w 62071"/>
                      <a:gd name="connsiteY21" fmla="*/ 54091 h 98305"/>
                      <a:gd name="connsiteX22" fmla="*/ 10145 w 62071"/>
                      <a:gd name="connsiteY22" fmla="*/ 34347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9018" y="58596"/>
                        </a:moveTo>
                        <a:lnTo>
                          <a:pt x="49018" y="96180"/>
                        </a:lnTo>
                        <a:lnTo>
                          <a:pt x="60429" y="96180"/>
                        </a:lnTo>
                        <a:lnTo>
                          <a:pt x="60429" y="-320"/>
                        </a:lnTo>
                        <a:lnTo>
                          <a:pt x="49018" y="-320"/>
                        </a:lnTo>
                        <a:lnTo>
                          <a:pt x="49018" y="10098"/>
                        </a:lnTo>
                        <a:cubicBezTo>
                          <a:pt x="46624" y="5970"/>
                          <a:pt x="43595" y="2901"/>
                          <a:pt x="39930" y="890"/>
                        </a:cubicBezTo>
                        <a:cubicBezTo>
                          <a:pt x="36279" y="-1121"/>
                          <a:pt x="31887" y="-2126"/>
                          <a:pt x="26754" y="-2126"/>
                        </a:cubicBezTo>
                        <a:cubicBezTo>
                          <a:pt x="18366" y="-2126"/>
                          <a:pt x="11534" y="1221"/>
                          <a:pt x="6255" y="7915"/>
                        </a:cubicBezTo>
                        <a:cubicBezTo>
                          <a:pt x="990" y="14622"/>
                          <a:pt x="-1643" y="23433"/>
                          <a:pt x="-1643" y="34347"/>
                        </a:cubicBezTo>
                        <a:cubicBezTo>
                          <a:pt x="-1643" y="45261"/>
                          <a:pt x="990" y="54065"/>
                          <a:pt x="6255" y="60759"/>
                        </a:cubicBezTo>
                        <a:cubicBezTo>
                          <a:pt x="11534" y="67453"/>
                          <a:pt x="18366" y="70800"/>
                          <a:pt x="26754" y="70800"/>
                        </a:cubicBezTo>
                        <a:cubicBezTo>
                          <a:pt x="31887" y="70800"/>
                          <a:pt x="36279" y="69794"/>
                          <a:pt x="39930" y="67784"/>
                        </a:cubicBezTo>
                        <a:cubicBezTo>
                          <a:pt x="43595" y="65786"/>
                          <a:pt x="46624" y="62723"/>
                          <a:pt x="49018" y="58596"/>
                        </a:cubicBezTo>
                        <a:close/>
                        <a:moveTo>
                          <a:pt x="10145" y="34347"/>
                        </a:moveTo>
                        <a:cubicBezTo>
                          <a:pt x="10145" y="25959"/>
                          <a:pt x="11871" y="19378"/>
                          <a:pt x="15324" y="14602"/>
                        </a:cubicBezTo>
                        <a:cubicBezTo>
                          <a:pt x="18777" y="9827"/>
                          <a:pt x="23519" y="7439"/>
                          <a:pt x="29552" y="7439"/>
                        </a:cubicBezTo>
                        <a:cubicBezTo>
                          <a:pt x="35584" y="7439"/>
                          <a:pt x="40333" y="9827"/>
                          <a:pt x="43800" y="14602"/>
                        </a:cubicBezTo>
                        <a:cubicBezTo>
                          <a:pt x="47279" y="19378"/>
                          <a:pt x="49018" y="25959"/>
                          <a:pt x="49018" y="34347"/>
                        </a:cubicBezTo>
                        <a:cubicBezTo>
                          <a:pt x="49018" y="42734"/>
                          <a:pt x="47279" y="49316"/>
                          <a:pt x="43800" y="54091"/>
                        </a:cubicBezTo>
                        <a:cubicBezTo>
                          <a:pt x="40333" y="58867"/>
                          <a:pt x="35584" y="61255"/>
                          <a:pt x="29552" y="61255"/>
                        </a:cubicBezTo>
                        <a:cubicBezTo>
                          <a:pt x="23519" y="61255"/>
                          <a:pt x="18777" y="58867"/>
                          <a:pt x="15324" y="54091"/>
                        </a:cubicBezTo>
                        <a:cubicBezTo>
                          <a:pt x="11871" y="49316"/>
                          <a:pt x="10145" y="42734"/>
                          <a:pt x="10145" y="34347"/>
                        </a:cubicBezTo>
                        <a:close/>
                      </a:path>
                    </a:pathLst>
                  </a:custGeom>
                  <a:solidFill>
                    <a:srgbClr val="000000"/>
                  </a:solidFill>
                  <a:ln w="20" cap="flat">
                    <a:noFill/>
                    <a:prstDash val="solid"/>
                    <a:round/>
                  </a:ln>
                </p:spPr>
                <p:txBody>
                  <a:bodyPr rtlCol="0" anchor="ctr"/>
                  <a:lstStyle/>
                  <a:p>
                    <a:endParaRPr lang="en-US" sz="1400"/>
                  </a:p>
                </p:txBody>
              </p:sp>
            </p:grpSp>
          </p:grpSp>
          <p:grpSp>
            <p:nvGrpSpPr>
              <p:cNvPr id="25" name="Graphic 1109">
                <a:extLst>
                  <a:ext uri="{FF2B5EF4-FFF2-40B4-BE49-F238E27FC236}">
                    <a16:creationId xmlns:a16="http://schemas.microsoft.com/office/drawing/2014/main" id="{3C5D4A18-F469-684A-41F1-BA4F1FCE80C6}"/>
                  </a:ext>
                </a:extLst>
              </p:cNvPr>
              <p:cNvGrpSpPr/>
              <p:nvPr/>
            </p:nvGrpSpPr>
            <p:grpSpPr>
              <a:xfrm>
                <a:off x="6985670" y="3961765"/>
                <a:ext cx="98305" cy="462219"/>
                <a:chOff x="6985670" y="3961765"/>
                <a:chExt cx="98305" cy="462219"/>
              </a:xfrm>
              <a:solidFill>
                <a:srgbClr val="000000"/>
              </a:solidFill>
            </p:grpSpPr>
            <p:sp>
              <p:nvSpPr>
                <p:cNvPr id="105" name="Freeform 104">
                  <a:extLst>
                    <a:ext uri="{FF2B5EF4-FFF2-40B4-BE49-F238E27FC236}">
                      <a16:creationId xmlns:a16="http://schemas.microsoft.com/office/drawing/2014/main" id="{2DB3651A-CE9B-4C18-A3B1-7D4C410A8656}"/>
                    </a:ext>
                  </a:extLst>
                </p:cNvPr>
                <p:cNvSpPr/>
                <p:nvPr/>
              </p:nvSpPr>
              <p:spPr>
                <a:xfrm>
                  <a:off x="7022515" y="3961765"/>
                  <a:ext cx="12700" cy="44450"/>
                </a:xfrm>
                <a:custGeom>
                  <a:avLst/>
                  <a:gdLst>
                    <a:gd name="connsiteX0" fmla="*/ 289 w 12700"/>
                    <a:gd name="connsiteY0" fmla="*/ 186 h 44450"/>
                    <a:gd name="connsiteX1" fmla="*/ 289 w 12700"/>
                    <a:gd name="connsiteY1" fmla="*/ 44636 h 44450"/>
                  </a:gdLst>
                  <a:ahLst/>
                  <a:cxnLst>
                    <a:cxn ang="0">
                      <a:pos x="connsiteX0" y="connsiteY0"/>
                    </a:cxn>
                    <a:cxn ang="0">
                      <a:pos x="connsiteX1" y="connsiteY1"/>
                    </a:cxn>
                  </a:cxnLst>
                  <a:rect l="l" t="t" r="r" b="b"/>
                  <a:pathLst>
                    <a:path w="12700" h="44450">
                      <a:moveTo>
                        <a:pt x="289" y="186"/>
                      </a:moveTo>
                      <a:lnTo>
                        <a:pt x="289"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106" name="Graphic 1109">
                  <a:extLst>
                    <a:ext uri="{FF2B5EF4-FFF2-40B4-BE49-F238E27FC236}">
                      <a16:creationId xmlns:a16="http://schemas.microsoft.com/office/drawing/2014/main" id="{3BAB0610-E41D-DCA3-6738-3CCFA887FCBC}"/>
                    </a:ext>
                  </a:extLst>
                </p:cNvPr>
                <p:cNvGrpSpPr/>
                <p:nvPr/>
              </p:nvGrpSpPr>
              <p:grpSpPr>
                <a:xfrm>
                  <a:off x="6985670" y="4061698"/>
                  <a:ext cx="98305" cy="362286"/>
                  <a:chOff x="6985670" y="4061698"/>
                  <a:chExt cx="98305" cy="362286"/>
                </a:xfrm>
                <a:solidFill>
                  <a:srgbClr val="000000"/>
                </a:solidFill>
              </p:grpSpPr>
              <p:sp>
                <p:nvSpPr>
                  <p:cNvPr id="107" name="Freeform 106">
                    <a:extLst>
                      <a:ext uri="{FF2B5EF4-FFF2-40B4-BE49-F238E27FC236}">
                        <a16:creationId xmlns:a16="http://schemas.microsoft.com/office/drawing/2014/main" id="{F7B0F874-7DA7-57F3-2A57-E16A8EE7253A}"/>
                      </a:ext>
                    </a:extLst>
                  </p:cNvPr>
                  <p:cNvSpPr/>
                  <p:nvPr/>
                </p:nvSpPr>
                <p:spPr>
                  <a:xfrm rot="5400000" flipV="1">
                    <a:off x="6997428" y="4049940"/>
                    <a:ext cx="70881" cy="94396"/>
                  </a:xfrm>
                  <a:custGeom>
                    <a:avLst/>
                    <a:gdLst>
                      <a:gd name="connsiteX0" fmla="*/ -2052 w 70881"/>
                      <a:gd name="connsiteY0" fmla="*/ 92306 h 94396"/>
                      <a:gd name="connsiteX1" fmla="*/ 10549 w 70881"/>
                      <a:gd name="connsiteY1" fmla="*/ 92306 h 94396"/>
                      <a:gd name="connsiteX2" fmla="*/ 10549 w 70881"/>
                      <a:gd name="connsiteY2" fmla="*/ 36049 h 94396"/>
                      <a:gd name="connsiteX3" fmla="*/ 15926 w 70881"/>
                      <a:gd name="connsiteY3" fmla="*/ 14618 h 94396"/>
                      <a:gd name="connsiteX4" fmla="*/ 33428 w 70881"/>
                      <a:gd name="connsiteY4" fmla="*/ 8089 h 94396"/>
                      <a:gd name="connsiteX5" fmla="*/ 50851 w 70881"/>
                      <a:gd name="connsiteY5" fmla="*/ 14618 h 94396"/>
                      <a:gd name="connsiteX6" fmla="*/ 56249 w 70881"/>
                      <a:gd name="connsiteY6" fmla="*/ 36049 h 94396"/>
                      <a:gd name="connsiteX7" fmla="*/ 56249 w 70881"/>
                      <a:gd name="connsiteY7" fmla="*/ 92306 h 94396"/>
                      <a:gd name="connsiteX8" fmla="*/ 68830 w 70881"/>
                      <a:gd name="connsiteY8" fmla="*/ 92306 h 94396"/>
                      <a:gd name="connsiteX9" fmla="*/ 68830 w 70881"/>
                      <a:gd name="connsiteY9" fmla="*/ 34501 h 94396"/>
                      <a:gd name="connsiteX10" fmla="*/ 59860 w 70881"/>
                      <a:gd name="connsiteY10" fmla="*/ 7156 h 94396"/>
                      <a:gd name="connsiteX11" fmla="*/ 33428 w 70881"/>
                      <a:gd name="connsiteY11" fmla="*/ -2091 h 94396"/>
                      <a:gd name="connsiteX12" fmla="*/ 6897 w 70881"/>
                      <a:gd name="connsiteY12" fmla="*/ 7156 h 94396"/>
                      <a:gd name="connsiteX13" fmla="*/ -2052 w 70881"/>
                      <a:gd name="connsiteY13" fmla="*/ 34501 h 94396"/>
                      <a:gd name="connsiteX14" fmla="*/ -2052 w 70881"/>
                      <a:gd name="connsiteY14" fmla="*/ 92306 h 9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81" h="94396">
                        <a:moveTo>
                          <a:pt x="-2052" y="92306"/>
                        </a:moveTo>
                        <a:lnTo>
                          <a:pt x="10549" y="92306"/>
                        </a:lnTo>
                        <a:lnTo>
                          <a:pt x="10549" y="36049"/>
                        </a:lnTo>
                        <a:cubicBezTo>
                          <a:pt x="10549" y="26127"/>
                          <a:pt x="12341" y="18983"/>
                          <a:pt x="15926" y="14618"/>
                        </a:cubicBezTo>
                        <a:cubicBezTo>
                          <a:pt x="19524" y="10265"/>
                          <a:pt x="25359" y="8089"/>
                          <a:pt x="33428" y="8089"/>
                        </a:cubicBezTo>
                        <a:cubicBezTo>
                          <a:pt x="41445" y="8089"/>
                          <a:pt x="47253" y="10265"/>
                          <a:pt x="50851" y="14618"/>
                        </a:cubicBezTo>
                        <a:cubicBezTo>
                          <a:pt x="54449" y="18983"/>
                          <a:pt x="56249" y="26127"/>
                          <a:pt x="56249" y="36049"/>
                        </a:cubicBezTo>
                        <a:lnTo>
                          <a:pt x="56249" y="92306"/>
                        </a:lnTo>
                        <a:lnTo>
                          <a:pt x="68830" y="92306"/>
                        </a:lnTo>
                        <a:lnTo>
                          <a:pt x="68830" y="34501"/>
                        </a:lnTo>
                        <a:cubicBezTo>
                          <a:pt x="68830" y="22436"/>
                          <a:pt x="65840" y="13321"/>
                          <a:pt x="59860" y="7156"/>
                        </a:cubicBezTo>
                        <a:cubicBezTo>
                          <a:pt x="53894" y="992"/>
                          <a:pt x="45083" y="-2091"/>
                          <a:pt x="33428" y="-2091"/>
                        </a:cubicBezTo>
                        <a:cubicBezTo>
                          <a:pt x="21721" y="-2091"/>
                          <a:pt x="12877" y="992"/>
                          <a:pt x="6897" y="7156"/>
                        </a:cubicBezTo>
                        <a:cubicBezTo>
                          <a:pt x="931" y="13321"/>
                          <a:pt x="-2052" y="22436"/>
                          <a:pt x="-2052" y="34501"/>
                        </a:cubicBezTo>
                        <a:lnTo>
                          <a:pt x="-2052" y="92306"/>
                        </a:lnTo>
                        <a:close/>
                      </a:path>
                    </a:pathLst>
                  </a:custGeom>
                  <a:solidFill>
                    <a:srgbClr val="000000"/>
                  </a:solidFill>
                  <a:ln w="20" cap="flat">
                    <a:noFill/>
                    <a:prstDash val="solid"/>
                    <a:round/>
                  </a:ln>
                </p:spPr>
                <p:txBody>
                  <a:bodyPr rtlCol="0" anchor="ctr"/>
                  <a:lstStyle/>
                  <a:p>
                    <a:endParaRPr lang="en-US" sz="1400"/>
                  </a:p>
                </p:txBody>
              </p:sp>
              <p:sp>
                <p:nvSpPr>
                  <p:cNvPr id="108" name="Freeform 107">
                    <a:extLst>
                      <a:ext uri="{FF2B5EF4-FFF2-40B4-BE49-F238E27FC236}">
                        <a16:creationId xmlns:a16="http://schemas.microsoft.com/office/drawing/2014/main" id="{2C82E134-A7DB-7B57-B5EE-F5F1CB1D568C}"/>
                      </a:ext>
                    </a:extLst>
                  </p:cNvPr>
                  <p:cNvSpPr/>
                  <p:nvPr/>
                </p:nvSpPr>
                <p:spPr>
                  <a:xfrm rot="5400000" flipV="1">
                    <a:off x="7002696" y="4139929"/>
                    <a:ext cx="40679" cy="71119"/>
                  </a:xfrm>
                  <a:custGeom>
                    <a:avLst/>
                    <a:gdLst>
                      <a:gd name="connsiteX0" fmla="*/ 39363 w 40679"/>
                      <a:gd name="connsiteY0" fmla="*/ 57208 h 71119"/>
                      <a:gd name="connsiteX1" fmla="*/ 35176 w 40679"/>
                      <a:gd name="connsiteY1" fmla="*/ 58835 h 71119"/>
                      <a:gd name="connsiteX2" fmla="*/ 30195 w 40679"/>
                      <a:gd name="connsiteY2" fmla="*/ 59371 h 71119"/>
                      <a:gd name="connsiteX3" fmla="*/ 15332 w 40679"/>
                      <a:gd name="connsiteY3" fmla="*/ 53080 h 71119"/>
                      <a:gd name="connsiteX4" fmla="*/ 10153 w 40679"/>
                      <a:gd name="connsiteY4" fmla="*/ 35003 h 71119"/>
                      <a:gd name="connsiteX5" fmla="*/ 10153 w 40679"/>
                      <a:gd name="connsiteY5" fmla="*/ -1589 h 71119"/>
                      <a:gd name="connsiteX6" fmla="*/ -1317 w 40679"/>
                      <a:gd name="connsiteY6" fmla="*/ -1589 h 71119"/>
                      <a:gd name="connsiteX7" fmla="*/ -1317 w 40679"/>
                      <a:gd name="connsiteY7" fmla="*/ 67864 h 71119"/>
                      <a:gd name="connsiteX8" fmla="*/ 10153 w 40679"/>
                      <a:gd name="connsiteY8" fmla="*/ 67864 h 71119"/>
                      <a:gd name="connsiteX9" fmla="*/ 10153 w 40679"/>
                      <a:gd name="connsiteY9" fmla="*/ 57069 h 71119"/>
                      <a:gd name="connsiteX10" fmla="*/ 19519 w 40679"/>
                      <a:gd name="connsiteY10" fmla="*/ 66455 h 71119"/>
                      <a:gd name="connsiteX11" fmla="*/ 33548 w 40679"/>
                      <a:gd name="connsiteY11" fmla="*/ 69531 h 71119"/>
                      <a:gd name="connsiteX12" fmla="*/ 36148 w 40679"/>
                      <a:gd name="connsiteY12" fmla="*/ 69372 h 71119"/>
                      <a:gd name="connsiteX13" fmla="*/ 39303 w 40679"/>
                      <a:gd name="connsiteY13" fmla="*/ 68916 h 71119"/>
                      <a:gd name="connsiteX14" fmla="*/ 39363 w 40679"/>
                      <a:gd name="connsiteY14" fmla="*/ 5720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363" y="57208"/>
                        </a:moveTo>
                        <a:cubicBezTo>
                          <a:pt x="38079" y="57949"/>
                          <a:pt x="36684" y="58491"/>
                          <a:pt x="35176" y="58835"/>
                        </a:cubicBezTo>
                        <a:cubicBezTo>
                          <a:pt x="33668" y="59192"/>
                          <a:pt x="32007" y="59371"/>
                          <a:pt x="30195" y="59371"/>
                        </a:cubicBezTo>
                        <a:cubicBezTo>
                          <a:pt x="23739" y="59371"/>
                          <a:pt x="18785" y="57274"/>
                          <a:pt x="15332" y="53080"/>
                        </a:cubicBezTo>
                        <a:cubicBezTo>
                          <a:pt x="11879" y="48887"/>
                          <a:pt x="10153" y="42861"/>
                          <a:pt x="10153" y="35003"/>
                        </a:cubicBezTo>
                        <a:lnTo>
                          <a:pt x="10153" y="-1589"/>
                        </a:lnTo>
                        <a:lnTo>
                          <a:pt x="-1317" y="-1589"/>
                        </a:lnTo>
                        <a:lnTo>
                          <a:pt x="-1317" y="67864"/>
                        </a:lnTo>
                        <a:lnTo>
                          <a:pt x="10153" y="67864"/>
                        </a:lnTo>
                        <a:lnTo>
                          <a:pt x="10153" y="57069"/>
                        </a:lnTo>
                        <a:cubicBezTo>
                          <a:pt x="12560" y="61289"/>
                          <a:pt x="15683" y="64418"/>
                          <a:pt x="19519" y="66455"/>
                        </a:cubicBezTo>
                        <a:cubicBezTo>
                          <a:pt x="23369" y="68505"/>
                          <a:pt x="28045" y="69531"/>
                          <a:pt x="33548" y="69531"/>
                        </a:cubicBezTo>
                        <a:cubicBezTo>
                          <a:pt x="34329" y="69531"/>
                          <a:pt x="35195" y="69478"/>
                          <a:pt x="36148" y="69372"/>
                        </a:cubicBezTo>
                        <a:cubicBezTo>
                          <a:pt x="37100" y="69279"/>
                          <a:pt x="38152" y="69127"/>
                          <a:pt x="39303" y="68916"/>
                        </a:cubicBezTo>
                        <a:lnTo>
                          <a:pt x="39363" y="57208"/>
                        </a:lnTo>
                        <a:close/>
                      </a:path>
                    </a:pathLst>
                  </a:custGeom>
                  <a:solidFill>
                    <a:srgbClr val="000000"/>
                  </a:solidFill>
                  <a:ln w="20" cap="flat">
                    <a:noFill/>
                    <a:prstDash val="solid"/>
                    <a:round/>
                  </a:ln>
                </p:spPr>
                <p:txBody>
                  <a:bodyPr rtlCol="0" anchor="ctr"/>
                  <a:lstStyle/>
                  <a:p>
                    <a:endParaRPr lang="en-US" sz="1400"/>
                  </a:p>
                </p:txBody>
              </p:sp>
              <p:sp>
                <p:nvSpPr>
                  <p:cNvPr id="109" name="Freeform 108">
                    <a:extLst>
                      <a:ext uri="{FF2B5EF4-FFF2-40B4-BE49-F238E27FC236}">
                        <a16:creationId xmlns:a16="http://schemas.microsoft.com/office/drawing/2014/main" id="{D99E0B11-3C47-A287-EE95-C9DFED688376}"/>
                      </a:ext>
                    </a:extLst>
                  </p:cNvPr>
                  <p:cNvSpPr/>
                  <p:nvPr/>
                </p:nvSpPr>
                <p:spPr>
                  <a:xfrm rot="5400000" flipV="1">
                    <a:off x="7003748" y="4189286"/>
                    <a:ext cx="62150" cy="98305"/>
                  </a:xfrm>
                  <a:custGeom>
                    <a:avLst/>
                    <a:gdLst>
                      <a:gd name="connsiteX0" fmla="*/ 48447 w 62150"/>
                      <a:gd name="connsiteY0" fmla="*/ 34295 h 98305"/>
                      <a:gd name="connsiteX1" fmla="*/ 43268 w 62150"/>
                      <a:gd name="connsiteY1" fmla="*/ 54039 h 98305"/>
                      <a:gd name="connsiteX2" fmla="*/ 29040 w 62150"/>
                      <a:gd name="connsiteY2" fmla="*/ 61203 h 98305"/>
                      <a:gd name="connsiteX3" fmla="*/ 14792 w 62150"/>
                      <a:gd name="connsiteY3" fmla="*/ 54039 h 98305"/>
                      <a:gd name="connsiteX4" fmla="*/ 9613 w 62150"/>
                      <a:gd name="connsiteY4" fmla="*/ 34295 h 98305"/>
                      <a:gd name="connsiteX5" fmla="*/ 14792 w 62150"/>
                      <a:gd name="connsiteY5" fmla="*/ 14550 h 98305"/>
                      <a:gd name="connsiteX6" fmla="*/ 29040 w 62150"/>
                      <a:gd name="connsiteY6" fmla="*/ 7386 h 98305"/>
                      <a:gd name="connsiteX7" fmla="*/ 43268 w 62150"/>
                      <a:gd name="connsiteY7" fmla="*/ 14550 h 98305"/>
                      <a:gd name="connsiteX8" fmla="*/ 48447 w 62150"/>
                      <a:gd name="connsiteY8" fmla="*/ 34295 h 98305"/>
                      <a:gd name="connsiteX9" fmla="*/ 9613 w 62150"/>
                      <a:gd name="connsiteY9" fmla="*/ 58544 h 98305"/>
                      <a:gd name="connsiteX10" fmla="*/ 18701 w 62150"/>
                      <a:gd name="connsiteY10" fmla="*/ 67731 h 98305"/>
                      <a:gd name="connsiteX11" fmla="*/ 31818 w 62150"/>
                      <a:gd name="connsiteY11" fmla="*/ 70748 h 98305"/>
                      <a:gd name="connsiteX12" fmla="*/ 52376 w 62150"/>
                      <a:gd name="connsiteY12" fmla="*/ 60707 h 98305"/>
                      <a:gd name="connsiteX13" fmla="*/ 60294 w 62150"/>
                      <a:gd name="connsiteY13" fmla="*/ 34295 h 98305"/>
                      <a:gd name="connsiteX14" fmla="*/ 52376 w 62150"/>
                      <a:gd name="connsiteY14" fmla="*/ 7863 h 98305"/>
                      <a:gd name="connsiteX15" fmla="*/ 31818 w 62150"/>
                      <a:gd name="connsiteY15" fmla="*/ -2178 h 98305"/>
                      <a:gd name="connsiteX16" fmla="*/ 18701 w 62150"/>
                      <a:gd name="connsiteY16" fmla="*/ 838 h 98305"/>
                      <a:gd name="connsiteX17" fmla="*/ 9613 w 62150"/>
                      <a:gd name="connsiteY17" fmla="*/ 10045 h 98305"/>
                      <a:gd name="connsiteX18" fmla="*/ 9613 w 62150"/>
                      <a:gd name="connsiteY18" fmla="*/ -372 h 98305"/>
                      <a:gd name="connsiteX19" fmla="*/ -1857 w 62150"/>
                      <a:gd name="connsiteY19" fmla="*/ -372 h 98305"/>
                      <a:gd name="connsiteX20" fmla="*/ -1857 w 62150"/>
                      <a:gd name="connsiteY20" fmla="*/ 96128 h 98305"/>
                      <a:gd name="connsiteX21" fmla="*/ 9613 w 62150"/>
                      <a:gd name="connsiteY21" fmla="*/ 96128 h 98305"/>
                      <a:gd name="connsiteX22" fmla="*/ 9613 w 62150"/>
                      <a:gd name="connsiteY22" fmla="*/ 5854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447" y="34295"/>
                        </a:moveTo>
                        <a:cubicBezTo>
                          <a:pt x="48447" y="42682"/>
                          <a:pt x="46720" y="49263"/>
                          <a:pt x="43268" y="54039"/>
                        </a:cubicBezTo>
                        <a:cubicBezTo>
                          <a:pt x="39815" y="58815"/>
                          <a:pt x="35072" y="61203"/>
                          <a:pt x="29040" y="61203"/>
                        </a:cubicBezTo>
                        <a:cubicBezTo>
                          <a:pt x="22994" y="61203"/>
                          <a:pt x="18245" y="58815"/>
                          <a:pt x="14792" y="54039"/>
                        </a:cubicBezTo>
                        <a:cubicBezTo>
                          <a:pt x="11339" y="49263"/>
                          <a:pt x="9613" y="42682"/>
                          <a:pt x="9613" y="34295"/>
                        </a:cubicBezTo>
                        <a:cubicBezTo>
                          <a:pt x="9613" y="25907"/>
                          <a:pt x="11339" y="19326"/>
                          <a:pt x="14792" y="14550"/>
                        </a:cubicBezTo>
                        <a:cubicBezTo>
                          <a:pt x="18245" y="9774"/>
                          <a:pt x="22994" y="7386"/>
                          <a:pt x="29040" y="7386"/>
                        </a:cubicBezTo>
                        <a:cubicBezTo>
                          <a:pt x="35072" y="7386"/>
                          <a:pt x="39815" y="9774"/>
                          <a:pt x="43268" y="14550"/>
                        </a:cubicBezTo>
                        <a:cubicBezTo>
                          <a:pt x="46720" y="19326"/>
                          <a:pt x="48447" y="25907"/>
                          <a:pt x="48447" y="34295"/>
                        </a:cubicBezTo>
                        <a:close/>
                        <a:moveTo>
                          <a:pt x="9613" y="58544"/>
                        </a:moveTo>
                        <a:cubicBezTo>
                          <a:pt x="12020" y="62671"/>
                          <a:pt x="15050" y="65734"/>
                          <a:pt x="18701" y="67731"/>
                        </a:cubicBezTo>
                        <a:cubicBezTo>
                          <a:pt x="22366" y="69742"/>
                          <a:pt x="26738" y="70748"/>
                          <a:pt x="31818" y="70748"/>
                        </a:cubicBezTo>
                        <a:cubicBezTo>
                          <a:pt x="40258" y="70748"/>
                          <a:pt x="47111" y="67400"/>
                          <a:pt x="52376" y="60707"/>
                        </a:cubicBezTo>
                        <a:cubicBezTo>
                          <a:pt x="57654" y="54013"/>
                          <a:pt x="60294" y="45209"/>
                          <a:pt x="60294" y="34295"/>
                        </a:cubicBezTo>
                        <a:cubicBezTo>
                          <a:pt x="60294" y="23380"/>
                          <a:pt x="57654" y="14570"/>
                          <a:pt x="52376" y="7863"/>
                        </a:cubicBezTo>
                        <a:cubicBezTo>
                          <a:pt x="47111" y="1169"/>
                          <a:pt x="40258" y="-2178"/>
                          <a:pt x="31818" y="-2178"/>
                        </a:cubicBezTo>
                        <a:cubicBezTo>
                          <a:pt x="26738" y="-2178"/>
                          <a:pt x="22366" y="-1173"/>
                          <a:pt x="18701" y="838"/>
                        </a:cubicBezTo>
                        <a:cubicBezTo>
                          <a:pt x="15050" y="2849"/>
                          <a:pt x="12020" y="5918"/>
                          <a:pt x="9613" y="10045"/>
                        </a:cubicBezTo>
                        <a:lnTo>
                          <a:pt x="9613" y="-372"/>
                        </a:lnTo>
                        <a:lnTo>
                          <a:pt x="-1857" y="-372"/>
                        </a:lnTo>
                        <a:lnTo>
                          <a:pt x="-1857" y="96128"/>
                        </a:lnTo>
                        <a:lnTo>
                          <a:pt x="9613" y="96128"/>
                        </a:lnTo>
                        <a:lnTo>
                          <a:pt x="9613" y="58544"/>
                        </a:lnTo>
                        <a:close/>
                      </a:path>
                    </a:pathLst>
                  </a:custGeom>
                  <a:solidFill>
                    <a:srgbClr val="000000"/>
                  </a:solidFill>
                  <a:ln w="20" cap="flat">
                    <a:noFill/>
                    <a:prstDash val="solid"/>
                    <a:round/>
                  </a:ln>
                </p:spPr>
                <p:txBody>
                  <a:bodyPr rtlCol="0" anchor="ctr"/>
                  <a:lstStyle/>
                  <a:p>
                    <a:endParaRPr lang="en-US" sz="1400"/>
                  </a:p>
                </p:txBody>
              </p:sp>
              <p:sp>
                <p:nvSpPr>
                  <p:cNvPr id="110" name="Freeform 109">
                    <a:extLst>
                      <a:ext uri="{FF2B5EF4-FFF2-40B4-BE49-F238E27FC236}">
                        <a16:creationId xmlns:a16="http://schemas.microsoft.com/office/drawing/2014/main" id="{5DA67094-777C-D0B6-96E5-E766A1BAC8AF}"/>
                      </a:ext>
                    </a:extLst>
                  </p:cNvPr>
                  <p:cNvSpPr/>
                  <p:nvPr/>
                </p:nvSpPr>
                <p:spPr>
                  <a:xfrm rot="5400000" flipV="1">
                    <a:off x="6992794" y="4276945"/>
                    <a:ext cx="58677" cy="72925"/>
                  </a:xfrm>
                  <a:custGeom>
                    <a:avLst/>
                    <a:gdLst>
                      <a:gd name="connsiteX0" fmla="*/ 34344 w 58677"/>
                      <a:gd name="connsiteY0" fmla="*/ 35178 h 72925"/>
                      <a:gd name="connsiteX1" fmla="*/ 15175 w 58677"/>
                      <a:gd name="connsiteY1" fmla="*/ 32023 h 72925"/>
                      <a:gd name="connsiteX2" fmla="*/ 9837 w 58677"/>
                      <a:gd name="connsiteY2" fmla="*/ 21228 h 72925"/>
                      <a:gd name="connsiteX3" fmla="*/ 13845 w 58677"/>
                      <a:gd name="connsiteY3" fmla="*/ 11584 h 72925"/>
                      <a:gd name="connsiteX4" fmla="*/ 24719 w 58677"/>
                      <a:gd name="connsiteY4" fmla="*/ 8032 h 72925"/>
                      <a:gd name="connsiteX5" fmla="*/ 39959 w 58677"/>
                      <a:gd name="connsiteY5" fmla="*/ 14759 h 72925"/>
                      <a:gd name="connsiteX6" fmla="*/ 45694 w 58677"/>
                      <a:gd name="connsiteY6" fmla="*/ 32638 h 72925"/>
                      <a:gd name="connsiteX7" fmla="*/ 45694 w 58677"/>
                      <a:gd name="connsiteY7" fmla="*/ 35178 h 72925"/>
                      <a:gd name="connsiteX8" fmla="*/ 34344 w 58677"/>
                      <a:gd name="connsiteY8" fmla="*/ 35178 h 72925"/>
                      <a:gd name="connsiteX9" fmla="*/ 57104 w 58677"/>
                      <a:gd name="connsiteY9" fmla="*/ 39901 h 72925"/>
                      <a:gd name="connsiteX10" fmla="*/ 57104 w 58677"/>
                      <a:gd name="connsiteY10" fmla="*/ 273 h 72925"/>
                      <a:gd name="connsiteX11" fmla="*/ 45694 w 58677"/>
                      <a:gd name="connsiteY11" fmla="*/ 273 h 72925"/>
                      <a:gd name="connsiteX12" fmla="*/ 45694 w 58677"/>
                      <a:gd name="connsiteY12" fmla="*/ 10810 h 72925"/>
                      <a:gd name="connsiteX13" fmla="*/ 35951 w 58677"/>
                      <a:gd name="connsiteY13" fmla="*/ 1483 h 72925"/>
                      <a:gd name="connsiteX14" fmla="*/ 21683 w 58677"/>
                      <a:gd name="connsiteY14" fmla="*/ -1533 h 72925"/>
                      <a:gd name="connsiteX15" fmla="*/ 4717 w 58677"/>
                      <a:gd name="connsiteY15" fmla="*/ 4460 h 72925"/>
                      <a:gd name="connsiteX16" fmla="*/ -1574 w 58677"/>
                      <a:gd name="connsiteY16" fmla="*/ 20494 h 72925"/>
                      <a:gd name="connsiteX17" fmla="*/ 6265 w 58677"/>
                      <a:gd name="connsiteY17" fmla="*/ 38155 h 72925"/>
                      <a:gd name="connsiteX18" fmla="*/ 29680 w 58677"/>
                      <a:gd name="connsiteY18" fmla="*/ 44108 h 72925"/>
                      <a:gd name="connsiteX19" fmla="*/ 45694 w 58677"/>
                      <a:gd name="connsiteY19" fmla="*/ 44108 h 72925"/>
                      <a:gd name="connsiteX20" fmla="*/ 45694 w 58677"/>
                      <a:gd name="connsiteY20" fmla="*/ 45239 h 72925"/>
                      <a:gd name="connsiteX21" fmla="*/ 40515 w 58677"/>
                      <a:gd name="connsiteY21" fmla="*/ 57423 h 72925"/>
                      <a:gd name="connsiteX22" fmla="*/ 25970 w 58677"/>
                      <a:gd name="connsiteY22" fmla="*/ 61729 h 72925"/>
                      <a:gd name="connsiteX23" fmla="*/ 14361 w 58677"/>
                      <a:gd name="connsiteY23" fmla="*/ 60300 h 72925"/>
                      <a:gd name="connsiteX24" fmla="*/ 3526 w 58677"/>
                      <a:gd name="connsiteY24" fmla="*/ 56014 h 72925"/>
                      <a:gd name="connsiteX25" fmla="*/ 3526 w 58677"/>
                      <a:gd name="connsiteY25" fmla="*/ 66571 h 72925"/>
                      <a:gd name="connsiteX26" fmla="*/ 15671 w 58677"/>
                      <a:gd name="connsiteY26" fmla="*/ 70182 h 72925"/>
                      <a:gd name="connsiteX27" fmla="*/ 27140 w 58677"/>
                      <a:gd name="connsiteY27" fmla="*/ 71393 h 72925"/>
                      <a:gd name="connsiteX28" fmla="*/ 49663 w 58677"/>
                      <a:gd name="connsiteY28" fmla="*/ 63574 h 72925"/>
                      <a:gd name="connsiteX29" fmla="*/ 57104 w 58677"/>
                      <a:gd name="connsiteY29" fmla="*/ 3990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344" y="35178"/>
                        </a:moveTo>
                        <a:cubicBezTo>
                          <a:pt x="25123" y="35178"/>
                          <a:pt x="18733" y="34126"/>
                          <a:pt x="15175" y="32023"/>
                        </a:cubicBezTo>
                        <a:cubicBezTo>
                          <a:pt x="11616" y="29919"/>
                          <a:pt x="9837" y="26321"/>
                          <a:pt x="9837" y="21228"/>
                        </a:cubicBezTo>
                        <a:cubicBezTo>
                          <a:pt x="9837" y="17180"/>
                          <a:pt x="11173" y="13965"/>
                          <a:pt x="13845" y="11584"/>
                        </a:cubicBezTo>
                        <a:cubicBezTo>
                          <a:pt x="16517" y="9216"/>
                          <a:pt x="20142" y="8032"/>
                          <a:pt x="24719" y="8032"/>
                        </a:cubicBezTo>
                        <a:cubicBezTo>
                          <a:pt x="31056" y="8032"/>
                          <a:pt x="36136" y="10274"/>
                          <a:pt x="39959" y="14759"/>
                        </a:cubicBezTo>
                        <a:cubicBezTo>
                          <a:pt x="43783" y="19244"/>
                          <a:pt x="45694" y="25203"/>
                          <a:pt x="45694" y="32638"/>
                        </a:cubicBezTo>
                        <a:lnTo>
                          <a:pt x="45694" y="35178"/>
                        </a:lnTo>
                        <a:lnTo>
                          <a:pt x="34344" y="35178"/>
                        </a:lnTo>
                        <a:close/>
                        <a:moveTo>
                          <a:pt x="57104" y="39901"/>
                        </a:moveTo>
                        <a:lnTo>
                          <a:pt x="57104" y="273"/>
                        </a:lnTo>
                        <a:lnTo>
                          <a:pt x="45694" y="273"/>
                        </a:lnTo>
                        <a:lnTo>
                          <a:pt x="45694" y="10810"/>
                        </a:lnTo>
                        <a:cubicBezTo>
                          <a:pt x="43088" y="6603"/>
                          <a:pt x="39840" y="3494"/>
                          <a:pt x="35951" y="1483"/>
                        </a:cubicBezTo>
                        <a:cubicBezTo>
                          <a:pt x="32062" y="-527"/>
                          <a:pt x="27306" y="-1533"/>
                          <a:pt x="21683" y="-1533"/>
                        </a:cubicBezTo>
                        <a:cubicBezTo>
                          <a:pt x="14579" y="-1533"/>
                          <a:pt x="8924" y="465"/>
                          <a:pt x="4717" y="4460"/>
                        </a:cubicBezTo>
                        <a:cubicBezTo>
                          <a:pt x="523" y="8455"/>
                          <a:pt x="-1574" y="13800"/>
                          <a:pt x="-1574" y="20494"/>
                        </a:cubicBezTo>
                        <a:cubicBezTo>
                          <a:pt x="-1574" y="28299"/>
                          <a:pt x="1039" y="34186"/>
                          <a:pt x="6265" y="38155"/>
                        </a:cubicBezTo>
                        <a:cubicBezTo>
                          <a:pt x="11503" y="42123"/>
                          <a:pt x="19309" y="44108"/>
                          <a:pt x="29680" y="44108"/>
                        </a:cubicBezTo>
                        <a:lnTo>
                          <a:pt x="45694" y="44108"/>
                        </a:lnTo>
                        <a:lnTo>
                          <a:pt x="45694" y="45239"/>
                        </a:lnTo>
                        <a:cubicBezTo>
                          <a:pt x="45694" y="50491"/>
                          <a:pt x="43968" y="54552"/>
                          <a:pt x="40515" y="57423"/>
                        </a:cubicBezTo>
                        <a:cubicBezTo>
                          <a:pt x="37062" y="60294"/>
                          <a:pt x="32214" y="61729"/>
                          <a:pt x="25970" y="61729"/>
                        </a:cubicBezTo>
                        <a:cubicBezTo>
                          <a:pt x="22001" y="61729"/>
                          <a:pt x="18131" y="61253"/>
                          <a:pt x="14361" y="60300"/>
                        </a:cubicBezTo>
                        <a:cubicBezTo>
                          <a:pt x="10604" y="59348"/>
                          <a:pt x="6992" y="57919"/>
                          <a:pt x="3526" y="56014"/>
                        </a:cubicBezTo>
                        <a:lnTo>
                          <a:pt x="3526" y="66571"/>
                        </a:lnTo>
                        <a:cubicBezTo>
                          <a:pt x="7693" y="68185"/>
                          <a:pt x="11742" y="69389"/>
                          <a:pt x="15671" y="70182"/>
                        </a:cubicBezTo>
                        <a:cubicBezTo>
                          <a:pt x="19600" y="70989"/>
                          <a:pt x="23423" y="71393"/>
                          <a:pt x="27140" y="71393"/>
                        </a:cubicBezTo>
                        <a:cubicBezTo>
                          <a:pt x="37195" y="71393"/>
                          <a:pt x="44702" y="68787"/>
                          <a:pt x="49663" y="63574"/>
                        </a:cubicBezTo>
                        <a:cubicBezTo>
                          <a:pt x="54624" y="58375"/>
                          <a:pt x="57104" y="50484"/>
                          <a:pt x="57104" y="39901"/>
                        </a:cubicBezTo>
                        <a:close/>
                      </a:path>
                    </a:pathLst>
                  </a:custGeom>
                  <a:solidFill>
                    <a:srgbClr val="000000"/>
                  </a:solidFill>
                  <a:ln w="20" cap="flat">
                    <a:noFill/>
                    <a:prstDash val="solid"/>
                    <a:round/>
                  </a:ln>
                </p:spPr>
                <p:txBody>
                  <a:bodyPr rtlCol="0" anchor="ctr"/>
                  <a:lstStyle/>
                  <a:p>
                    <a:endParaRPr lang="en-US" sz="1400"/>
                  </a:p>
                </p:txBody>
              </p:sp>
              <p:sp>
                <p:nvSpPr>
                  <p:cNvPr id="111" name="Freeform 110">
                    <a:extLst>
                      <a:ext uri="{FF2B5EF4-FFF2-40B4-BE49-F238E27FC236}">
                        <a16:creationId xmlns:a16="http://schemas.microsoft.com/office/drawing/2014/main" id="{3AC2DF78-1139-3C55-22C3-14DB58CE7F2A}"/>
                      </a:ext>
                    </a:extLst>
                  </p:cNvPr>
                  <p:cNvSpPr/>
                  <p:nvPr/>
                </p:nvSpPr>
                <p:spPr>
                  <a:xfrm rot="5400000" flipV="1">
                    <a:off x="6993945" y="4359333"/>
                    <a:ext cx="58181" cy="71119"/>
                  </a:xfrm>
                  <a:custGeom>
                    <a:avLst/>
                    <a:gdLst>
                      <a:gd name="connsiteX0" fmla="*/ 56424 w 58181"/>
                      <a:gd name="connsiteY0" fmla="*/ 40358 h 71119"/>
                      <a:gd name="connsiteX1" fmla="*/ 56424 w 58181"/>
                      <a:gd name="connsiteY1" fmla="*/ -1572 h 71119"/>
                      <a:gd name="connsiteX2" fmla="*/ 45014 w 58181"/>
                      <a:gd name="connsiteY2" fmla="*/ -1572 h 71119"/>
                      <a:gd name="connsiteX3" fmla="*/ 45014 w 58181"/>
                      <a:gd name="connsiteY3" fmla="*/ 39981 h 71119"/>
                      <a:gd name="connsiteX4" fmla="*/ 41164 w 58181"/>
                      <a:gd name="connsiteY4" fmla="*/ 54725 h 71119"/>
                      <a:gd name="connsiteX5" fmla="*/ 29635 w 58181"/>
                      <a:gd name="connsiteY5" fmla="*/ 59626 h 71119"/>
                      <a:gd name="connsiteX6" fmla="*/ 15050 w 58181"/>
                      <a:gd name="connsiteY6" fmla="*/ 53733 h 71119"/>
                      <a:gd name="connsiteX7" fmla="*/ 9712 w 58181"/>
                      <a:gd name="connsiteY7" fmla="*/ 37679 h 71119"/>
                      <a:gd name="connsiteX8" fmla="*/ 9712 w 58181"/>
                      <a:gd name="connsiteY8" fmla="*/ -1572 h 71119"/>
                      <a:gd name="connsiteX9" fmla="*/ -1758 w 58181"/>
                      <a:gd name="connsiteY9" fmla="*/ -1572 h 71119"/>
                      <a:gd name="connsiteX10" fmla="*/ -1758 w 58181"/>
                      <a:gd name="connsiteY10" fmla="*/ 67881 h 71119"/>
                      <a:gd name="connsiteX11" fmla="*/ 9712 w 58181"/>
                      <a:gd name="connsiteY11" fmla="*/ 67881 h 71119"/>
                      <a:gd name="connsiteX12" fmla="*/ 9712 w 58181"/>
                      <a:gd name="connsiteY12" fmla="*/ 57086 h 71119"/>
                      <a:gd name="connsiteX13" fmla="*/ 19356 w 58181"/>
                      <a:gd name="connsiteY13" fmla="*/ 66452 h 71119"/>
                      <a:gd name="connsiteX14" fmla="*/ 32175 w 58181"/>
                      <a:gd name="connsiteY14" fmla="*/ 69548 h 71119"/>
                      <a:gd name="connsiteX15" fmla="*/ 50272 w 58181"/>
                      <a:gd name="connsiteY15" fmla="*/ 62146 h 71119"/>
                      <a:gd name="connsiteX16" fmla="*/ 56424 w 58181"/>
                      <a:gd name="connsiteY16" fmla="*/ 4035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424" y="40358"/>
                        </a:moveTo>
                        <a:lnTo>
                          <a:pt x="56424" y="-1572"/>
                        </a:lnTo>
                        <a:lnTo>
                          <a:pt x="45014" y="-1572"/>
                        </a:lnTo>
                        <a:lnTo>
                          <a:pt x="45014" y="39981"/>
                        </a:lnTo>
                        <a:cubicBezTo>
                          <a:pt x="45014" y="46556"/>
                          <a:pt x="43730" y="51470"/>
                          <a:pt x="41164" y="54725"/>
                        </a:cubicBezTo>
                        <a:cubicBezTo>
                          <a:pt x="38598" y="57992"/>
                          <a:pt x="34754" y="59626"/>
                          <a:pt x="29635" y="59626"/>
                        </a:cubicBezTo>
                        <a:cubicBezTo>
                          <a:pt x="23470" y="59626"/>
                          <a:pt x="18608" y="57662"/>
                          <a:pt x="15050" y="53733"/>
                        </a:cubicBezTo>
                        <a:cubicBezTo>
                          <a:pt x="11491" y="49817"/>
                          <a:pt x="9712" y="44466"/>
                          <a:pt x="9712" y="37679"/>
                        </a:cubicBezTo>
                        <a:lnTo>
                          <a:pt x="9712" y="-1572"/>
                        </a:lnTo>
                        <a:lnTo>
                          <a:pt x="-1758" y="-1572"/>
                        </a:lnTo>
                        <a:lnTo>
                          <a:pt x="-1758" y="67881"/>
                        </a:lnTo>
                        <a:lnTo>
                          <a:pt x="9712" y="67881"/>
                        </a:lnTo>
                        <a:lnTo>
                          <a:pt x="9712" y="57086"/>
                        </a:lnTo>
                        <a:cubicBezTo>
                          <a:pt x="12450" y="61267"/>
                          <a:pt x="15665" y="64389"/>
                          <a:pt x="19356" y="66452"/>
                        </a:cubicBezTo>
                        <a:cubicBezTo>
                          <a:pt x="23060" y="68516"/>
                          <a:pt x="27333" y="69548"/>
                          <a:pt x="32175" y="69548"/>
                        </a:cubicBezTo>
                        <a:cubicBezTo>
                          <a:pt x="40152" y="69548"/>
                          <a:pt x="46184" y="67081"/>
                          <a:pt x="50272" y="62146"/>
                        </a:cubicBezTo>
                        <a:cubicBezTo>
                          <a:pt x="54373" y="57212"/>
                          <a:pt x="56424" y="49949"/>
                          <a:pt x="56424" y="40358"/>
                        </a:cubicBezTo>
                        <a:close/>
                      </a:path>
                    </a:pathLst>
                  </a:custGeom>
                  <a:solidFill>
                    <a:srgbClr val="000000"/>
                  </a:solidFill>
                  <a:ln w="20" cap="flat">
                    <a:noFill/>
                    <a:prstDash val="solid"/>
                    <a:round/>
                  </a:ln>
                </p:spPr>
                <p:txBody>
                  <a:bodyPr rtlCol="0" anchor="ctr"/>
                  <a:lstStyle/>
                  <a:p>
                    <a:endParaRPr lang="en-US" sz="1400"/>
                  </a:p>
                </p:txBody>
              </p:sp>
            </p:grpSp>
          </p:grpSp>
          <p:grpSp>
            <p:nvGrpSpPr>
              <p:cNvPr id="26" name="Graphic 1109">
                <a:extLst>
                  <a:ext uri="{FF2B5EF4-FFF2-40B4-BE49-F238E27FC236}">
                    <a16:creationId xmlns:a16="http://schemas.microsoft.com/office/drawing/2014/main" id="{99F44020-4781-7D4A-DFF8-B904D4C22C90}"/>
                  </a:ext>
                </a:extLst>
              </p:cNvPr>
              <p:cNvGrpSpPr/>
              <p:nvPr/>
            </p:nvGrpSpPr>
            <p:grpSpPr>
              <a:xfrm>
                <a:off x="7158651" y="3961765"/>
                <a:ext cx="122912" cy="624854"/>
                <a:chOff x="7158651" y="3961765"/>
                <a:chExt cx="122912" cy="624854"/>
              </a:xfrm>
              <a:solidFill>
                <a:srgbClr val="000000"/>
              </a:solidFill>
            </p:grpSpPr>
            <p:sp>
              <p:nvSpPr>
                <p:cNvPr id="95" name="Freeform 94">
                  <a:extLst>
                    <a:ext uri="{FF2B5EF4-FFF2-40B4-BE49-F238E27FC236}">
                      <a16:creationId xmlns:a16="http://schemas.microsoft.com/office/drawing/2014/main" id="{C73C7D26-C7AE-526A-D9BB-2B60E322774D}"/>
                    </a:ext>
                  </a:extLst>
                </p:cNvPr>
                <p:cNvSpPr/>
                <p:nvPr/>
              </p:nvSpPr>
              <p:spPr>
                <a:xfrm>
                  <a:off x="7220102" y="3961765"/>
                  <a:ext cx="12700" cy="44450"/>
                </a:xfrm>
                <a:custGeom>
                  <a:avLst/>
                  <a:gdLst>
                    <a:gd name="connsiteX0" fmla="*/ 305 w 12700"/>
                    <a:gd name="connsiteY0" fmla="*/ 186 h 44450"/>
                    <a:gd name="connsiteX1" fmla="*/ 305 w 12700"/>
                    <a:gd name="connsiteY1" fmla="*/ 44636 h 44450"/>
                  </a:gdLst>
                  <a:ahLst/>
                  <a:cxnLst>
                    <a:cxn ang="0">
                      <a:pos x="connsiteX0" y="connsiteY0"/>
                    </a:cxn>
                    <a:cxn ang="0">
                      <a:pos x="connsiteX1" y="connsiteY1"/>
                    </a:cxn>
                  </a:cxnLst>
                  <a:rect l="l" t="t" r="r" b="b"/>
                  <a:pathLst>
                    <a:path w="12700" h="44450">
                      <a:moveTo>
                        <a:pt x="305" y="186"/>
                      </a:moveTo>
                      <a:lnTo>
                        <a:pt x="305"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96" name="Graphic 1109">
                  <a:extLst>
                    <a:ext uri="{FF2B5EF4-FFF2-40B4-BE49-F238E27FC236}">
                      <a16:creationId xmlns:a16="http://schemas.microsoft.com/office/drawing/2014/main" id="{6DDA318B-2A1E-1A64-8988-E8DF6E7263B4}"/>
                    </a:ext>
                  </a:extLst>
                </p:cNvPr>
                <p:cNvGrpSpPr/>
                <p:nvPr/>
              </p:nvGrpSpPr>
              <p:grpSpPr>
                <a:xfrm>
                  <a:off x="7158651" y="4063126"/>
                  <a:ext cx="122912" cy="523492"/>
                  <a:chOff x="7158651" y="4063126"/>
                  <a:chExt cx="122912" cy="523492"/>
                </a:xfrm>
                <a:solidFill>
                  <a:srgbClr val="000000"/>
                </a:solidFill>
              </p:grpSpPr>
              <p:sp>
                <p:nvSpPr>
                  <p:cNvPr id="97" name="Freeform 96">
                    <a:extLst>
                      <a:ext uri="{FF2B5EF4-FFF2-40B4-BE49-F238E27FC236}">
                        <a16:creationId xmlns:a16="http://schemas.microsoft.com/office/drawing/2014/main" id="{93BFF4CA-316B-F499-981F-2C3BF51EB4FD}"/>
                      </a:ext>
                    </a:extLst>
                  </p:cNvPr>
                  <p:cNvSpPr/>
                  <p:nvPr/>
                </p:nvSpPr>
                <p:spPr>
                  <a:xfrm rot="5400000" flipV="1">
                    <a:off x="7195292" y="4052897"/>
                    <a:ext cx="72132" cy="92590"/>
                  </a:xfrm>
                  <a:custGeom>
                    <a:avLst/>
                    <a:gdLst>
                      <a:gd name="connsiteX0" fmla="*/ 41774 w 72132"/>
                      <a:gd name="connsiteY0" fmla="*/ 41282 h 92590"/>
                      <a:gd name="connsiteX1" fmla="*/ 49612 w 72132"/>
                      <a:gd name="connsiteY1" fmla="*/ 35448 h 92590"/>
                      <a:gd name="connsiteX2" fmla="*/ 57272 w 72132"/>
                      <a:gd name="connsiteY2" fmla="*/ 23165 h 92590"/>
                      <a:gd name="connsiteX3" fmla="*/ 69992 w 72132"/>
                      <a:gd name="connsiteY3" fmla="*/ -2136 h 92590"/>
                      <a:gd name="connsiteX4" fmla="*/ 56518 w 72132"/>
                      <a:gd name="connsiteY4" fmla="*/ -2136 h 92590"/>
                      <a:gd name="connsiteX5" fmla="*/ 44691 w 72132"/>
                      <a:gd name="connsiteY5" fmla="*/ 21617 h 92590"/>
                      <a:gd name="connsiteX6" fmla="*/ 35781 w 72132"/>
                      <a:gd name="connsiteY6" fmla="*/ 33960 h 92590"/>
                      <a:gd name="connsiteX7" fmla="*/ 24034 w 72132"/>
                      <a:gd name="connsiteY7" fmla="*/ 36996 h 92590"/>
                      <a:gd name="connsiteX8" fmla="*/ 10381 w 72132"/>
                      <a:gd name="connsiteY8" fmla="*/ 36996 h 92590"/>
                      <a:gd name="connsiteX9" fmla="*/ 10381 w 72132"/>
                      <a:gd name="connsiteY9" fmla="*/ -2136 h 92590"/>
                      <a:gd name="connsiteX10" fmla="*/ -2140 w 72132"/>
                      <a:gd name="connsiteY10" fmla="*/ -2136 h 92590"/>
                      <a:gd name="connsiteX11" fmla="*/ -2140 w 72132"/>
                      <a:gd name="connsiteY11" fmla="*/ 90455 h 92590"/>
                      <a:gd name="connsiteX12" fmla="*/ 26137 w 72132"/>
                      <a:gd name="connsiteY12" fmla="*/ 90455 h 92590"/>
                      <a:gd name="connsiteX13" fmla="*/ 49831 w 72132"/>
                      <a:gd name="connsiteY13" fmla="*/ 83807 h 92590"/>
                      <a:gd name="connsiteX14" fmla="*/ 57649 w 72132"/>
                      <a:gd name="connsiteY14" fmla="*/ 63785 h 92590"/>
                      <a:gd name="connsiteX15" fmla="*/ 53581 w 72132"/>
                      <a:gd name="connsiteY15" fmla="*/ 49259 h 92590"/>
                      <a:gd name="connsiteX16" fmla="*/ 41774 w 72132"/>
                      <a:gd name="connsiteY16" fmla="*/ 41282 h 92590"/>
                      <a:gd name="connsiteX17" fmla="*/ 10381 w 72132"/>
                      <a:gd name="connsiteY17" fmla="*/ 80156 h 92590"/>
                      <a:gd name="connsiteX18" fmla="*/ 10381 w 72132"/>
                      <a:gd name="connsiteY18" fmla="*/ 47295 h 92590"/>
                      <a:gd name="connsiteX19" fmla="*/ 26137 w 72132"/>
                      <a:gd name="connsiteY19" fmla="*/ 47295 h 92590"/>
                      <a:gd name="connsiteX20" fmla="*/ 39810 w 72132"/>
                      <a:gd name="connsiteY20" fmla="*/ 51482 h 92590"/>
                      <a:gd name="connsiteX21" fmla="*/ 44433 w 72132"/>
                      <a:gd name="connsiteY21" fmla="*/ 63785 h 92590"/>
                      <a:gd name="connsiteX22" fmla="*/ 39810 w 72132"/>
                      <a:gd name="connsiteY22" fmla="*/ 76028 h 92590"/>
                      <a:gd name="connsiteX23" fmla="*/ 26137 w 72132"/>
                      <a:gd name="connsiteY23" fmla="*/ 80156 h 92590"/>
                      <a:gd name="connsiteX24" fmla="*/ 10381 w 72132"/>
                      <a:gd name="connsiteY24" fmla="*/ 80156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32" h="92590">
                        <a:moveTo>
                          <a:pt x="41774" y="41282"/>
                        </a:moveTo>
                        <a:cubicBezTo>
                          <a:pt x="44460" y="40369"/>
                          <a:pt x="47072" y="38424"/>
                          <a:pt x="49612" y="35448"/>
                        </a:cubicBezTo>
                        <a:cubicBezTo>
                          <a:pt x="52152" y="32471"/>
                          <a:pt x="54706" y="28377"/>
                          <a:pt x="57272" y="23165"/>
                        </a:cubicBezTo>
                        <a:lnTo>
                          <a:pt x="69992" y="-2136"/>
                        </a:lnTo>
                        <a:lnTo>
                          <a:pt x="56518" y="-2136"/>
                        </a:lnTo>
                        <a:lnTo>
                          <a:pt x="44691" y="21617"/>
                        </a:lnTo>
                        <a:cubicBezTo>
                          <a:pt x="41622" y="27821"/>
                          <a:pt x="38652" y="31935"/>
                          <a:pt x="35781" y="33960"/>
                        </a:cubicBezTo>
                        <a:cubicBezTo>
                          <a:pt x="32911" y="35984"/>
                          <a:pt x="28995" y="36996"/>
                          <a:pt x="24034" y="36996"/>
                        </a:cubicBezTo>
                        <a:lnTo>
                          <a:pt x="10381" y="36996"/>
                        </a:lnTo>
                        <a:lnTo>
                          <a:pt x="10381" y="-2136"/>
                        </a:lnTo>
                        <a:lnTo>
                          <a:pt x="-2140" y="-2136"/>
                        </a:lnTo>
                        <a:lnTo>
                          <a:pt x="-2140" y="90455"/>
                        </a:lnTo>
                        <a:lnTo>
                          <a:pt x="26137" y="90455"/>
                        </a:lnTo>
                        <a:cubicBezTo>
                          <a:pt x="36721" y="90455"/>
                          <a:pt x="44618" y="88239"/>
                          <a:pt x="49831" y="83807"/>
                        </a:cubicBezTo>
                        <a:cubicBezTo>
                          <a:pt x="55043" y="79388"/>
                          <a:pt x="57649" y="72714"/>
                          <a:pt x="57649" y="63785"/>
                        </a:cubicBezTo>
                        <a:cubicBezTo>
                          <a:pt x="57649" y="57951"/>
                          <a:pt x="56293" y="53109"/>
                          <a:pt x="53581" y="49259"/>
                        </a:cubicBezTo>
                        <a:cubicBezTo>
                          <a:pt x="50869" y="45423"/>
                          <a:pt x="46933" y="42764"/>
                          <a:pt x="41774" y="41282"/>
                        </a:cubicBezTo>
                        <a:close/>
                        <a:moveTo>
                          <a:pt x="10381" y="80156"/>
                        </a:moveTo>
                        <a:lnTo>
                          <a:pt x="10381" y="47295"/>
                        </a:lnTo>
                        <a:lnTo>
                          <a:pt x="26137" y="47295"/>
                        </a:lnTo>
                        <a:cubicBezTo>
                          <a:pt x="32170" y="47295"/>
                          <a:pt x="36727" y="48690"/>
                          <a:pt x="39810" y="51482"/>
                        </a:cubicBezTo>
                        <a:cubicBezTo>
                          <a:pt x="42892" y="54273"/>
                          <a:pt x="44433" y="58374"/>
                          <a:pt x="44433" y="63785"/>
                        </a:cubicBezTo>
                        <a:cubicBezTo>
                          <a:pt x="44433" y="69196"/>
                          <a:pt x="42892" y="73277"/>
                          <a:pt x="39810" y="76028"/>
                        </a:cubicBezTo>
                        <a:cubicBezTo>
                          <a:pt x="36727" y="78780"/>
                          <a:pt x="32170" y="80156"/>
                          <a:pt x="26137" y="80156"/>
                        </a:cubicBezTo>
                        <a:lnTo>
                          <a:pt x="10381" y="80156"/>
                        </a:lnTo>
                        <a:close/>
                      </a:path>
                    </a:pathLst>
                  </a:custGeom>
                  <a:solidFill>
                    <a:srgbClr val="000000"/>
                  </a:solidFill>
                  <a:ln w="20" cap="flat">
                    <a:noFill/>
                    <a:prstDash val="solid"/>
                    <a:round/>
                  </a:ln>
                </p:spPr>
                <p:txBody>
                  <a:bodyPr rtlCol="0" anchor="ctr"/>
                  <a:lstStyle/>
                  <a:p>
                    <a:endParaRPr lang="en-US" sz="1400"/>
                  </a:p>
                </p:txBody>
              </p:sp>
              <p:sp>
                <p:nvSpPr>
                  <p:cNvPr id="98" name="Freeform 97">
                    <a:extLst>
                      <a:ext uri="{FF2B5EF4-FFF2-40B4-BE49-F238E27FC236}">
                        <a16:creationId xmlns:a16="http://schemas.microsoft.com/office/drawing/2014/main" id="{C172CD8B-84C9-8B34-74F8-40F9B122DA42}"/>
                      </a:ext>
                    </a:extLst>
                  </p:cNvPr>
                  <p:cNvSpPr/>
                  <p:nvPr/>
                </p:nvSpPr>
                <p:spPr>
                  <a:xfrm rot="5400000" flipV="1">
                    <a:off x="7187533" y="4135921"/>
                    <a:ext cx="64373" cy="72925"/>
                  </a:xfrm>
                  <a:custGeom>
                    <a:avLst/>
                    <a:gdLst>
                      <a:gd name="connsiteX0" fmla="*/ 62703 w 64373"/>
                      <a:gd name="connsiteY0" fmla="*/ 37846 h 72925"/>
                      <a:gd name="connsiteX1" fmla="*/ 62703 w 64373"/>
                      <a:gd name="connsiteY1" fmla="*/ 32270 h 72925"/>
                      <a:gd name="connsiteX2" fmla="*/ 10236 w 64373"/>
                      <a:gd name="connsiteY2" fmla="*/ 32270 h 72925"/>
                      <a:gd name="connsiteX3" fmla="*/ 17340 w 64373"/>
                      <a:gd name="connsiteY3" fmla="*/ 14311 h 72925"/>
                      <a:gd name="connsiteX4" fmla="*/ 35040 w 64373"/>
                      <a:gd name="connsiteY4" fmla="*/ 8140 h 72925"/>
                      <a:gd name="connsiteX5" fmla="*/ 47780 w 64373"/>
                      <a:gd name="connsiteY5" fmla="*/ 9747 h 72925"/>
                      <a:gd name="connsiteX6" fmla="*/ 60044 w 64373"/>
                      <a:gd name="connsiteY6" fmla="*/ 14589 h 72925"/>
                      <a:gd name="connsiteX7" fmla="*/ 60044 w 64373"/>
                      <a:gd name="connsiteY7" fmla="*/ 3794 h 72925"/>
                      <a:gd name="connsiteX8" fmla="*/ 47443 w 64373"/>
                      <a:gd name="connsiteY8" fmla="*/ -175 h 72925"/>
                      <a:gd name="connsiteX9" fmla="*/ 34366 w 64373"/>
                      <a:gd name="connsiteY9" fmla="*/ -1544 h 72925"/>
                      <a:gd name="connsiteX10" fmla="*/ 8033 w 64373"/>
                      <a:gd name="connsiteY10" fmla="*/ 8120 h 72925"/>
                      <a:gd name="connsiteX11" fmla="*/ -1671 w 64373"/>
                      <a:gd name="connsiteY11" fmla="*/ 34314 h 72925"/>
                      <a:gd name="connsiteX12" fmla="*/ 7537 w 64373"/>
                      <a:gd name="connsiteY12" fmla="*/ 61361 h 72925"/>
                      <a:gd name="connsiteX13" fmla="*/ 32381 w 64373"/>
                      <a:gd name="connsiteY13" fmla="*/ 71382 h 72925"/>
                      <a:gd name="connsiteX14" fmla="*/ 54547 w 64373"/>
                      <a:gd name="connsiteY14" fmla="*/ 62353 h 72925"/>
                      <a:gd name="connsiteX15" fmla="*/ 62703 w 64373"/>
                      <a:gd name="connsiteY15" fmla="*/ 37846 h 72925"/>
                      <a:gd name="connsiteX16" fmla="*/ 51292 w 64373"/>
                      <a:gd name="connsiteY16" fmla="*/ 41199 h 72925"/>
                      <a:gd name="connsiteX17" fmla="*/ 46054 w 64373"/>
                      <a:gd name="connsiteY17" fmla="*/ 56122 h 72925"/>
                      <a:gd name="connsiteX18" fmla="*/ 32500 w 64373"/>
                      <a:gd name="connsiteY18" fmla="*/ 61718 h 72925"/>
                      <a:gd name="connsiteX19" fmla="*/ 17221 w 64373"/>
                      <a:gd name="connsiteY19" fmla="*/ 56320 h 72925"/>
                      <a:gd name="connsiteX20" fmla="*/ 10613 w 64373"/>
                      <a:gd name="connsiteY20" fmla="*/ 41120 h 72925"/>
                      <a:gd name="connsiteX21" fmla="*/ 51292 w 64373"/>
                      <a:gd name="connsiteY21" fmla="*/ 4119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703" y="37846"/>
                        </a:moveTo>
                        <a:lnTo>
                          <a:pt x="62703" y="32270"/>
                        </a:lnTo>
                        <a:lnTo>
                          <a:pt x="10236" y="32270"/>
                        </a:lnTo>
                        <a:cubicBezTo>
                          <a:pt x="10738" y="24412"/>
                          <a:pt x="13107" y="18425"/>
                          <a:pt x="17340" y="14311"/>
                        </a:cubicBezTo>
                        <a:cubicBezTo>
                          <a:pt x="21573" y="10197"/>
                          <a:pt x="27473" y="8140"/>
                          <a:pt x="35040" y="8140"/>
                        </a:cubicBezTo>
                        <a:cubicBezTo>
                          <a:pt x="39419" y="8140"/>
                          <a:pt x="43666" y="8676"/>
                          <a:pt x="47780" y="9747"/>
                        </a:cubicBezTo>
                        <a:cubicBezTo>
                          <a:pt x="51894" y="10819"/>
                          <a:pt x="55982" y="12433"/>
                          <a:pt x="60044" y="14589"/>
                        </a:cubicBezTo>
                        <a:lnTo>
                          <a:pt x="60044" y="3794"/>
                        </a:lnTo>
                        <a:cubicBezTo>
                          <a:pt x="55942" y="2061"/>
                          <a:pt x="51742" y="738"/>
                          <a:pt x="47443" y="-175"/>
                        </a:cubicBezTo>
                        <a:cubicBezTo>
                          <a:pt x="43143" y="-1088"/>
                          <a:pt x="38784" y="-1544"/>
                          <a:pt x="34366" y="-1544"/>
                        </a:cubicBezTo>
                        <a:cubicBezTo>
                          <a:pt x="23280" y="-1544"/>
                          <a:pt x="14502" y="1677"/>
                          <a:pt x="8033" y="8120"/>
                        </a:cubicBezTo>
                        <a:cubicBezTo>
                          <a:pt x="1564" y="14576"/>
                          <a:pt x="-1671" y="23307"/>
                          <a:pt x="-1671" y="34314"/>
                        </a:cubicBezTo>
                        <a:cubicBezTo>
                          <a:pt x="-1671" y="45678"/>
                          <a:pt x="1399" y="54693"/>
                          <a:pt x="7537" y="61361"/>
                        </a:cubicBezTo>
                        <a:cubicBezTo>
                          <a:pt x="13675" y="68042"/>
                          <a:pt x="21957" y="71382"/>
                          <a:pt x="32381" y="71382"/>
                        </a:cubicBezTo>
                        <a:cubicBezTo>
                          <a:pt x="41721" y="71382"/>
                          <a:pt x="49110" y="68372"/>
                          <a:pt x="54547" y="62353"/>
                        </a:cubicBezTo>
                        <a:cubicBezTo>
                          <a:pt x="59984" y="56347"/>
                          <a:pt x="62703" y="48178"/>
                          <a:pt x="62703" y="37846"/>
                        </a:cubicBezTo>
                        <a:close/>
                        <a:moveTo>
                          <a:pt x="51292" y="41199"/>
                        </a:moveTo>
                        <a:cubicBezTo>
                          <a:pt x="51213" y="47430"/>
                          <a:pt x="49467" y="52405"/>
                          <a:pt x="46054" y="56122"/>
                        </a:cubicBezTo>
                        <a:cubicBezTo>
                          <a:pt x="42641" y="59853"/>
                          <a:pt x="38123" y="61718"/>
                          <a:pt x="32500" y="61718"/>
                        </a:cubicBezTo>
                        <a:cubicBezTo>
                          <a:pt x="26137" y="61718"/>
                          <a:pt x="21044" y="59919"/>
                          <a:pt x="17221" y="56320"/>
                        </a:cubicBezTo>
                        <a:cubicBezTo>
                          <a:pt x="13397" y="52722"/>
                          <a:pt x="11195" y="47655"/>
                          <a:pt x="10613" y="41120"/>
                        </a:cubicBezTo>
                        <a:lnTo>
                          <a:pt x="51292" y="41199"/>
                        </a:lnTo>
                        <a:close/>
                      </a:path>
                    </a:pathLst>
                  </a:custGeom>
                  <a:solidFill>
                    <a:srgbClr val="000000"/>
                  </a:solidFill>
                  <a:ln w="20" cap="flat">
                    <a:noFill/>
                    <a:prstDash val="solid"/>
                    <a:round/>
                  </a:ln>
                </p:spPr>
                <p:txBody>
                  <a:bodyPr rtlCol="0" anchor="ctr"/>
                  <a:lstStyle/>
                  <a:p>
                    <a:endParaRPr lang="en-US" sz="1400"/>
                  </a:p>
                </p:txBody>
              </p:sp>
              <p:sp>
                <p:nvSpPr>
                  <p:cNvPr id="99" name="Freeform 98">
                    <a:extLst>
                      <a:ext uri="{FF2B5EF4-FFF2-40B4-BE49-F238E27FC236}">
                        <a16:creationId xmlns:a16="http://schemas.microsoft.com/office/drawing/2014/main" id="{67677A5E-91B0-B80C-345F-B1E5BD6A2BAC}"/>
                      </a:ext>
                    </a:extLst>
                  </p:cNvPr>
                  <p:cNvSpPr/>
                  <p:nvPr/>
                </p:nvSpPr>
                <p:spPr>
                  <a:xfrm rot="5400000" flipV="1">
                    <a:off x="7176381" y="4200602"/>
                    <a:ext cx="62071" cy="97532"/>
                  </a:xfrm>
                  <a:custGeom>
                    <a:avLst/>
                    <a:gdLst>
                      <a:gd name="connsiteX0" fmla="*/ 49048 w 62071"/>
                      <a:gd name="connsiteY0" fmla="*/ 61034 h 97532"/>
                      <a:gd name="connsiteX1" fmla="*/ 43928 w 62071"/>
                      <a:gd name="connsiteY1" fmla="*/ 80243 h 97532"/>
                      <a:gd name="connsiteX2" fmla="*/ 29581 w 62071"/>
                      <a:gd name="connsiteY2" fmla="*/ 87069 h 97532"/>
                      <a:gd name="connsiteX3" fmla="*/ 15293 w 62071"/>
                      <a:gd name="connsiteY3" fmla="*/ 80243 h 97532"/>
                      <a:gd name="connsiteX4" fmla="*/ 10174 w 62071"/>
                      <a:gd name="connsiteY4" fmla="*/ 61034 h 97532"/>
                      <a:gd name="connsiteX5" fmla="*/ 15293 w 62071"/>
                      <a:gd name="connsiteY5" fmla="*/ 41865 h 97532"/>
                      <a:gd name="connsiteX6" fmla="*/ 29581 w 62071"/>
                      <a:gd name="connsiteY6" fmla="*/ 35039 h 97532"/>
                      <a:gd name="connsiteX7" fmla="*/ 43928 w 62071"/>
                      <a:gd name="connsiteY7" fmla="*/ 41865 h 97532"/>
                      <a:gd name="connsiteX8" fmla="*/ 49048 w 62071"/>
                      <a:gd name="connsiteY8" fmla="*/ 61034 h 97532"/>
                      <a:gd name="connsiteX9" fmla="*/ 60458 w 62071"/>
                      <a:gd name="connsiteY9" fmla="*/ 34106 h 97532"/>
                      <a:gd name="connsiteX10" fmla="*/ 52580 w 62071"/>
                      <a:gd name="connsiteY10" fmla="*/ 7734 h 97532"/>
                      <a:gd name="connsiteX11" fmla="*/ 28470 w 62071"/>
                      <a:gd name="connsiteY11" fmla="*/ -918 h 97532"/>
                      <a:gd name="connsiteX12" fmla="*/ 17119 w 62071"/>
                      <a:gd name="connsiteY12" fmla="*/ -25 h 97532"/>
                      <a:gd name="connsiteX13" fmla="*/ 6761 w 62071"/>
                      <a:gd name="connsiteY13" fmla="*/ 2733 h 97532"/>
                      <a:gd name="connsiteX14" fmla="*/ 6761 w 62071"/>
                      <a:gd name="connsiteY14" fmla="*/ 13826 h 97532"/>
                      <a:gd name="connsiteX15" fmla="*/ 16682 w 62071"/>
                      <a:gd name="connsiteY15" fmla="*/ 9818 h 97532"/>
                      <a:gd name="connsiteX16" fmla="*/ 26664 w 62071"/>
                      <a:gd name="connsiteY16" fmla="*/ 8508 h 97532"/>
                      <a:gd name="connsiteX17" fmla="*/ 43472 w 62071"/>
                      <a:gd name="connsiteY17" fmla="*/ 14362 h 97532"/>
                      <a:gd name="connsiteX18" fmla="*/ 49048 w 62071"/>
                      <a:gd name="connsiteY18" fmla="*/ 32062 h 97532"/>
                      <a:gd name="connsiteX19" fmla="*/ 49048 w 62071"/>
                      <a:gd name="connsiteY19" fmla="*/ 37718 h 97532"/>
                      <a:gd name="connsiteX20" fmla="*/ 39999 w 62071"/>
                      <a:gd name="connsiteY20" fmla="*/ 28530 h 97532"/>
                      <a:gd name="connsiteX21" fmla="*/ 26783 w 62071"/>
                      <a:gd name="connsiteY21" fmla="*/ 25494 h 97532"/>
                      <a:gd name="connsiteX22" fmla="*/ 6205 w 62071"/>
                      <a:gd name="connsiteY22" fmla="*/ 35218 h 97532"/>
                      <a:gd name="connsiteX23" fmla="*/ -1613 w 62071"/>
                      <a:gd name="connsiteY23" fmla="*/ 61034 h 97532"/>
                      <a:gd name="connsiteX24" fmla="*/ 6205 w 62071"/>
                      <a:gd name="connsiteY24" fmla="*/ 86871 h 97532"/>
                      <a:gd name="connsiteX25" fmla="*/ 26783 w 62071"/>
                      <a:gd name="connsiteY25" fmla="*/ 96614 h 97532"/>
                      <a:gd name="connsiteX26" fmla="*/ 39999 w 62071"/>
                      <a:gd name="connsiteY26" fmla="*/ 93578 h 97532"/>
                      <a:gd name="connsiteX27" fmla="*/ 49048 w 62071"/>
                      <a:gd name="connsiteY27" fmla="*/ 84410 h 97532"/>
                      <a:gd name="connsiteX28" fmla="*/ 49048 w 62071"/>
                      <a:gd name="connsiteY28" fmla="*/ 94947 h 97532"/>
                      <a:gd name="connsiteX29" fmla="*/ 60458 w 62071"/>
                      <a:gd name="connsiteY29" fmla="*/ 94947 h 97532"/>
                      <a:gd name="connsiteX30" fmla="*/ 60458 w 62071"/>
                      <a:gd name="connsiteY30" fmla="*/ 34106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9048" y="61034"/>
                        </a:moveTo>
                        <a:cubicBezTo>
                          <a:pt x="49048" y="69303"/>
                          <a:pt x="47341" y="75705"/>
                          <a:pt x="43928" y="80243"/>
                        </a:cubicBezTo>
                        <a:cubicBezTo>
                          <a:pt x="40528" y="84794"/>
                          <a:pt x="35746" y="87069"/>
                          <a:pt x="29581" y="87069"/>
                        </a:cubicBezTo>
                        <a:cubicBezTo>
                          <a:pt x="23469" y="87069"/>
                          <a:pt x="18707" y="84794"/>
                          <a:pt x="15293" y="80243"/>
                        </a:cubicBezTo>
                        <a:cubicBezTo>
                          <a:pt x="11880" y="75705"/>
                          <a:pt x="10174" y="69303"/>
                          <a:pt x="10174" y="61034"/>
                        </a:cubicBezTo>
                        <a:cubicBezTo>
                          <a:pt x="10174" y="52806"/>
                          <a:pt x="11880" y="46416"/>
                          <a:pt x="15293" y="41865"/>
                        </a:cubicBezTo>
                        <a:cubicBezTo>
                          <a:pt x="18707" y="37314"/>
                          <a:pt x="23469" y="35039"/>
                          <a:pt x="29581" y="35039"/>
                        </a:cubicBezTo>
                        <a:cubicBezTo>
                          <a:pt x="35746" y="35039"/>
                          <a:pt x="40528" y="37314"/>
                          <a:pt x="43928" y="41865"/>
                        </a:cubicBezTo>
                        <a:cubicBezTo>
                          <a:pt x="47341" y="46416"/>
                          <a:pt x="49048" y="52806"/>
                          <a:pt x="49048" y="61034"/>
                        </a:cubicBezTo>
                        <a:close/>
                        <a:moveTo>
                          <a:pt x="60458" y="34106"/>
                        </a:moveTo>
                        <a:cubicBezTo>
                          <a:pt x="60458" y="22293"/>
                          <a:pt x="57832" y="13502"/>
                          <a:pt x="52580" y="7734"/>
                        </a:cubicBezTo>
                        <a:cubicBezTo>
                          <a:pt x="47341" y="1966"/>
                          <a:pt x="39304" y="-918"/>
                          <a:pt x="28470" y="-918"/>
                        </a:cubicBezTo>
                        <a:cubicBezTo>
                          <a:pt x="24461" y="-918"/>
                          <a:pt x="20678" y="-620"/>
                          <a:pt x="17119" y="-25"/>
                        </a:cubicBezTo>
                        <a:cubicBezTo>
                          <a:pt x="13560" y="570"/>
                          <a:pt x="10108" y="1490"/>
                          <a:pt x="6761" y="2733"/>
                        </a:cubicBezTo>
                        <a:lnTo>
                          <a:pt x="6761" y="13826"/>
                        </a:lnTo>
                        <a:cubicBezTo>
                          <a:pt x="10108" y="12014"/>
                          <a:pt x="13415" y="10677"/>
                          <a:pt x="16682" y="9818"/>
                        </a:cubicBezTo>
                        <a:cubicBezTo>
                          <a:pt x="19950" y="8944"/>
                          <a:pt x="23277" y="8508"/>
                          <a:pt x="26664" y="8508"/>
                        </a:cubicBezTo>
                        <a:cubicBezTo>
                          <a:pt x="34152" y="8508"/>
                          <a:pt x="39754" y="10459"/>
                          <a:pt x="43472" y="14362"/>
                        </a:cubicBezTo>
                        <a:cubicBezTo>
                          <a:pt x="47189" y="18264"/>
                          <a:pt x="49048" y="24165"/>
                          <a:pt x="49048" y="32062"/>
                        </a:cubicBezTo>
                        <a:lnTo>
                          <a:pt x="49048" y="37718"/>
                        </a:lnTo>
                        <a:cubicBezTo>
                          <a:pt x="46693" y="33617"/>
                          <a:pt x="43677" y="30554"/>
                          <a:pt x="39999" y="28530"/>
                        </a:cubicBezTo>
                        <a:cubicBezTo>
                          <a:pt x="36321" y="26506"/>
                          <a:pt x="31916" y="25494"/>
                          <a:pt x="26783" y="25494"/>
                        </a:cubicBezTo>
                        <a:cubicBezTo>
                          <a:pt x="18276" y="25494"/>
                          <a:pt x="11417" y="28735"/>
                          <a:pt x="6205" y="35218"/>
                        </a:cubicBezTo>
                        <a:cubicBezTo>
                          <a:pt x="993" y="41713"/>
                          <a:pt x="-1613" y="50319"/>
                          <a:pt x="-1613" y="61034"/>
                        </a:cubicBezTo>
                        <a:cubicBezTo>
                          <a:pt x="-1613" y="71776"/>
                          <a:pt x="993" y="80388"/>
                          <a:pt x="6205" y="86871"/>
                        </a:cubicBezTo>
                        <a:cubicBezTo>
                          <a:pt x="11417" y="93366"/>
                          <a:pt x="18276" y="96614"/>
                          <a:pt x="26783" y="96614"/>
                        </a:cubicBezTo>
                        <a:cubicBezTo>
                          <a:pt x="31916" y="96614"/>
                          <a:pt x="36321" y="95602"/>
                          <a:pt x="39999" y="93578"/>
                        </a:cubicBezTo>
                        <a:cubicBezTo>
                          <a:pt x="43677" y="91554"/>
                          <a:pt x="46693" y="88498"/>
                          <a:pt x="49048" y="84410"/>
                        </a:cubicBezTo>
                        <a:lnTo>
                          <a:pt x="49048" y="94947"/>
                        </a:lnTo>
                        <a:lnTo>
                          <a:pt x="60458" y="94947"/>
                        </a:lnTo>
                        <a:lnTo>
                          <a:pt x="60458" y="34106"/>
                        </a:lnTo>
                        <a:close/>
                      </a:path>
                    </a:pathLst>
                  </a:custGeom>
                  <a:solidFill>
                    <a:srgbClr val="000000"/>
                  </a:solidFill>
                  <a:ln w="20" cap="flat">
                    <a:noFill/>
                    <a:prstDash val="solid"/>
                    <a:round/>
                  </a:ln>
                </p:spPr>
                <p:txBody>
                  <a:bodyPr rtlCol="0" anchor="ctr"/>
                  <a:lstStyle/>
                  <a:p>
                    <a:endParaRPr lang="en-US" sz="1400"/>
                  </a:p>
                </p:txBody>
              </p:sp>
              <p:sp>
                <p:nvSpPr>
                  <p:cNvPr id="100" name="Freeform 99">
                    <a:extLst>
                      <a:ext uri="{FF2B5EF4-FFF2-40B4-BE49-F238E27FC236}">
                        <a16:creationId xmlns:a16="http://schemas.microsoft.com/office/drawing/2014/main" id="{E37C556B-BE3F-FC3B-8290-85B7F964C367}"/>
                      </a:ext>
                    </a:extLst>
                  </p:cNvPr>
                  <p:cNvSpPr/>
                  <p:nvPr/>
                </p:nvSpPr>
                <p:spPr>
                  <a:xfrm rot="5400000" flipV="1">
                    <a:off x="7227608" y="4261362"/>
                    <a:ext cx="11410" cy="96500"/>
                  </a:xfrm>
                  <a:custGeom>
                    <a:avLst/>
                    <a:gdLst>
                      <a:gd name="connsiteX0" fmla="*/ -585 w 11410"/>
                      <a:gd name="connsiteY0" fmla="*/ 67235 h 96500"/>
                      <a:gd name="connsiteX1" fmla="*/ 10825 w 11410"/>
                      <a:gd name="connsiteY1" fmla="*/ 67235 h 96500"/>
                      <a:gd name="connsiteX2" fmla="*/ 10825 w 11410"/>
                      <a:gd name="connsiteY2" fmla="*/ -2218 h 96500"/>
                      <a:gd name="connsiteX3" fmla="*/ -585 w 11410"/>
                      <a:gd name="connsiteY3" fmla="*/ -2218 h 96500"/>
                      <a:gd name="connsiteX4" fmla="*/ -585 w 11410"/>
                      <a:gd name="connsiteY4" fmla="*/ 67235 h 96500"/>
                      <a:gd name="connsiteX5" fmla="*/ -585 w 11410"/>
                      <a:gd name="connsiteY5" fmla="*/ 94282 h 96500"/>
                      <a:gd name="connsiteX6" fmla="*/ 10825 w 11410"/>
                      <a:gd name="connsiteY6" fmla="*/ 94282 h 96500"/>
                      <a:gd name="connsiteX7" fmla="*/ 10825 w 11410"/>
                      <a:gd name="connsiteY7" fmla="*/ 79816 h 96500"/>
                      <a:gd name="connsiteX8" fmla="*/ -585 w 11410"/>
                      <a:gd name="connsiteY8" fmla="*/ 79816 h 96500"/>
                      <a:gd name="connsiteX9" fmla="*/ -585 w 11410"/>
                      <a:gd name="connsiteY9" fmla="*/ 9428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585" y="67235"/>
                        </a:moveTo>
                        <a:lnTo>
                          <a:pt x="10825" y="67235"/>
                        </a:lnTo>
                        <a:lnTo>
                          <a:pt x="10825" y="-2218"/>
                        </a:lnTo>
                        <a:lnTo>
                          <a:pt x="-585" y="-2218"/>
                        </a:lnTo>
                        <a:lnTo>
                          <a:pt x="-585" y="67235"/>
                        </a:lnTo>
                        <a:close/>
                        <a:moveTo>
                          <a:pt x="-585" y="94282"/>
                        </a:moveTo>
                        <a:lnTo>
                          <a:pt x="10825" y="94282"/>
                        </a:lnTo>
                        <a:lnTo>
                          <a:pt x="10825" y="79816"/>
                        </a:lnTo>
                        <a:lnTo>
                          <a:pt x="-585" y="79816"/>
                        </a:lnTo>
                        <a:lnTo>
                          <a:pt x="-585" y="94282"/>
                        </a:lnTo>
                        <a:close/>
                      </a:path>
                    </a:pathLst>
                  </a:custGeom>
                  <a:solidFill>
                    <a:srgbClr val="000000"/>
                  </a:solidFill>
                  <a:ln w="20" cap="flat">
                    <a:noFill/>
                    <a:prstDash val="solid"/>
                    <a:round/>
                  </a:ln>
                </p:spPr>
                <p:txBody>
                  <a:bodyPr rtlCol="0" anchor="ctr"/>
                  <a:lstStyle/>
                  <a:p>
                    <a:endParaRPr lang="en-US" sz="1400"/>
                  </a:p>
                </p:txBody>
              </p:sp>
              <p:sp>
                <p:nvSpPr>
                  <p:cNvPr id="101" name="Freeform 100">
                    <a:extLst>
                      <a:ext uri="{FF2B5EF4-FFF2-40B4-BE49-F238E27FC236}">
                        <a16:creationId xmlns:a16="http://schemas.microsoft.com/office/drawing/2014/main" id="{DAFB595D-058A-8464-506D-A2150EB0A2AB}"/>
                      </a:ext>
                    </a:extLst>
                  </p:cNvPr>
                  <p:cNvSpPr/>
                  <p:nvPr/>
                </p:nvSpPr>
                <p:spPr>
                  <a:xfrm rot="5400000" flipV="1">
                    <a:off x="7187841" y="4329648"/>
                    <a:ext cx="63757" cy="72925"/>
                  </a:xfrm>
                  <a:custGeom>
                    <a:avLst/>
                    <a:gdLst>
                      <a:gd name="connsiteX0" fmla="*/ 30214 w 63757"/>
                      <a:gd name="connsiteY0" fmla="*/ 61733 h 72925"/>
                      <a:gd name="connsiteX1" fmla="*/ 15708 w 63757"/>
                      <a:gd name="connsiteY1" fmla="*/ 54570 h 72925"/>
                      <a:gd name="connsiteX2" fmla="*/ 10370 w 63757"/>
                      <a:gd name="connsiteY2" fmla="*/ 34944 h 72925"/>
                      <a:gd name="connsiteX3" fmla="*/ 15669 w 63757"/>
                      <a:gd name="connsiteY3" fmla="*/ 15319 h 72925"/>
                      <a:gd name="connsiteX4" fmla="*/ 30214 w 63757"/>
                      <a:gd name="connsiteY4" fmla="*/ 8155 h 72925"/>
                      <a:gd name="connsiteX5" fmla="*/ 44660 w 63757"/>
                      <a:gd name="connsiteY5" fmla="*/ 15338 h 72925"/>
                      <a:gd name="connsiteX6" fmla="*/ 49998 w 63757"/>
                      <a:gd name="connsiteY6" fmla="*/ 34944 h 72925"/>
                      <a:gd name="connsiteX7" fmla="*/ 44660 w 63757"/>
                      <a:gd name="connsiteY7" fmla="*/ 54510 h 72925"/>
                      <a:gd name="connsiteX8" fmla="*/ 30214 w 63757"/>
                      <a:gd name="connsiteY8" fmla="*/ 61733 h 72925"/>
                      <a:gd name="connsiteX9" fmla="*/ 30214 w 63757"/>
                      <a:gd name="connsiteY9" fmla="*/ 71397 h 72925"/>
                      <a:gd name="connsiteX10" fmla="*/ 53590 w 63757"/>
                      <a:gd name="connsiteY10" fmla="*/ 61713 h 72925"/>
                      <a:gd name="connsiteX11" fmla="*/ 62103 w 63757"/>
                      <a:gd name="connsiteY11" fmla="*/ 34944 h 72925"/>
                      <a:gd name="connsiteX12" fmla="*/ 53590 w 63757"/>
                      <a:gd name="connsiteY12" fmla="*/ 8175 h 72925"/>
                      <a:gd name="connsiteX13" fmla="*/ 30214 w 63757"/>
                      <a:gd name="connsiteY13" fmla="*/ -1529 h 72925"/>
                      <a:gd name="connsiteX14" fmla="*/ 6798 w 63757"/>
                      <a:gd name="connsiteY14" fmla="*/ 8175 h 72925"/>
                      <a:gd name="connsiteX15" fmla="*/ -1655 w 63757"/>
                      <a:gd name="connsiteY15" fmla="*/ 34944 h 72925"/>
                      <a:gd name="connsiteX16" fmla="*/ 6798 w 63757"/>
                      <a:gd name="connsiteY16" fmla="*/ 61713 h 72925"/>
                      <a:gd name="connsiteX17" fmla="*/ 30214 w 63757"/>
                      <a:gd name="connsiteY17" fmla="*/ 7139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214" y="61733"/>
                        </a:moveTo>
                        <a:cubicBezTo>
                          <a:pt x="24102" y="61733"/>
                          <a:pt x="19267" y="59345"/>
                          <a:pt x="15708" y="54570"/>
                        </a:cubicBezTo>
                        <a:cubicBezTo>
                          <a:pt x="12150" y="49794"/>
                          <a:pt x="10370" y="43252"/>
                          <a:pt x="10370" y="34944"/>
                        </a:cubicBezTo>
                        <a:cubicBezTo>
                          <a:pt x="10370" y="26636"/>
                          <a:pt x="12136" y="20094"/>
                          <a:pt x="15669" y="15319"/>
                        </a:cubicBezTo>
                        <a:cubicBezTo>
                          <a:pt x="19214" y="10543"/>
                          <a:pt x="24062" y="8155"/>
                          <a:pt x="30214" y="8155"/>
                        </a:cubicBezTo>
                        <a:cubicBezTo>
                          <a:pt x="36300" y="8155"/>
                          <a:pt x="41115" y="10550"/>
                          <a:pt x="44660" y="15338"/>
                        </a:cubicBezTo>
                        <a:cubicBezTo>
                          <a:pt x="48219" y="20141"/>
                          <a:pt x="49998" y="26676"/>
                          <a:pt x="49998" y="34944"/>
                        </a:cubicBezTo>
                        <a:cubicBezTo>
                          <a:pt x="49998" y="43173"/>
                          <a:pt x="48219" y="49695"/>
                          <a:pt x="44660" y="54510"/>
                        </a:cubicBezTo>
                        <a:cubicBezTo>
                          <a:pt x="41115" y="59326"/>
                          <a:pt x="36300" y="61733"/>
                          <a:pt x="30214" y="61733"/>
                        </a:cubicBezTo>
                        <a:close/>
                        <a:moveTo>
                          <a:pt x="30214" y="71397"/>
                        </a:moveTo>
                        <a:cubicBezTo>
                          <a:pt x="40136" y="71397"/>
                          <a:pt x="47928" y="68169"/>
                          <a:pt x="53590" y="61713"/>
                        </a:cubicBezTo>
                        <a:cubicBezTo>
                          <a:pt x="59265" y="55271"/>
                          <a:pt x="62103" y="46348"/>
                          <a:pt x="62103" y="34944"/>
                        </a:cubicBezTo>
                        <a:cubicBezTo>
                          <a:pt x="62103" y="23580"/>
                          <a:pt x="59265" y="14657"/>
                          <a:pt x="53590" y="8175"/>
                        </a:cubicBezTo>
                        <a:cubicBezTo>
                          <a:pt x="47928" y="1706"/>
                          <a:pt x="40136" y="-1529"/>
                          <a:pt x="30214" y="-1529"/>
                        </a:cubicBezTo>
                        <a:cubicBezTo>
                          <a:pt x="20252" y="-1529"/>
                          <a:pt x="12447" y="1706"/>
                          <a:pt x="6798" y="8175"/>
                        </a:cubicBezTo>
                        <a:cubicBezTo>
                          <a:pt x="1163" y="14657"/>
                          <a:pt x="-1655" y="23580"/>
                          <a:pt x="-1655" y="34944"/>
                        </a:cubicBezTo>
                        <a:cubicBezTo>
                          <a:pt x="-1655" y="46348"/>
                          <a:pt x="1163" y="55271"/>
                          <a:pt x="6798" y="61713"/>
                        </a:cubicBezTo>
                        <a:cubicBezTo>
                          <a:pt x="12447" y="68169"/>
                          <a:pt x="20252" y="71397"/>
                          <a:pt x="30214" y="71397"/>
                        </a:cubicBezTo>
                        <a:close/>
                      </a:path>
                    </a:pathLst>
                  </a:custGeom>
                  <a:solidFill>
                    <a:srgbClr val="000000"/>
                  </a:solidFill>
                  <a:ln w="20" cap="flat">
                    <a:noFill/>
                    <a:prstDash val="solid"/>
                    <a:round/>
                  </a:ln>
                </p:spPr>
                <p:txBody>
                  <a:bodyPr rtlCol="0" anchor="ctr"/>
                  <a:lstStyle/>
                  <a:p>
                    <a:endParaRPr lang="en-US" sz="1400"/>
                  </a:p>
                </p:txBody>
              </p:sp>
              <p:sp>
                <p:nvSpPr>
                  <p:cNvPr id="102" name="Freeform 101">
                    <a:extLst>
                      <a:ext uri="{FF2B5EF4-FFF2-40B4-BE49-F238E27FC236}">
                        <a16:creationId xmlns:a16="http://schemas.microsoft.com/office/drawing/2014/main" id="{2B31716E-ACED-9929-EAA4-B3F9DEA4E0B1}"/>
                      </a:ext>
                    </a:extLst>
                  </p:cNvPr>
                  <p:cNvSpPr/>
                  <p:nvPr/>
                </p:nvSpPr>
                <p:spPr>
                  <a:xfrm rot="5400000" flipV="1">
                    <a:off x="7191532" y="4409987"/>
                    <a:ext cx="58181" cy="71119"/>
                  </a:xfrm>
                  <a:custGeom>
                    <a:avLst/>
                    <a:gdLst>
                      <a:gd name="connsiteX0" fmla="*/ 56439 w 58181"/>
                      <a:gd name="connsiteY0" fmla="*/ 40362 h 71119"/>
                      <a:gd name="connsiteX1" fmla="*/ 56439 w 58181"/>
                      <a:gd name="connsiteY1" fmla="*/ -1568 h 71119"/>
                      <a:gd name="connsiteX2" fmla="*/ 45029 w 58181"/>
                      <a:gd name="connsiteY2" fmla="*/ -1568 h 71119"/>
                      <a:gd name="connsiteX3" fmla="*/ 45029 w 58181"/>
                      <a:gd name="connsiteY3" fmla="*/ 39985 h 71119"/>
                      <a:gd name="connsiteX4" fmla="*/ 41180 w 58181"/>
                      <a:gd name="connsiteY4" fmla="*/ 54729 h 71119"/>
                      <a:gd name="connsiteX5" fmla="*/ 29650 w 58181"/>
                      <a:gd name="connsiteY5" fmla="*/ 59630 h 71119"/>
                      <a:gd name="connsiteX6" fmla="*/ 15065 w 58181"/>
                      <a:gd name="connsiteY6" fmla="*/ 53737 h 71119"/>
                      <a:gd name="connsiteX7" fmla="*/ 9727 w 58181"/>
                      <a:gd name="connsiteY7" fmla="*/ 37683 h 71119"/>
                      <a:gd name="connsiteX8" fmla="*/ 9727 w 58181"/>
                      <a:gd name="connsiteY8" fmla="*/ -1568 h 71119"/>
                      <a:gd name="connsiteX9" fmla="*/ -1742 w 58181"/>
                      <a:gd name="connsiteY9" fmla="*/ -1568 h 71119"/>
                      <a:gd name="connsiteX10" fmla="*/ -1742 w 58181"/>
                      <a:gd name="connsiteY10" fmla="*/ 67885 h 71119"/>
                      <a:gd name="connsiteX11" fmla="*/ 9727 w 58181"/>
                      <a:gd name="connsiteY11" fmla="*/ 67885 h 71119"/>
                      <a:gd name="connsiteX12" fmla="*/ 9727 w 58181"/>
                      <a:gd name="connsiteY12" fmla="*/ 57090 h 71119"/>
                      <a:gd name="connsiteX13" fmla="*/ 19371 w 58181"/>
                      <a:gd name="connsiteY13" fmla="*/ 66456 h 71119"/>
                      <a:gd name="connsiteX14" fmla="*/ 32190 w 58181"/>
                      <a:gd name="connsiteY14" fmla="*/ 69552 h 71119"/>
                      <a:gd name="connsiteX15" fmla="*/ 50288 w 58181"/>
                      <a:gd name="connsiteY15" fmla="*/ 62150 h 71119"/>
                      <a:gd name="connsiteX16" fmla="*/ 56439 w 58181"/>
                      <a:gd name="connsiteY16" fmla="*/ 4036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439" y="40362"/>
                        </a:moveTo>
                        <a:lnTo>
                          <a:pt x="56439" y="-1568"/>
                        </a:lnTo>
                        <a:lnTo>
                          <a:pt x="45029" y="-1568"/>
                        </a:lnTo>
                        <a:lnTo>
                          <a:pt x="45029" y="39985"/>
                        </a:lnTo>
                        <a:cubicBezTo>
                          <a:pt x="45029" y="46560"/>
                          <a:pt x="43746" y="51474"/>
                          <a:pt x="41180" y="54729"/>
                        </a:cubicBezTo>
                        <a:cubicBezTo>
                          <a:pt x="38613" y="57996"/>
                          <a:pt x="34770" y="59630"/>
                          <a:pt x="29650" y="59630"/>
                        </a:cubicBezTo>
                        <a:cubicBezTo>
                          <a:pt x="23486" y="59630"/>
                          <a:pt x="18624" y="57666"/>
                          <a:pt x="15065" y="53737"/>
                        </a:cubicBezTo>
                        <a:cubicBezTo>
                          <a:pt x="11507" y="49821"/>
                          <a:pt x="9727" y="44470"/>
                          <a:pt x="9727" y="37683"/>
                        </a:cubicBezTo>
                        <a:lnTo>
                          <a:pt x="9727" y="-1568"/>
                        </a:lnTo>
                        <a:lnTo>
                          <a:pt x="-1742" y="-1568"/>
                        </a:lnTo>
                        <a:lnTo>
                          <a:pt x="-1742" y="67885"/>
                        </a:lnTo>
                        <a:lnTo>
                          <a:pt x="9727" y="67885"/>
                        </a:lnTo>
                        <a:lnTo>
                          <a:pt x="9727" y="57090"/>
                        </a:lnTo>
                        <a:cubicBezTo>
                          <a:pt x="12466" y="61271"/>
                          <a:pt x="15680" y="64393"/>
                          <a:pt x="19371" y="66456"/>
                        </a:cubicBezTo>
                        <a:cubicBezTo>
                          <a:pt x="23076" y="68520"/>
                          <a:pt x="27348" y="69552"/>
                          <a:pt x="32190" y="69552"/>
                        </a:cubicBezTo>
                        <a:cubicBezTo>
                          <a:pt x="40168" y="69552"/>
                          <a:pt x="46200" y="67085"/>
                          <a:pt x="50288" y="62150"/>
                        </a:cubicBezTo>
                        <a:cubicBezTo>
                          <a:pt x="54389" y="57216"/>
                          <a:pt x="56439" y="49953"/>
                          <a:pt x="56439" y="40362"/>
                        </a:cubicBezTo>
                        <a:close/>
                      </a:path>
                    </a:pathLst>
                  </a:custGeom>
                  <a:solidFill>
                    <a:srgbClr val="000000"/>
                  </a:solidFill>
                  <a:ln w="20" cap="flat">
                    <a:noFill/>
                    <a:prstDash val="solid"/>
                    <a:round/>
                  </a:ln>
                </p:spPr>
                <p:txBody>
                  <a:bodyPr rtlCol="0" anchor="ctr"/>
                  <a:lstStyle/>
                  <a:p>
                    <a:endParaRPr lang="en-US" sz="1400"/>
                  </a:p>
                </p:txBody>
              </p:sp>
              <p:sp>
                <p:nvSpPr>
                  <p:cNvPr id="103" name="Freeform 102">
                    <a:extLst>
                      <a:ext uri="{FF2B5EF4-FFF2-40B4-BE49-F238E27FC236}">
                        <a16:creationId xmlns:a16="http://schemas.microsoft.com/office/drawing/2014/main" id="{661E97B8-BA34-FBED-AF48-27DE7271B778}"/>
                      </a:ext>
                    </a:extLst>
                  </p:cNvPr>
                  <p:cNvSpPr/>
                  <p:nvPr/>
                </p:nvSpPr>
                <p:spPr>
                  <a:xfrm rot="5400000" flipV="1">
                    <a:off x="7190381" y="4485915"/>
                    <a:ext cx="58677" cy="72925"/>
                  </a:xfrm>
                  <a:custGeom>
                    <a:avLst/>
                    <a:gdLst>
                      <a:gd name="connsiteX0" fmla="*/ 34359 w 58677"/>
                      <a:gd name="connsiteY0" fmla="*/ 35195 h 72925"/>
                      <a:gd name="connsiteX1" fmla="*/ 15190 w 58677"/>
                      <a:gd name="connsiteY1" fmla="*/ 32039 h 72925"/>
                      <a:gd name="connsiteX2" fmla="*/ 9852 w 58677"/>
                      <a:gd name="connsiteY2" fmla="*/ 21244 h 72925"/>
                      <a:gd name="connsiteX3" fmla="*/ 13861 w 58677"/>
                      <a:gd name="connsiteY3" fmla="*/ 11600 h 72925"/>
                      <a:gd name="connsiteX4" fmla="*/ 24735 w 58677"/>
                      <a:gd name="connsiteY4" fmla="*/ 8048 h 72925"/>
                      <a:gd name="connsiteX5" fmla="*/ 39975 w 58677"/>
                      <a:gd name="connsiteY5" fmla="*/ 14775 h 72925"/>
                      <a:gd name="connsiteX6" fmla="*/ 45710 w 58677"/>
                      <a:gd name="connsiteY6" fmla="*/ 32655 h 72925"/>
                      <a:gd name="connsiteX7" fmla="*/ 45710 w 58677"/>
                      <a:gd name="connsiteY7" fmla="*/ 35195 h 72925"/>
                      <a:gd name="connsiteX8" fmla="*/ 34359 w 58677"/>
                      <a:gd name="connsiteY8" fmla="*/ 35195 h 72925"/>
                      <a:gd name="connsiteX9" fmla="*/ 57120 w 58677"/>
                      <a:gd name="connsiteY9" fmla="*/ 39917 h 72925"/>
                      <a:gd name="connsiteX10" fmla="*/ 57120 w 58677"/>
                      <a:gd name="connsiteY10" fmla="*/ 289 h 72925"/>
                      <a:gd name="connsiteX11" fmla="*/ 45710 w 58677"/>
                      <a:gd name="connsiteY11" fmla="*/ 289 h 72925"/>
                      <a:gd name="connsiteX12" fmla="*/ 45710 w 58677"/>
                      <a:gd name="connsiteY12" fmla="*/ 10826 h 72925"/>
                      <a:gd name="connsiteX13" fmla="*/ 35967 w 58677"/>
                      <a:gd name="connsiteY13" fmla="*/ 1500 h 72925"/>
                      <a:gd name="connsiteX14" fmla="*/ 21699 w 58677"/>
                      <a:gd name="connsiteY14" fmla="*/ -1516 h 72925"/>
                      <a:gd name="connsiteX15" fmla="*/ 4732 w 58677"/>
                      <a:gd name="connsiteY15" fmla="*/ 4476 h 72925"/>
                      <a:gd name="connsiteX16" fmla="*/ -1558 w 58677"/>
                      <a:gd name="connsiteY16" fmla="*/ 20510 h 72925"/>
                      <a:gd name="connsiteX17" fmla="*/ 6280 w 58677"/>
                      <a:gd name="connsiteY17" fmla="*/ 38171 h 72925"/>
                      <a:gd name="connsiteX18" fmla="*/ 29696 w 58677"/>
                      <a:gd name="connsiteY18" fmla="*/ 44124 h 72925"/>
                      <a:gd name="connsiteX19" fmla="*/ 45710 w 58677"/>
                      <a:gd name="connsiteY19" fmla="*/ 44124 h 72925"/>
                      <a:gd name="connsiteX20" fmla="*/ 45710 w 58677"/>
                      <a:gd name="connsiteY20" fmla="*/ 45255 h 72925"/>
                      <a:gd name="connsiteX21" fmla="*/ 40531 w 58677"/>
                      <a:gd name="connsiteY21" fmla="*/ 57439 h 72925"/>
                      <a:gd name="connsiteX22" fmla="*/ 25985 w 58677"/>
                      <a:gd name="connsiteY22" fmla="*/ 61745 h 72925"/>
                      <a:gd name="connsiteX23" fmla="*/ 14377 w 58677"/>
                      <a:gd name="connsiteY23" fmla="*/ 60317 h 72925"/>
                      <a:gd name="connsiteX24" fmla="*/ 3542 w 58677"/>
                      <a:gd name="connsiteY24" fmla="*/ 56030 h 72925"/>
                      <a:gd name="connsiteX25" fmla="*/ 3542 w 58677"/>
                      <a:gd name="connsiteY25" fmla="*/ 66587 h 72925"/>
                      <a:gd name="connsiteX26" fmla="*/ 15686 w 58677"/>
                      <a:gd name="connsiteY26" fmla="*/ 70199 h 72925"/>
                      <a:gd name="connsiteX27" fmla="*/ 27156 w 58677"/>
                      <a:gd name="connsiteY27" fmla="*/ 71409 h 72925"/>
                      <a:gd name="connsiteX28" fmla="*/ 49679 w 58677"/>
                      <a:gd name="connsiteY28" fmla="*/ 63591 h 72925"/>
                      <a:gd name="connsiteX29" fmla="*/ 57120 w 58677"/>
                      <a:gd name="connsiteY29" fmla="*/ 3991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359" y="35195"/>
                        </a:moveTo>
                        <a:cubicBezTo>
                          <a:pt x="25138" y="35195"/>
                          <a:pt x="18749" y="34143"/>
                          <a:pt x="15190" y="32039"/>
                        </a:cubicBezTo>
                        <a:cubicBezTo>
                          <a:pt x="11632" y="29936"/>
                          <a:pt x="9852" y="26338"/>
                          <a:pt x="9852" y="21244"/>
                        </a:cubicBezTo>
                        <a:cubicBezTo>
                          <a:pt x="9852" y="17196"/>
                          <a:pt x="11188" y="13982"/>
                          <a:pt x="13861" y="11600"/>
                        </a:cubicBezTo>
                        <a:cubicBezTo>
                          <a:pt x="16533" y="9232"/>
                          <a:pt x="20158" y="8048"/>
                          <a:pt x="24735" y="8048"/>
                        </a:cubicBezTo>
                        <a:cubicBezTo>
                          <a:pt x="31072" y="8048"/>
                          <a:pt x="36152" y="10291"/>
                          <a:pt x="39975" y="14775"/>
                        </a:cubicBezTo>
                        <a:cubicBezTo>
                          <a:pt x="43798" y="19260"/>
                          <a:pt x="45710" y="25220"/>
                          <a:pt x="45710" y="32655"/>
                        </a:cubicBezTo>
                        <a:lnTo>
                          <a:pt x="45710" y="35195"/>
                        </a:lnTo>
                        <a:lnTo>
                          <a:pt x="34359" y="35195"/>
                        </a:lnTo>
                        <a:close/>
                        <a:moveTo>
                          <a:pt x="57120" y="39917"/>
                        </a:moveTo>
                        <a:lnTo>
                          <a:pt x="57120" y="289"/>
                        </a:lnTo>
                        <a:lnTo>
                          <a:pt x="45710" y="289"/>
                        </a:lnTo>
                        <a:lnTo>
                          <a:pt x="45710" y="10826"/>
                        </a:lnTo>
                        <a:cubicBezTo>
                          <a:pt x="43104" y="6620"/>
                          <a:pt x="39856" y="3511"/>
                          <a:pt x="35967" y="1500"/>
                        </a:cubicBezTo>
                        <a:cubicBezTo>
                          <a:pt x="32077" y="-511"/>
                          <a:pt x="27321" y="-1516"/>
                          <a:pt x="21699" y="-1516"/>
                        </a:cubicBezTo>
                        <a:cubicBezTo>
                          <a:pt x="14595" y="-1516"/>
                          <a:pt x="8939" y="481"/>
                          <a:pt x="4732" y="4476"/>
                        </a:cubicBezTo>
                        <a:cubicBezTo>
                          <a:pt x="539" y="8472"/>
                          <a:pt x="-1558" y="13816"/>
                          <a:pt x="-1558" y="20510"/>
                        </a:cubicBezTo>
                        <a:cubicBezTo>
                          <a:pt x="-1558" y="28315"/>
                          <a:pt x="1055" y="34202"/>
                          <a:pt x="6280" y="38171"/>
                        </a:cubicBezTo>
                        <a:cubicBezTo>
                          <a:pt x="11519" y="42140"/>
                          <a:pt x="19324" y="44124"/>
                          <a:pt x="29696" y="44124"/>
                        </a:cubicBezTo>
                        <a:lnTo>
                          <a:pt x="45710" y="44124"/>
                        </a:lnTo>
                        <a:lnTo>
                          <a:pt x="45710" y="45255"/>
                        </a:lnTo>
                        <a:cubicBezTo>
                          <a:pt x="45710" y="50507"/>
                          <a:pt x="43983" y="54569"/>
                          <a:pt x="40531" y="57439"/>
                        </a:cubicBezTo>
                        <a:cubicBezTo>
                          <a:pt x="37078" y="60310"/>
                          <a:pt x="32229" y="61745"/>
                          <a:pt x="25985" y="61745"/>
                        </a:cubicBezTo>
                        <a:cubicBezTo>
                          <a:pt x="22016" y="61745"/>
                          <a:pt x="18147" y="61269"/>
                          <a:pt x="14377" y="60317"/>
                        </a:cubicBezTo>
                        <a:cubicBezTo>
                          <a:pt x="10619" y="59364"/>
                          <a:pt x="7008" y="57935"/>
                          <a:pt x="3542" y="56030"/>
                        </a:cubicBezTo>
                        <a:lnTo>
                          <a:pt x="3542" y="66587"/>
                        </a:lnTo>
                        <a:cubicBezTo>
                          <a:pt x="7709" y="68201"/>
                          <a:pt x="11757" y="69405"/>
                          <a:pt x="15686" y="70199"/>
                        </a:cubicBezTo>
                        <a:cubicBezTo>
                          <a:pt x="19615" y="71006"/>
                          <a:pt x="23439" y="71409"/>
                          <a:pt x="27156" y="71409"/>
                        </a:cubicBezTo>
                        <a:cubicBezTo>
                          <a:pt x="37210" y="71409"/>
                          <a:pt x="44718" y="68803"/>
                          <a:pt x="49679" y="63591"/>
                        </a:cubicBezTo>
                        <a:cubicBezTo>
                          <a:pt x="54639" y="58392"/>
                          <a:pt x="57120" y="50501"/>
                          <a:pt x="57120" y="39917"/>
                        </a:cubicBezTo>
                        <a:close/>
                      </a:path>
                    </a:pathLst>
                  </a:custGeom>
                  <a:solidFill>
                    <a:srgbClr val="000000"/>
                  </a:solidFill>
                  <a:ln w="20" cap="flat">
                    <a:noFill/>
                    <a:prstDash val="solid"/>
                    <a:round/>
                  </a:ln>
                </p:spPr>
                <p:txBody>
                  <a:bodyPr rtlCol="0" anchor="ctr"/>
                  <a:lstStyle/>
                  <a:p>
                    <a:endParaRPr lang="en-US" sz="1400"/>
                  </a:p>
                </p:txBody>
              </p:sp>
              <p:sp>
                <p:nvSpPr>
                  <p:cNvPr id="104" name="Freeform 103">
                    <a:extLst>
                      <a:ext uri="{FF2B5EF4-FFF2-40B4-BE49-F238E27FC236}">
                        <a16:creationId xmlns:a16="http://schemas.microsoft.com/office/drawing/2014/main" id="{00C5AA76-12B0-A676-0BFF-2F34DD4E2694}"/>
                      </a:ext>
                    </a:extLst>
                  </p:cNvPr>
                  <p:cNvSpPr/>
                  <p:nvPr/>
                </p:nvSpPr>
                <p:spPr>
                  <a:xfrm rot="5400000" flipV="1">
                    <a:off x="7227608" y="4532664"/>
                    <a:ext cx="11410" cy="96500"/>
                  </a:xfrm>
                  <a:custGeom>
                    <a:avLst/>
                    <a:gdLst>
                      <a:gd name="connsiteX0" fmla="*/ -585 w 11410"/>
                      <a:gd name="connsiteY0" fmla="*/ 94303 h 96500"/>
                      <a:gd name="connsiteX1" fmla="*/ 10825 w 11410"/>
                      <a:gd name="connsiteY1" fmla="*/ 94303 h 96500"/>
                      <a:gd name="connsiteX2" fmla="*/ 10825 w 11410"/>
                      <a:gd name="connsiteY2" fmla="*/ -2197 h 96500"/>
                      <a:gd name="connsiteX3" fmla="*/ -585 w 11410"/>
                      <a:gd name="connsiteY3" fmla="*/ -2197 h 96500"/>
                      <a:gd name="connsiteX4" fmla="*/ -585 w 11410"/>
                      <a:gd name="connsiteY4" fmla="*/ 94303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585" y="94303"/>
                        </a:moveTo>
                        <a:lnTo>
                          <a:pt x="10825" y="94303"/>
                        </a:lnTo>
                        <a:lnTo>
                          <a:pt x="10825" y="-2197"/>
                        </a:lnTo>
                        <a:lnTo>
                          <a:pt x="-585" y="-2197"/>
                        </a:lnTo>
                        <a:lnTo>
                          <a:pt x="-585" y="94303"/>
                        </a:lnTo>
                        <a:close/>
                      </a:path>
                    </a:pathLst>
                  </a:custGeom>
                  <a:solidFill>
                    <a:srgbClr val="000000"/>
                  </a:solidFill>
                  <a:ln w="20" cap="flat">
                    <a:noFill/>
                    <a:prstDash val="solid"/>
                    <a:round/>
                  </a:ln>
                </p:spPr>
                <p:txBody>
                  <a:bodyPr rtlCol="0" anchor="ctr"/>
                  <a:lstStyle/>
                  <a:p>
                    <a:endParaRPr lang="en-US" sz="1400"/>
                  </a:p>
                </p:txBody>
              </p:sp>
            </p:grpSp>
          </p:grpSp>
          <p:sp>
            <p:nvSpPr>
              <p:cNvPr id="27" name="Freeform 26">
                <a:extLst>
                  <a:ext uri="{FF2B5EF4-FFF2-40B4-BE49-F238E27FC236}">
                    <a16:creationId xmlns:a16="http://schemas.microsoft.com/office/drawing/2014/main" id="{AA4B97F9-ADEC-1728-55CA-369ECFBB544D}"/>
                  </a:ext>
                </a:extLst>
              </p:cNvPr>
              <p:cNvSpPr/>
              <p:nvPr/>
            </p:nvSpPr>
            <p:spPr>
              <a:xfrm rot="5400000" flipV="1">
                <a:off x="7382649" y="4050665"/>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grpSp>
            <p:nvGrpSpPr>
              <p:cNvPr id="28" name="Graphic 1109">
                <a:extLst>
                  <a:ext uri="{FF2B5EF4-FFF2-40B4-BE49-F238E27FC236}">
                    <a16:creationId xmlns:a16="http://schemas.microsoft.com/office/drawing/2014/main" id="{65F068F4-8340-329B-8D94-98514F059910}"/>
                  </a:ext>
                </a:extLst>
              </p:cNvPr>
              <p:cNvGrpSpPr/>
              <p:nvPr/>
            </p:nvGrpSpPr>
            <p:grpSpPr>
              <a:xfrm>
                <a:off x="7578443" y="3961765"/>
                <a:ext cx="98305" cy="751120"/>
                <a:chOff x="7578443" y="3961765"/>
                <a:chExt cx="98305" cy="751120"/>
              </a:xfrm>
              <a:solidFill>
                <a:srgbClr val="000000"/>
              </a:solidFill>
            </p:grpSpPr>
            <p:sp>
              <p:nvSpPr>
                <p:cNvPr id="83" name="Freeform 82">
                  <a:extLst>
                    <a:ext uri="{FF2B5EF4-FFF2-40B4-BE49-F238E27FC236}">
                      <a16:creationId xmlns:a16="http://schemas.microsoft.com/office/drawing/2014/main" id="{D3D75ADF-0C8D-CA74-D78F-9DC484D6F890}"/>
                    </a:ext>
                  </a:extLst>
                </p:cNvPr>
                <p:cNvSpPr/>
                <p:nvPr/>
              </p:nvSpPr>
              <p:spPr>
                <a:xfrm>
                  <a:off x="7615288" y="3961765"/>
                  <a:ext cx="12700" cy="44450"/>
                </a:xfrm>
                <a:custGeom>
                  <a:avLst/>
                  <a:gdLst>
                    <a:gd name="connsiteX0" fmla="*/ 336 w 12700"/>
                    <a:gd name="connsiteY0" fmla="*/ 186 h 44450"/>
                    <a:gd name="connsiteX1" fmla="*/ 336 w 12700"/>
                    <a:gd name="connsiteY1" fmla="*/ 44636 h 44450"/>
                  </a:gdLst>
                  <a:ahLst/>
                  <a:cxnLst>
                    <a:cxn ang="0">
                      <a:pos x="connsiteX0" y="connsiteY0"/>
                    </a:cxn>
                    <a:cxn ang="0">
                      <a:pos x="connsiteX1" y="connsiteY1"/>
                    </a:cxn>
                  </a:cxnLst>
                  <a:rect l="l" t="t" r="r" b="b"/>
                  <a:pathLst>
                    <a:path w="12700" h="44450">
                      <a:moveTo>
                        <a:pt x="336" y="186"/>
                      </a:moveTo>
                      <a:lnTo>
                        <a:pt x="336"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84" name="Graphic 1109">
                  <a:extLst>
                    <a:ext uri="{FF2B5EF4-FFF2-40B4-BE49-F238E27FC236}">
                      <a16:creationId xmlns:a16="http://schemas.microsoft.com/office/drawing/2014/main" id="{D7CA7198-E51A-C2F9-3F7E-853E30BE3C6F}"/>
                    </a:ext>
                  </a:extLst>
                </p:cNvPr>
                <p:cNvGrpSpPr/>
                <p:nvPr/>
              </p:nvGrpSpPr>
              <p:grpSpPr>
                <a:xfrm>
                  <a:off x="7578443" y="4063126"/>
                  <a:ext cx="98305" cy="649758"/>
                  <a:chOff x="7578443" y="4063126"/>
                  <a:chExt cx="98305" cy="649758"/>
                </a:xfrm>
                <a:solidFill>
                  <a:srgbClr val="000000"/>
                </a:solidFill>
              </p:grpSpPr>
              <p:sp>
                <p:nvSpPr>
                  <p:cNvPr id="85" name="Freeform 84">
                    <a:extLst>
                      <a:ext uri="{FF2B5EF4-FFF2-40B4-BE49-F238E27FC236}">
                        <a16:creationId xmlns:a16="http://schemas.microsoft.com/office/drawing/2014/main" id="{EE95D91B-EC21-B8E4-D378-3C5623DBC0AD}"/>
                      </a:ext>
                    </a:extLst>
                  </p:cNvPr>
                  <p:cNvSpPr/>
                  <p:nvPr/>
                </p:nvSpPr>
                <p:spPr>
                  <a:xfrm rot="5400000" flipV="1">
                    <a:off x="7584187" y="4059187"/>
                    <a:ext cx="84712" cy="92590"/>
                  </a:xfrm>
                  <a:custGeom>
                    <a:avLst/>
                    <a:gdLst>
                      <a:gd name="connsiteX0" fmla="*/ -2426 w 84712"/>
                      <a:gd name="connsiteY0" fmla="*/ 90455 h 92590"/>
                      <a:gd name="connsiteX1" fmla="*/ 16247 w 84712"/>
                      <a:gd name="connsiteY1" fmla="*/ 90455 h 92590"/>
                      <a:gd name="connsiteX2" fmla="*/ 39861 w 84712"/>
                      <a:gd name="connsiteY2" fmla="*/ 27451 h 92590"/>
                      <a:gd name="connsiteX3" fmla="*/ 63614 w 84712"/>
                      <a:gd name="connsiteY3" fmla="*/ 90455 h 92590"/>
                      <a:gd name="connsiteX4" fmla="*/ 82287 w 84712"/>
                      <a:gd name="connsiteY4" fmla="*/ 90455 h 92590"/>
                      <a:gd name="connsiteX5" fmla="*/ 82287 w 84712"/>
                      <a:gd name="connsiteY5" fmla="*/ -2136 h 92590"/>
                      <a:gd name="connsiteX6" fmla="*/ 70063 w 84712"/>
                      <a:gd name="connsiteY6" fmla="*/ -2136 h 92590"/>
                      <a:gd name="connsiteX7" fmla="*/ 70063 w 84712"/>
                      <a:gd name="connsiteY7" fmla="*/ 79164 h 92590"/>
                      <a:gd name="connsiteX8" fmla="*/ 46191 w 84712"/>
                      <a:gd name="connsiteY8" fmla="*/ 15664 h 92590"/>
                      <a:gd name="connsiteX9" fmla="*/ 33610 w 84712"/>
                      <a:gd name="connsiteY9" fmla="*/ 15664 h 92590"/>
                      <a:gd name="connsiteX10" fmla="*/ 9738 w 84712"/>
                      <a:gd name="connsiteY10" fmla="*/ 79164 h 92590"/>
                      <a:gd name="connsiteX11" fmla="*/ 9738 w 84712"/>
                      <a:gd name="connsiteY11" fmla="*/ -2136 h 92590"/>
                      <a:gd name="connsiteX12" fmla="*/ -2426 w 84712"/>
                      <a:gd name="connsiteY12" fmla="*/ -2136 h 92590"/>
                      <a:gd name="connsiteX13" fmla="*/ -2426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426" y="90455"/>
                        </a:moveTo>
                        <a:lnTo>
                          <a:pt x="16247" y="90455"/>
                        </a:lnTo>
                        <a:lnTo>
                          <a:pt x="39861" y="27451"/>
                        </a:lnTo>
                        <a:lnTo>
                          <a:pt x="63614" y="90455"/>
                        </a:lnTo>
                        <a:lnTo>
                          <a:pt x="82287" y="90455"/>
                        </a:lnTo>
                        <a:lnTo>
                          <a:pt x="82287" y="-2136"/>
                        </a:lnTo>
                        <a:lnTo>
                          <a:pt x="70063" y="-2136"/>
                        </a:lnTo>
                        <a:lnTo>
                          <a:pt x="70063" y="79164"/>
                        </a:lnTo>
                        <a:lnTo>
                          <a:pt x="46191" y="15664"/>
                        </a:lnTo>
                        <a:lnTo>
                          <a:pt x="33610" y="15664"/>
                        </a:lnTo>
                        <a:lnTo>
                          <a:pt x="9738" y="79164"/>
                        </a:lnTo>
                        <a:lnTo>
                          <a:pt x="9738" y="-2136"/>
                        </a:lnTo>
                        <a:lnTo>
                          <a:pt x="-2426" y="-2136"/>
                        </a:lnTo>
                        <a:lnTo>
                          <a:pt x="-2426" y="90455"/>
                        </a:lnTo>
                        <a:close/>
                      </a:path>
                    </a:pathLst>
                  </a:custGeom>
                  <a:solidFill>
                    <a:srgbClr val="000000"/>
                  </a:solidFill>
                  <a:ln w="20" cap="flat">
                    <a:noFill/>
                    <a:prstDash val="solid"/>
                    <a:round/>
                  </a:ln>
                </p:spPr>
                <p:txBody>
                  <a:bodyPr rtlCol="0" anchor="ctr"/>
                  <a:lstStyle/>
                  <a:p>
                    <a:endParaRPr lang="en-US" sz="1400"/>
                  </a:p>
                </p:txBody>
              </p:sp>
              <p:sp>
                <p:nvSpPr>
                  <p:cNvPr id="86" name="Freeform 85">
                    <a:extLst>
                      <a:ext uri="{FF2B5EF4-FFF2-40B4-BE49-F238E27FC236}">
                        <a16:creationId xmlns:a16="http://schemas.microsoft.com/office/drawing/2014/main" id="{5319EC61-BF57-AB6F-DE8A-A5475AE80BAD}"/>
                      </a:ext>
                    </a:extLst>
                  </p:cNvPr>
                  <p:cNvSpPr/>
                  <p:nvPr/>
                </p:nvSpPr>
                <p:spPr>
                  <a:xfrm rot="5400000" flipV="1">
                    <a:off x="7622794" y="4129660"/>
                    <a:ext cx="11410" cy="96500"/>
                  </a:xfrm>
                  <a:custGeom>
                    <a:avLst/>
                    <a:gdLst>
                      <a:gd name="connsiteX0" fmla="*/ -554 w 11410"/>
                      <a:gd name="connsiteY0" fmla="*/ 67225 h 96500"/>
                      <a:gd name="connsiteX1" fmla="*/ 10856 w 11410"/>
                      <a:gd name="connsiteY1" fmla="*/ 67225 h 96500"/>
                      <a:gd name="connsiteX2" fmla="*/ 10856 w 11410"/>
                      <a:gd name="connsiteY2" fmla="*/ -2229 h 96500"/>
                      <a:gd name="connsiteX3" fmla="*/ -554 w 11410"/>
                      <a:gd name="connsiteY3" fmla="*/ -2229 h 96500"/>
                      <a:gd name="connsiteX4" fmla="*/ -554 w 11410"/>
                      <a:gd name="connsiteY4" fmla="*/ 67225 h 96500"/>
                      <a:gd name="connsiteX5" fmla="*/ -554 w 11410"/>
                      <a:gd name="connsiteY5" fmla="*/ 94272 h 96500"/>
                      <a:gd name="connsiteX6" fmla="*/ 10856 w 11410"/>
                      <a:gd name="connsiteY6" fmla="*/ 94272 h 96500"/>
                      <a:gd name="connsiteX7" fmla="*/ 10856 w 11410"/>
                      <a:gd name="connsiteY7" fmla="*/ 79806 h 96500"/>
                      <a:gd name="connsiteX8" fmla="*/ -554 w 11410"/>
                      <a:gd name="connsiteY8" fmla="*/ 79806 h 96500"/>
                      <a:gd name="connsiteX9" fmla="*/ -554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554" y="67225"/>
                        </a:moveTo>
                        <a:lnTo>
                          <a:pt x="10856" y="67225"/>
                        </a:lnTo>
                        <a:lnTo>
                          <a:pt x="10856" y="-2229"/>
                        </a:lnTo>
                        <a:lnTo>
                          <a:pt x="-554" y="-2229"/>
                        </a:lnTo>
                        <a:lnTo>
                          <a:pt x="-554" y="67225"/>
                        </a:lnTo>
                        <a:close/>
                        <a:moveTo>
                          <a:pt x="-554" y="94272"/>
                        </a:moveTo>
                        <a:lnTo>
                          <a:pt x="10856" y="94272"/>
                        </a:lnTo>
                        <a:lnTo>
                          <a:pt x="10856" y="79806"/>
                        </a:lnTo>
                        <a:lnTo>
                          <a:pt x="-554" y="79806"/>
                        </a:lnTo>
                        <a:lnTo>
                          <a:pt x="-554" y="94272"/>
                        </a:lnTo>
                        <a:close/>
                      </a:path>
                    </a:pathLst>
                  </a:custGeom>
                  <a:solidFill>
                    <a:srgbClr val="000000"/>
                  </a:solidFill>
                  <a:ln w="20" cap="flat">
                    <a:noFill/>
                    <a:prstDash val="solid"/>
                    <a:round/>
                  </a:ln>
                </p:spPr>
                <p:txBody>
                  <a:bodyPr rtlCol="0" anchor="ctr"/>
                  <a:lstStyle/>
                  <a:p>
                    <a:endParaRPr lang="en-US" sz="1400"/>
                  </a:p>
                </p:txBody>
              </p:sp>
              <p:sp>
                <p:nvSpPr>
                  <p:cNvPr id="87" name="Freeform 86">
                    <a:extLst>
                      <a:ext uri="{FF2B5EF4-FFF2-40B4-BE49-F238E27FC236}">
                        <a16:creationId xmlns:a16="http://schemas.microsoft.com/office/drawing/2014/main" id="{DDC7FBA6-5D30-5E9E-7A99-608C8445743C}"/>
                      </a:ext>
                    </a:extLst>
                  </p:cNvPr>
                  <p:cNvSpPr/>
                  <p:nvPr/>
                </p:nvSpPr>
                <p:spPr>
                  <a:xfrm rot="5400000" flipV="1">
                    <a:off x="7587432" y="4193539"/>
                    <a:ext cx="54947" cy="72925"/>
                  </a:xfrm>
                  <a:custGeom>
                    <a:avLst/>
                    <a:gdLst>
                      <a:gd name="connsiteX0" fmla="*/ 53545 w 54947"/>
                      <a:gd name="connsiteY0" fmla="*/ 67060 h 72925"/>
                      <a:gd name="connsiteX1" fmla="*/ 53545 w 54947"/>
                      <a:gd name="connsiteY1" fmla="*/ 56384 h 72925"/>
                      <a:gd name="connsiteX2" fmla="*/ 43842 w 54947"/>
                      <a:gd name="connsiteY2" fmla="*/ 60393 h 72925"/>
                      <a:gd name="connsiteX3" fmla="*/ 34019 w 54947"/>
                      <a:gd name="connsiteY3" fmla="*/ 61722 h 72925"/>
                      <a:gd name="connsiteX4" fmla="*/ 16755 w 54947"/>
                      <a:gd name="connsiteY4" fmla="*/ 54678 h 72925"/>
                      <a:gd name="connsiteX5" fmla="*/ 10623 w 54947"/>
                      <a:gd name="connsiteY5" fmla="*/ 34933 h 72925"/>
                      <a:gd name="connsiteX6" fmla="*/ 16755 w 54947"/>
                      <a:gd name="connsiteY6" fmla="*/ 15169 h 72925"/>
                      <a:gd name="connsiteX7" fmla="*/ 34019 w 54947"/>
                      <a:gd name="connsiteY7" fmla="*/ 8144 h 72925"/>
                      <a:gd name="connsiteX8" fmla="*/ 43842 w 54947"/>
                      <a:gd name="connsiteY8" fmla="*/ 9474 h 72925"/>
                      <a:gd name="connsiteX9" fmla="*/ 53545 w 54947"/>
                      <a:gd name="connsiteY9" fmla="*/ 13482 h 72925"/>
                      <a:gd name="connsiteX10" fmla="*/ 53545 w 54947"/>
                      <a:gd name="connsiteY10" fmla="*/ 2925 h 72925"/>
                      <a:gd name="connsiteX11" fmla="*/ 43643 w 54947"/>
                      <a:gd name="connsiteY11" fmla="*/ -408 h 72925"/>
                      <a:gd name="connsiteX12" fmla="*/ 32769 w 54947"/>
                      <a:gd name="connsiteY12" fmla="*/ -1539 h 72925"/>
                      <a:gd name="connsiteX13" fmla="*/ 7825 w 54947"/>
                      <a:gd name="connsiteY13" fmla="*/ 8323 h 72925"/>
                      <a:gd name="connsiteX14" fmla="*/ -1402 w 54947"/>
                      <a:gd name="connsiteY14" fmla="*/ 34933 h 72925"/>
                      <a:gd name="connsiteX15" fmla="*/ 7925 w 54947"/>
                      <a:gd name="connsiteY15" fmla="*/ 61643 h 72925"/>
                      <a:gd name="connsiteX16" fmla="*/ 33523 w 54947"/>
                      <a:gd name="connsiteY16" fmla="*/ 71386 h 72925"/>
                      <a:gd name="connsiteX17" fmla="*/ 43802 w 54947"/>
                      <a:gd name="connsiteY17" fmla="*/ 70295 h 72925"/>
                      <a:gd name="connsiteX18" fmla="*/ 53545 w 54947"/>
                      <a:gd name="connsiteY18" fmla="*/ 6706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545" y="67060"/>
                        </a:moveTo>
                        <a:lnTo>
                          <a:pt x="53545" y="56384"/>
                        </a:lnTo>
                        <a:cubicBezTo>
                          <a:pt x="50317" y="58170"/>
                          <a:pt x="47083" y="59506"/>
                          <a:pt x="43842" y="60393"/>
                        </a:cubicBezTo>
                        <a:cubicBezTo>
                          <a:pt x="40601" y="61279"/>
                          <a:pt x="37327" y="61722"/>
                          <a:pt x="34019" y="61722"/>
                        </a:cubicBezTo>
                        <a:cubicBezTo>
                          <a:pt x="26611" y="61722"/>
                          <a:pt x="20856" y="59374"/>
                          <a:pt x="16755" y="54678"/>
                        </a:cubicBezTo>
                        <a:cubicBezTo>
                          <a:pt x="12667" y="49995"/>
                          <a:pt x="10623" y="43413"/>
                          <a:pt x="10623" y="34933"/>
                        </a:cubicBezTo>
                        <a:cubicBezTo>
                          <a:pt x="10623" y="26454"/>
                          <a:pt x="12667" y="19865"/>
                          <a:pt x="16755" y="15169"/>
                        </a:cubicBezTo>
                        <a:cubicBezTo>
                          <a:pt x="20856" y="10486"/>
                          <a:pt x="26611" y="8144"/>
                          <a:pt x="34019" y="8144"/>
                        </a:cubicBezTo>
                        <a:cubicBezTo>
                          <a:pt x="37327" y="8144"/>
                          <a:pt x="40601" y="8587"/>
                          <a:pt x="43842" y="9474"/>
                        </a:cubicBezTo>
                        <a:cubicBezTo>
                          <a:pt x="47083" y="10360"/>
                          <a:pt x="50317" y="11696"/>
                          <a:pt x="53545" y="13482"/>
                        </a:cubicBezTo>
                        <a:lnTo>
                          <a:pt x="53545" y="2925"/>
                        </a:lnTo>
                        <a:cubicBezTo>
                          <a:pt x="50357" y="1444"/>
                          <a:pt x="47057" y="332"/>
                          <a:pt x="43643" y="-408"/>
                        </a:cubicBezTo>
                        <a:cubicBezTo>
                          <a:pt x="40244" y="-1162"/>
                          <a:pt x="36619" y="-1539"/>
                          <a:pt x="32769" y="-1539"/>
                        </a:cubicBezTo>
                        <a:cubicBezTo>
                          <a:pt x="22305" y="-1539"/>
                          <a:pt x="13990" y="1748"/>
                          <a:pt x="7825" y="8323"/>
                        </a:cubicBezTo>
                        <a:cubicBezTo>
                          <a:pt x="1674" y="14898"/>
                          <a:pt x="-1402" y="23768"/>
                          <a:pt x="-1402" y="34933"/>
                        </a:cubicBezTo>
                        <a:cubicBezTo>
                          <a:pt x="-1402" y="46258"/>
                          <a:pt x="1707" y="55161"/>
                          <a:pt x="7925" y="61643"/>
                        </a:cubicBezTo>
                        <a:cubicBezTo>
                          <a:pt x="14156" y="68139"/>
                          <a:pt x="22688" y="71386"/>
                          <a:pt x="33523" y="71386"/>
                        </a:cubicBezTo>
                        <a:cubicBezTo>
                          <a:pt x="37029" y="71386"/>
                          <a:pt x="40455" y="71023"/>
                          <a:pt x="43802" y="70295"/>
                        </a:cubicBezTo>
                        <a:cubicBezTo>
                          <a:pt x="47149" y="69581"/>
                          <a:pt x="50397" y="68502"/>
                          <a:pt x="53545" y="67060"/>
                        </a:cubicBezTo>
                        <a:close/>
                      </a:path>
                    </a:pathLst>
                  </a:custGeom>
                  <a:solidFill>
                    <a:srgbClr val="000000"/>
                  </a:solidFill>
                  <a:ln w="20" cap="flat">
                    <a:noFill/>
                    <a:prstDash val="solid"/>
                    <a:round/>
                  </a:ln>
                </p:spPr>
                <p:txBody>
                  <a:bodyPr rtlCol="0" anchor="ctr"/>
                  <a:lstStyle/>
                  <a:p>
                    <a:endParaRPr lang="en-US" sz="1400"/>
                  </a:p>
                </p:txBody>
              </p:sp>
              <p:sp>
                <p:nvSpPr>
                  <p:cNvPr id="88" name="Freeform 87">
                    <a:extLst>
                      <a:ext uri="{FF2B5EF4-FFF2-40B4-BE49-F238E27FC236}">
                        <a16:creationId xmlns:a16="http://schemas.microsoft.com/office/drawing/2014/main" id="{10CFE18E-1376-9ED9-6E64-DDFAECC44733}"/>
                      </a:ext>
                    </a:extLst>
                  </p:cNvPr>
                  <p:cNvSpPr/>
                  <p:nvPr/>
                </p:nvSpPr>
                <p:spPr>
                  <a:xfrm rot="5400000" flipV="1">
                    <a:off x="7595469" y="4261658"/>
                    <a:ext cx="40679" cy="71119"/>
                  </a:xfrm>
                  <a:custGeom>
                    <a:avLst/>
                    <a:gdLst>
                      <a:gd name="connsiteX0" fmla="*/ 39409 w 40679"/>
                      <a:gd name="connsiteY0" fmla="*/ 57217 h 71119"/>
                      <a:gd name="connsiteX1" fmla="*/ 35222 w 40679"/>
                      <a:gd name="connsiteY1" fmla="*/ 58845 h 71119"/>
                      <a:gd name="connsiteX2" fmla="*/ 30242 w 40679"/>
                      <a:gd name="connsiteY2" fmla="*/ 59380 h 71119"/>
                      <a:gd name="connsiteX3" fmla="*/ 15379 w 40679"/>
                      <a:gd name="connsiteY3" fmla="*/ 53090 h 71119"/>
                      <a:gd name="connsiteX4" fmla="*/ 10199 w 40679"/>
                      <a:gd name="connsiteY4" fmla="*/ 35012 h 71119"/>
                      <a:gd name="connsiteX5" fmla="*/ 10199 w 40679"/>
                      <a:gd name="connsiteY5" fmla="*/ -1580 h 71119"/>
                      <a:gd name="connsiteX6" fmla="*/ -1270 w 40679"/>
                      <a:gd name="connsiteY6" fmla="*/ -1580 h 71119"/>
                      <a:gd name="connsiteX7" fmla="*/ -1270 w 40679"/>
                      <a:gd name="connsiteY7" fmla="*/ 67873 h 71119"/>
                      <a:gd name="connsiteX8" fmla="*/ 10199 w 40679"/>
                      <a:gd name="connsiteY8" fmla="*/ 67873 h 71119"/>
                      <a:gd name="connsiteX9" fmla="*/ 10199 w 40679"/>
                      <a:gd name="connsiteY9" fmla="*/ 57078 h 71119"/>
                      <a:gd name="connsiteX10" fmla="*/ 19566 w 40679"/>
                      <a:gd name="connsiteY10" fmla="*/ 66465 h 71119"/>
                      <a:gd name="connsiteX11" fmla="*/ 33595 w 40679"/>
                      <a:gd name="connsiteY11" fmla="*/ 69540 h 71119"/>
                      <a:gd name="connsiteX12" fmla="*/ 36195 w 40679"/>
                      <a:gd name="connsiteY12" fmla="*/ 69382 h 71119"/>
                      <a:gd name="connsiteX13" fmla="*/ 39350 w 40679"/>
                      <a:gd name="connsiteY13" fmla="*/ 68925 h 71119"/>
                      <a:gd name="connsiteX14" fmla="*/ 39409 w 40679"/>
                      <a:gd name="connsiteY14" fmla="*/ 57217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409" y="57217"/>
                        </a:moveTo>
                        <a:cubicBezTo>
                          <a:pt x="38126" y="57958"/>
                          <a:pt x="36730" y="58501"/>
                          <a:pt x="35222" y="58845"/>
                        </a:cubicBezTo>
                        <a:cubicBezTo>
                          <a:pt x="33714" y="59202"/>
                          <a:pt x="32054" y="59380"/>
                          <a:pt x="30242" y="59380"/>
                        </a:cubicBezTo>
                        <a:cubicBezTo>
                          <a:pt x="23786" y="59380"/>
                          <a:pt x="18831" y="57283"/>
                          <a:pt x="15379" y="53090"/>
                        </a:cubicBezTo>
                        <a:cubicBezTo>
                          <a:pt x="11926" y="48896"/>
                          <a:pt x="10199" y="42870"/>
                          <a:pt x="10199" y="35012"/>
                        </a:cubicBezTo>
                        <a:lnTo>
                          <a:pt x="10199" y="-1580"/>
                        </a:lnTo>
                        <a:lnTo>
                          <a:pt x="-1270" y="-1580"/>
                        </a:lnTo>
                        <a:lnTo>
                          <a:pt x="-1270" y="67873"/>
                        </a:lnTo>
                        <a:lnTo>
                          <a:pt x="10199" y="67873"/>
                        </a:lnTo>
                        <a:lnTo>
                          <a:pt x="10199" y="57078"/>
                        </a:lnTo>
                        <a:cubicBezTo>
                          <a:pt x="12607" y="61299"/>
                          <a:pt x="15729" y="64427"/>
                          <a:pt x="19566" y="66465"/>
                        </a:cubicBezTo>
                        <a:cubicBezTo>
                          <a:pt x="23415" y="68515"/>
                          <a:pt x="28092" y="69540"/>
                          <a:pt x="33595" y="69540"/>
                        </a:cubicBezTo>
                        <a:cubicBezTo>
                          <a:pt x="34376" y="69540"/>
                          <a:pt x="35242" y="69487"/>
                          <a:pt x="36195" y="69382"/>
                        </a:cubicBezTo>
                        <a:cubicBezTo>
                          <a:pt x="37147" y="69289"/>
                          <a:pt x="38199" y="69137"/>
                          <a:pt x="39350" y="68925"/>
                        </a:cubicBezTo>
                        <a:lnTo>
                          <a:pt x="39409" y="57217"/>
                        </a:lnTo>
                        <a:close/>
                      </a:path>
                    </a:pathLst>
                  </a:custGeom>
                  <a:solidFill>
                    <a:srgbClr val="000000"/>
                  </a:solidFill>
                  <a:ln w="20" cap="flat">
                    <a:noFill/>
                    <a:prstDash val="solid"/>
                    <a:round/>
                  </a:ln>
                </p:spPr>
                <p:txBody>
                  <a:bodyPr rtlCol="0" anchor="ctr"/>
                  <a:lstStyle/>
                  <a:p>
                    <a:endParaRPr lang="en-US" sz="1400"/>
                  </a:p>
                </p:txBody>
              </p:sp>
              <p:sp>
                <p:nvSpPr>
                  <p:cNvPr id="89" name="Freeform 88">
                    <a:extLst>
                      <a:ext uri="{FF2B5EF4-FFF2-40B4-BE49-F238E27FC236}">
                        <a16:creationId xmlns:a16="http://schemas.microsoft.com/office/drawing/2014/main" id="{FFC5286E-B570-C048-D4A0-5E6DC891AC1D}"/>
                      </a:ext>
                    </a:extLst>
                  </p:cNvPr>
                  <p:cNvSpPr/>
                  <p:nvPr/>
                </p:nvSpPr>
                <p:spPr>
                  <a:xfrm rot="5400000" flipV="1">
                    <a:off x="7583027" y="4317126"/>
                    <a:ext cx="63757" cy="72925"/>
                  </a:xfrm>
                  <a:custGeom>
                    <a:avLst/>
                    <a:gdLst>
                      <a:gd name="connsiteX0" fmla="*/ 30245 w 63757"/>
                      <a:gd name="connsiteY0" fmla="*/ 61732 h 72925"/>
                      <a:gd name="connsiteX1" fmla="*/ 15739 w 63757"/>
                      <a:gd name="connsiteY1" fmla="*/ 54569 h 72925"/>
                      <a:gd name="connsiteX2" fmla="*/ 10401 w 63757"/>
                      <a:gd name="connsiteY2" fmla="*/ 34943 h 72925"/>
                      <a:gd name="connsiteX3" fmla="*/ 15700 w 63757"/>
                      <a:gd name="connsiteY3" fmla="*/ 15318 h 72925"/>
                      <a:gd name="connsiteX4" fmla="*/ 30245 w 63757"/>
                      <a:gd name="connsiteY4" fmla="*/ 8154 h 72925"/>
                      <a:gd name="connsiteX5" fmla="*/ 44691 w 63757"/>
                      <a:gd name="connsiteY5" fmla="*/ 15337 h 72925"/>
                      <a:gd name="connsiteX6" fmla="*/ 50029 w 63757"/>
                      <a:gd name="connsiteY6" fmla="*/ 34943 h 72925"/>
                      <a:gd name="connsiteX7" fmla="*/ 44691 w 63757"/>
                      <a:gd name="connsiteY7" fmla="*/ 54509 h 72925"/>
                      <a:gd name="connsiteX8" fmla="*/ 30245 w 63757"/>
                      <a:gd name="connsiteY8" fmla="*/ 61732 h 72925"/>
                      <a:gd name="connsiteX9" fmla="*/ 30245 w 63757"/>
                      <a:gd name="connsiteY9" fmla="*/ 71396 h 72925"/>
                      <a:gd name="connsiteX10" fmla="*/ 53621 w 63757"/>
                      <a:gd name="connsiteY10" fmla="*/ 61712 h 72925"/>
                      <a:gd name="connsiteX11" fmla="*/ 62134 w 63757"/>
                      <a:gd name="connsiteY11" fmla="*/ 34943 h 72925"/>
                      <a:gd name="connsiteX12" fmla="*/ 53621 w 63757"/>
                      <a:gd name="connsiteY12" fmla="*/ 8174 h 72925"/>
                      <a:gd name="connsiteX13" fmla="*/ 30245 w 63757"/>
                      <a:gd name="connsiteY13" fmla="*/ -1530 h 72925"/>
                      <a:gd name="connsiteX14" fmla="*/ 6830 w 63757"/>
                      <a:gd name="connsiteY14" fmla="*/ 8174 h 72925"/>
                      <a:gd name="connsiteX15" fmla="*/ -1624 w 63757"/>
                      <a:gd name="connsiteY15" fmla="*/ 34943 h 72925"/>
                      <a:gd name="connsiteX16" fmla="*/ 6830 w 63757"/>
                      <a:gd name="connsiteY16" fmla="*/ 61712 h 72925"/>
                      <a:gd name="connsiteX17" fmla="*/ 30245 w 63757"/>
                      <a:gd name="connsiteY17" fmla="*/ 71396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245" y="61732"/>
                        </a:moveTo>
                        <a:cubicBezTo>
                          <a:pt x="24133" y="61732"/>
                          <a:pt x="19298" y="59344"/>
                          <a:pt x="15739" y="54569"/>
                        </a:cubicBezTo>
                        <a:cubicBezTo>
                          <a:pt x="12181" y="49793"/>
                          <a:pt x="10401" y="43251"/>
                          <a:pt x="10401" y="34943"/>
                        </a:cubicBezTo>
                        <a:cubicBezTo>
                          <a:pt x="10401" y="26635"/>
                          <a:pt x="12168" y="20093"/>
                          <a:pt x="15700" y="15318"/>
                        </a:cubicBezTo>
                        <a:cubicBezTo>
                          <a:pt x="19245" y="10542"/>
                          <a:pt x="24094" y="8154"/>
                          <a:pt x="30245" y="8154"/>
                        </a:cubicBezTo>
                        <a:cubicBezTo>
                          <a:pt x="36331" y="8154"/>
                          <a:pt x="41146" y="10549"/>
                          <a:pt x="44691" y="15337"/>
                        </a:cubicBezTo>
                        <a:cubicBezTo>
                          <a:pt x="48250" y="20140"/>
                          <a:pt x="50029" y="26675"/>
                          <a:pt x="50029" y="34943"/>
                        </a:cubicBezTo>
                        <a:cubicBezTo>
                          <a:pt x="50029" y="43172"/>
                          <a:pt x="48250" y="49694"/>
                          <a:pt x="44691" y="54509"/>
                        </a:cubicBezTo>
                        <a:cubicBezTo>
                          <a:pt x="41146" y="59325"/>
                          <a:pt x="36331" y="61732"/>
                          <a:pt x="30245" y="61732"/>
                        </a:cubicBezTo>
                        <a:close/>
                        <a:moveTo>
                          <a:pt x="30245" y="71396"/>
                        </a:moveTo>
                        <a:cubicBezTo>
                          <a:pt x="40167" y="71396"/>
                          <a:pt x="47959" y="68168"/>
                          <a:pt x="53621" y="61712"/>
                        </a:cubicBezTo>
                        <a:cubicBezTo>
                          <a:pt x="59296" y="55270"/>
                          <a:pt x="62134" y="46347"/>
                          <a:pt x="62134" y="34943"/>
                        </a:cubicBezTo>
                        <a:cubicBezTo>
                          <a:pt x="62134" y="23579"/>
                          <a:pt x="59296" y="14656"/>
                          <a:pt x="53621" y="8174"/>
                        </a:cubicBezTo>
                        <a:cubicBezTo>
                          <a:pt x="47959" y="1705"/>
                          <a:pt x="40167" y="-1530"/>
                          <a:pt x="30245" y="-1530"/>
                        </a:cubicBezTo>
                        <a:cubicBezTo>
                          <a:pt x="20284" y="-1530"/>
                          <a:pt x="12478" y="1705"/>
                          <a:pt x="6830" y="8174"/>
                        </a:cubicBezTo>
                        <a:cubicBezTo>
                          <a:pt x="1194" y="14656"/>
                          <a:pt x="-1624" y="23579"/>
                          <a:pt x="-1624" y="34943"/>
                        </a:cubicBezTo>
                        <a:cubicBezTo>
                          <a:pt x="-1624" y="46347"/>
                          <a:pt x="1194" y="55270"/>
                          <a:pt x="6830" y="61712"/>
                        </a:cubicBezTo>
                        <a:cubicBezTo>
                          <a:pt x="12478" y="68168"/>
                          <a:pt x="20284" y="71396"/>
                          <a:pt x="30245" y="71396"/>
                        </a:cubicBezTo>
                        <a:close/>
                      </a:path>
                    </a:pathLst>
                  </a:custGeom>
                  <a:solidFill>
                    <a:srgbClr val="000000"/>
                  </a:solidFill>
                  <a:ln w="20" cap="flat">
                    <a:noFill/>
                    <a:prstDash val="solid"/>
                    <a:round/>
                  </a:ln>
                </p:spPr>
                <p:txBody>
                  <a:bodyPr rtlCol="0" anchor="ctr"/>
                  <a:lstStyle/>
                  <a:p>
                    <a:endParaRPr lang="en-US" sz="1400"/>
                  </a:p>
                </p:txBody>
              </p:sp>
              <p:sp>
                <p:nvSpPr>
                  <p:cNvPr id="90" name="Freeform 89">
                    <a:extLst>
                      <a:ext uri="{FF2B5EF4-FFF2-40B4-BE49-F238E27FC236}">
                        <a16:creationId xmlns:a16="http://schemas.microsoft.com/office/drawing/2014/main" id="{95F4BC4D-53D5-CB04-431F-6CE1FC12DD7A}"/>
                      </a:ext>
                    </a:extLst>
                  </p:cNvPr>
                  <p:cNvSpPr/>
                  <p:nvPr/>
                </p:nvSpPr>
                <p:spPr>
                  <a:xfrm rot="5400000" flipV="1">
                    <a:off x="7588365" y="4389370"/>
                    <a:ext cx="53082" cy="72925"/>
                  </a:xfrm>
                  <a:custGeom>
                    <a:avLst/>
                    <a:gdLst>
                      <a:gd name="connsiteX0" fmla="*/ 48003 w 53082"/>
                      <a:gd name="connsiteY0" fmla="*/ 67691 h 72925"/>
                      <a:gd name="connsiteX1" fmla="*/ 48003 w 53082"/>
                      <a:gd name="connsiteY1" fmla="*/ 56896 h 72925"/>
                      <a:gd name="connsiteX2" fmla="*/ 37962 w 53082"/>
                      <a:gd name="connsiteY2" fmla="*/ 60607 h 72925"/>
                      <a:gd name="connsiteX3" fmla="*/ 27167 w 53082"/>
                      <a:gd name="connsiteY3" fmla="*/ 61857 h 72925"/>
                      <a:gd name="connsiteX4" fmla="*/ 14427 w 53082"/>
                      <a:gd name="connsiteY4" fmla="*/ 59257 h 72925"/>
                      <a:gd name="connsiteX5" fmla="*/ 10180 w 53082"/>
                      <a:gd name="connsiteY5" fmla="*/ 51439 h 72925"/>
                      <a:gd name="connsiteX6" fmla="*/ 13216 w 53082"/>
                      <a:gd name="connsiteY6" fmla="*/ 45208 h 72925"/>
                      <a:gd name="connsiteX7" fmla="*/ 25440 w 53082"/>
                      <a:gd name="connsiteY7" fmla="*/ 40902 h 72925"/>
                      <a:gd name="connsiteX8" fmla="*/ 29349 w 53082"/>
                      <a:gd name="connsiteY8" fmla="*/ 40029 h 72925"/>
                      <a:gd name="connsiteX9" fmla="*/ 46613 w 53082"/>
                      <a:gd name="connsiteY9" fmla="*/ 32687 h 72925"/>
                      <a:gd name="connsiteX10" fmla="*/ 51733 w 53082"/>
                      <a:gd name="connsiteY10" fmla="*/ 19451 h 72925"/>
                      <a:gd name="connsiteX11" fmla="*/ 44073 w 53082"/>
                      <a:gd name="connsiteY11" fmla="*/ 4112 h 72925"/>
                      <a:gd name="connsiteX12" fmla="*/ 23019 w 53082"/>
                      <a:gd name="connsiteY12" fmla="*/ -1524 h 72925"/>
                      <a:gd name="connsiteX13" fmla="*/ 11391 w 53082"/>
                      <a:gd name="connsiteY13" fmla="*/ -433 h 72925"/>
                      <a:gd name="connsiteX14" fmla="*/ -1349 w 53082"/>
                      <a:gd name="connsiteY14" fmla="*/ 2822 h 72925"/>
                      <a:gd name="connsiteX15" fmla="*/ -1349 w 53082"/>
                      <a:gd name="connsiteY15" fmla="*/ 14609 h 72925"/>
                      <a:gd name="connsiteX16" fmla="*/ 11113 w 53082"/>
                      <a:gd name="connsiteY16" fmla="*/ 9668 h 72925"/>
                      <a:gd name="connsiteX17" fmla="*/ 23277 w 53082"/>
                      <a:gd name="connsiteY17" fmla="*/ 8041 h 72925"/>
                      <a:gd name="connsiteX18" fmla="*/ 35660 w 53082"/>
                      <a:gd name="connsiteY18" fmla="*/ 10799 h 72925"/>
                      <a:gd name="connsiteX19" fmla="*/ 40005 w 53082"/>
                      <a:gd name="connsiteY19" fmla="*/ 18578 h 72925"/>
                      <a:gd name="connsiteX20" fmla="*/ 36870 w 53082"/>
                      <a:gd name="connsiteY20" fmla="*/ 25702 h 72925"/>
                      <a:gd name="connsiteX21" fmla="*/ 23138 w 53082"/>
                      <a:gd name="connsiteY21" fmla="*/ 30484 h 72925"/>
                      <a:gd name="connsiteX22" fmla="*/ 19170 w 53082"/>
                      <a:gd name="connsiteY22" fmla="*/ 31417 h 72925"/>
                      <a:gd name="connsiteX23" fmla="*/ 3850 w 53082"/>
                      <a:gd name="connsiteY23" fmla="*/ 38263 h 72925"/>
                      <a:gd name="connsiteX24" fmla="*/ -853 w 53082"/>
                      <a:gd name="connsiteY24" fmla="*/ 50943 h 72925"/>
                      <a:gd name="connsiteX25" fmla="*/ 6093 w 53082"/>
                      <a:gd name="connsiteY25" fmla="*/ 66064 h 72925"/>
                      <a:gd name="connsiteX26" fmla="*/ 25817 w 53082"/>
                      <a:gd name="connsiteY26" fmla="*/ 71402 h 72925"/>
                      <a:gd name="connsiteX27" fmla="*/ 37704 w 53082"/>
                      <a:gd name="connsiteY27" fmla="*/ 70469 h 72925"/>
                      <a:gd name="connsiteX28" fmla="*/ 48003 w 53082"/>
                      <a:gd name="connsiteY28" fmla="*/ 6769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82" h="72925">
                        <a:moveTo>
                          <a:pt x="48003" y="67691"/>
                        </a:moveTo>
                        <a:lnTo>
                          <a:pt x="48003" y="56896"/>
                        </a:lnTo>
                        <a:cubicBezTo>
                          <a:pt x="44788" y="58550"/>
                          <a:pt x="41441" y="59787"/>
                          <a:pt x="37962" y="60607"/>
                        </a:cubicBezTo>
                        <a:cubicBezTo>
                          <a:pt x="34495" y="61440"/>
                          <a:pt x="30897" y="61857"/>
                          <a:pt x="27167" y="61857"/>
                        </a:cubicBezTo>
                        <a:cubicBezTo>
                          <a:pt x="21505" y="61857"/>
                          <a:pt x="17258" y="60990"/>
                          <a:pt x="14427" y="59257"/>
                        </a:cubicBezTo>
                        <a:cubicBezTo>
                          <a:pt x="11596" y="57524"/>
                          <a:pt x="10180" y="54918"/>
                          <a:pt x="10180" y="51439"/>
                        </a:cubicBezTo>
                        <a:cubicBezTo>
                          <a:pt x="10180" y="48793"/>
                          <a:pt x="11192" y="46716"/>
                          <a:pt x="13216" y="45208"/>
                        </a:cubicBezTo>
                        <a:cubicBezTo>
                          <a:pt x="15240" y="43700"/>
                          <a:pt x="19315" y="42265"/>
                          <a:pt x="25440" y="40902"/>
                        </a:cubicBezTo>
                        <a:lnTo>
                          <a:pt x="29349" y="40029"/>
                        </a:lnTo>
                        <a:cubicBezTo>
                          <a:pt x="37446" y="38296"/>
                          <a:pt x="43200" y="35848"/>
                          <a:pt x="46613" y="32687"/>
                        </a:cubicBezTo>
                        <a:cubicBezTo>
                          <a:pt x="50027" y="29525"/>
                          <a:pt x="51733" y="25113"/>
                          <a:pt x="51733" y="19451"/>
                        </a:cubicBezTo>
                        <a:cubicBezTo>
                          <a:pt x="51733" y="12995"/>
                          <a:pt x="49180" y="7882"/>
                          <a:pt x="44073" y="4112"/>
                        </a:cubicBezTo>
                        <a:cubicBezTo>
                          <a:pt x="38967" y="355"/>
                          <a:pt x="31949" y="-1524"/>
                          <a:pt x="23019" y="-1524"/>
                        </a:cubicBezTo>
                        <a:cubicBezTo>
                          <a:pt x="19302" y="-1524"/>
                          <a:pt x="15426" y="-1160"/>
                          <a:pt x="11391" y="-433"/>
                        </a:cubicBezTo>
                        <a:cubicBezTo>
                          <a:pt x="7356" y="295"/>
                          <a:pt x="3109" y="1380"/>
                          <a:pt x="-1349" y="2822"/>
                        </a:cubicBezTo>
                        <a:lnTo>
                          <a:pt x="-1349" y="14609"/>
                        </a:lnTo>
                        <a:cubicBezTo>
                          <a:pt x="2871" y="12413"/>
                          <a:pt x="7025" y="10766"/>
                          <a:pt x="11113" y="9668"/>
                        </a:cubicBezTo>
                        <a:cubicBezTo>
                          <a:pt x="15201" y="8583"/>
                          <a:pt x="19255" y="8041"/>
                          <a:pt x="23277" y="8041"/>
                        </a:cubicBezTo>
                        <a:cubicBezTo>
                          <a:pt x="28648" y="8041"/>
                          <a:pt x="32776" y="8960"/>
                          <a:pt x="35660" y="10799"/>
                        </a:cubicBezTo>
                        <a:cubicBezTo>
                          <a:pt x="38557" y="12638"/>
                          <a:pt x="40005" y="15231"/>
                          <a:pt x="40005" y="18578"/>
                        </a:cubicBezTo>
                        <a:cubicBezTo>
                          <a:pt x="40005" y="21673"/>
                          <a:pt x="38960" y="24048"/>
                          <a:pt x="36870" y="25702"/>
                        </a:cubicBezTo>
                        <a:cubicBezTo>
                          <a:pt x="34793" y="27355"/>
                          <a:pt x="30216" y="28949"/>
                          <a:pt x="23138" y="30484"/>
                        </a:cubicBezTo>
                        <a:lnTo>
                          <a:pt x="19170" y="31417"/>
                        </a:lnTo>
                        <a:cubicBezTo>
                          <a:pt x="12105" y="32898"/>
                          <a:pt x="6999" y="35180"/>
                          <a:pt x="3850" y="38263"/>
                        </a:cubicBezTo>
                        <a:cubicBezTo>
                          <a:pt x="715" y="41345"/>
                          <a:pt x="-853" y="45572"/>
                          <a:pt x="-853" y="50943"/>
                        </a:cubicBezTo>
                        <a:cubicBezTo>
                          <a:pt x="-853" y="57478"/>
                          <a:pt x="1462" y="62518"/>
                          <a:pt x="6093" y="66064"/>
                        </a:cubicBezTo>
                        <a:cubicBezTo>
                          <a:pt x="10723" y="69622"/>
                          <a:pt x="17298" y="71402"/>
                          <a:pt x="25817" y="71402"/>
                        </a:cubicBezTo>
                        <a:cubicBezTo>
                          <a:pt x="30024" y="71402"/>
                          <a:pt x="33986" y="71091"/>
                          <a:pt x="37704" y="70469"/>
                        </a:cubicBezTo>
                        <a:cubicBezTo>
                          <a:pt x="41434" y="69861"/>
                          <a:pt x="44867" y="68935"/>
                          <a:pt x="48003" y="67691"/>
                        </a:cubicBezTo>
                        <a:close/>
                      </a:path>
                    </a:pathLst>
                  </a:custGeom>
                  <a:solidFill>
                    <a:srgbClr val="000000"/>
                  </a:solidFill>
                  <a:ln w="20" cap="flat">
                    <a:noFill/>
                    <a:prstDash val="solid"/>
                    <a:round/>
                  </a:ln>
                </p:spPr>
                <p:txBody>
                  <a:bodyPr rtlCol="0" anchor="ctr"/>
                  <a:lstStyle/>
                  <a:p>
                    <a:endParaRPr lang="en-US" sz="1400"/>
                  </a:p>
                </p:txBody>
              </p:sp>
              <p:sp>
                <p:nvSpPr>
                  <p:cNvPr id="91" name="Freeform 90">
                    <a:extLst>
                      <a:ext uri="{FF2B5EF4-FFF2-40B4-BE49-F238E27FC236}">
                        <a16:creationId xmlns:a16="http://schemas.microsoft.com/office/drawing/2014/main" id="{C352F985-7669-CB0F-9311-5C574A060D88}"/>
                      </a:ext>
                    </a:extLst>
                  </p:cNvPr>
                  <p:cNvSpPr/>
                  <p:nvPr/>
                </p:nvSpPr>
                <p:spPr>
                  <a:xfrm rot="5400000" flipV="1">
                    <a:off x="7587432" y="4456589"/>
                    <a:ext cx="54947" cy="72925"/>
                  </a:xfrm>
                  <a:custGeom>
                    <a:avLst/>
                    <a:gdLst>
                      <a:gd name="connsiteX0" fmla="*/ 53545 w 54947"/>
                      <a:gd name="connsiteY0" fmla="*/ 67081 h 72925"/>
                      <a:gd name="connsiteX1" fmla="*/ 53545 w 54947"/>
                      <a:gd name="connsiteY1" fmla="*/ 56405 h 72925"/>
                      <a:gd name="connsiteX2" fmla="*/ 43842 w 54947"/>
                      <a:gd name="connsiteY2" fmla="*/ 60414 h 72925"/>
                      <a:gd name="connsiteX3" fmla="*/ 34019 w 54947"/>
                      <a:gd name="connsiteY3" fmla="*/ 61743 h 72925"/>
                      <a:gd name="connsiteX4" fmla="*/ 16755 w 54947"/>
                      <a:gd name="connsiteY4" fmla="*/ 54699 h 72925"/>
                      <a:gd name="connsiteX5" fmla="*/ 10623 w 54947"/>
                      <a:gd name="connsiteY5" fmla="*/ 34954 h 72925"/>
                      <a:gd name="connsiteX6" fmla="*/ 16755 w 54947"/>
                      <a:gd name="connsiteY6" fmla="*/ 15190 h 72925"/>
                      <a:gd name="connsiteX7" fmla="*/ 34019 w 54947"/>
                      <a:gd name="connsiteY7" fmla="*/ 8165 h 72925"/>
                      <a:gd name="connsiteX8" fmla="*/ 43842 w 54947"/>
                      <a:gd name="connsiteY8" fmla="*/ 9495 h 72925"/>
                      <a:gd name="connsiteX9" fmla="*/ 53545 w 54947"/>
                      <a:gd name="connsiteY9" fmla="*/ 13503 h 72925"/>
                      <a:gd name="connsiteX10" fmla="*/ 53545 w 54947"/>
                      <a:gd name="connsiteY10" fmla="*/ 2946 h 72925"/>
                      <a:gd name="connsiteX11" fmla="*/ 43643 w 54947"/>
                      <a:gd name="connsiteY11" fmla="*/ -388 h 72925"/>
                      <a:gd name="connsiteX12" fmla="*/ 32769 w 54947"/>
                      <a:gd name="connsiteY12" fmla="*/ -1519 h 72925"/>
                      <a:gd name="connsiteX13" fmla="*/ 7825 w 54947"/>
                      <a:gd name="connsiteY13" fmla="*/ 8344 h 72925"/>
                      <a:gd name="connsiteX14" fmla="*/ -1402 w 54947"/>
                      <a:gd name="connsiteY14" fmla="*/ 34954 h 72925"/>
                      <a:gd name="connsiteX15" fmla="*/ 7925 w 54947"/>
                      <a:gd name="connsiteY15" fmla="*/ 61664 h 72925"/>
                      <a:gd name="connsiteX16" fmla="*/ 33523 w 54947"/>
                      <a:gd name="connsiteY16" fmla="*/ 71407 h 72925"/>
                      <a:gd name="connsiteX17" fmla="*/ 43802 w 54947"/>
                      <a:gd name="connsiteY17" fmla="*/ 70316 h 72925"/>
                      <a:gd name="connsiteX18" fmla="*/ 53545 w 54947"/>
                      <a:gd name="connsiteY18" fmla="*/ 6708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545" y="67081"/>
                        </a:moveTo>
                        <a:lnTo>
                          <a:pt x="53545" y="56405"/>
                        </a:lnTo>
                        <a:cubicBezTo>
                          <a:pt x="50317" y="58191"/>
                          <a:pt x="47083" y="59527"/>
                          <a:pt x="43842" y="60414"/>
                        </a:cubicBezTo>
                        <a:cubicBezTo>
                          <a:pt x="40601" y="61300"/>
                          <a:pt x="37327" y="61743"/>
                          <a:pt x="34019" y="61743"/>
                        </a:cubicBezTo>
                        <a:cubicBezTo>
                          <a:pt x="26611" y="61743"/>
                          <a:pt x="20856" y="59395"/>
                          <a:pt x="16755" y="54699"/>
                        </a:cubicBezTo>
                        <a:cubicBezTo>
                          <a:pt x="12667" y="50016"/>
                          <a:pt x="10623" y="43434"/>
                          <a:pt x="10623" y="34954"/>
                        </a:cubicBezTo>
                        <a:cubicBezTo>
                          <a:pt x="10623" y="26474"/>
                          <a:pt x="12667" y="19886"/>
                          <a:pt x="16755" y="15190"/>
                        </a:cubicBezTo>
                        <a:cubicBezTo>
                          <a:pt x="20856" y="10507"/>
                          <a:pt x="26611" y="8165"/>
                          <a:pt x="34019" y="8165"/>
                        </a:cubicBezTo>
                        <a:cubicBezTo>
                          <a:pt x="37327" y="8165"/>
                          <a:pt x="40601" y="8608"/>
                          <a:pt x="43842" y="9495"/>
                        </a:cubicBezTo>
                        <a:cubicBezTo>
                          <a:pt x="47083" y="10381"/>
                          <a:pt x="50317" y="11717"/>
                          <a:pt x="53545" y="13503"/>
                        </a:cubicBezTo>
                        <a:lnTo>
                          <a:pt x="53545" y="2946"/>
                        </a:lnTo>
                        <a:cubicBezTo>
                          <a:pt x="50357" y="1464"/>
                          <a:pt x="47057" y="353"/>
                          <a:pt x="43643" y="-388"/>
                        </a:cubicBezTo>
                        <a:cubicBezTo>
                          <a:pt x="40244" y="-1142"/>
                          <a:pt x="36619" y="-1519"/>
                          <a:pt x="32769" y="-1519"/>
                        </a:cubicBezTo>
                        <a:cubicBezTo>
                          <a:pt x="22305" y="-1519"/>
                          <a:pt x="13990" y="1769"/>
                          <a:pt x="7825" y="8344"/>
                        </a:cubicBezTo>
                        <a:cubicBezTo>
                          <a:pt x="1674" y="14919"/>
                          <a:pt x="-1402" y="23789"/>
                          <a:pt x="-1402" y="34954"/>
                        </a:cubicBezTo>
                        <a:cubicBezTo>
                          <a:pt x="-1402" y="46278"/>
                          <a:pt x="1707" y="55181"/>
                          <a:pt x="7925" y="61664"/>
                        </a:cubicBezTo>
                        <a:cubicBezTo>
                          <a:pt x="14156" y="68159"/>
                          <a:pt x="22688" y="71407"/>
                          <a:pt x="33523" y="71407"/>
                        </a:cubicBezTo>
                        <a:cubicBezTo>
                          <a:pt x="37029" y="71407"/>
                          <a:pt x="40455" y="71043"/>
                          <a:pt x="43802" y="70316"/>
                        </a:cubicBezTo>
                        <a:cubicBezTo>
                          <a:pt x="47149" y="69601"/>
                          <a:pt x="50397" y="68523"/>
                          <a:pt x="53545" y="67081"/>
                        </a:cubicBezTo>
                        <a:close/>
                      </a:path>
                    </a:pathLst>
                  </a:custGeom>
                  <a:solidFill>
                    <a:srgbClr val="000000"/>
                  </a:solidFill>
                  <a:ln w="20" cap="flat">
                    <a:noFill/>
                    <a:prstDash val="solid"/>
                    <a:round/>
                  </a:ln>
                </p:spPr>
                <p:txBody>
                  <a:bodyPr rtlCol="0" anchor="ctr"/>
                  <a:lstStyle/>
                  <a:p>
                    <a:endParaRPr lang="en-US" sz="1400"/>
                  </a:p>
                </p:txBody>
              </p:sp>
              <p:sp>
                <p:nvSpPr>
                  <p:cNvPr id="92" name="Freeform 91">
                    <a:extLst>
                      <a:ext uri="{FF2B5EF4-FFF2-40B4-BE49-F238E27FC236}">
                        <a16:creationId xmlns:a16="http://schemas.microsoft.com/office/drawing/2014/main" id="{5E6AA341-1495-CDC7-7835-3B1DE7D3C6E9}"/>
                      </a:ext>
                    </a:extLst>
                  </p:cNvPr>
                  <p:cNvSpPr/>
                  <p:nvPr/>
                </p:nvSpPr>
                <p:spPr>
                  <a:xfrm rot="5400000" flipV="1">
                    <a:off x="7585567" y="4528894"/>
                    <a:ext cx="58677" cy="72925"/>
                  </a:xfrm>
                  <a:custGeom>
                    <a:avLst/>
                    <a:gdLst>
                      <a:gd name="connsiteX0" fmla="*/ 34390 w 58677"/>
                      <a:gd name="connsiteY0" fmla="*/ 35198 h 72925"/>
                      <a:gd name="connsiteX1" fmla="*/ 15221 w 58677"/>
                      <a:gd name="connsiteY1" fmla="*/ 32043 h 72925"/>
                      <a:gd name="connsiteX2" fmla="*/ 9883 w 58677"/>
                      <a:gd name="connsiteY2" fmla="*/ 21248 h 72925"/>
                      <a:gd name="connsiteX3" fmla="*/ 13892 w 58677"/>
                      <a:gd name="connsiteY3" fmla="*/ 11604 h 72925"/>
                      <a:gd name="connsiteX4" fmla="*/ 24766 w 58677"/>
                      <a:gd name="connsiteY4" fmla="*/ 8052 h 72925"/>
                      <a:gd name="connsiteX5" fmla="*/ 40006 w 58677"/>
                      <a:gd name="connsiteY5" fmla="*/ 14779 h 72925"/>
                      <a:gd name="connsiteX6" fmla="*/ 45741 w 58677"/>
                      <a:gd name="connsiteY6" fmla="*/ 32658 h 72925"/>
                      <a:gd name="connsiteX7" fmla="*/ 45741 w 58677"/>
                      <a:gd name="connsiteY7" fmla="*/ 35198 h 72925"/>
                      <a:gd name="connsiteX8" fmla="*/ 34390 w 58677"/>
                      <a:gd name="connsiteY8" fmla="*/ 35198 h 72925"/>
                      <a:gd name="connsiteX9" fmla="*/ 57151 w 58677"/>
                      <a:gd name="connsiteY9" fmla="*/ 39921 h 72925"/>
                      <a:gd name="connsiteX10" fmla="*/ 57151 w 58677"/>
                      <a:gd name="connsiteY10" fmla="*/ 293 h 72925"/>
                      <a:gd name="connsiteX11" fmla="*/ 45741 w 58677"/>
                      <a:gd name="connsiteY11" fmla="*/ 293 h 72925"/>
                      <a:gd name="connsiteX12" fmla="*/ 45741 w 58677"/>
                      <a:gd name="connsiteY12" fmla="*/ 10830 h 72925"/>
                      <a:gd name="connsiteX13" fmla="*/ 35998 w 58677"/>
                      <a:gd name="connsiteY13" fmla="*/ 1503 h 72925"/>
                      <a:gd name="connsiteX14" fmla="*/ 21730 w 58677"/>
                      <a:gd name="connsiteY14" fmla="*/ -1513 h 72925"/>
                      <a:gd name="connsiteX15" fmla="*/ 4764 w 58677"/>
                      <a:gd name="connsiteY15" fmla="*/ 4480 h 72925"/>
                      <a:gd name="connsiteX16" fmla="*/ -1527 w 58677"/>
                      <a:gd name="connsiteY16" fmla="*/ 20514 h 72925"/>
                      <a:gd name="connsiteX17" fmla="*/ 6311 w 58677"/>
                      <a:gd name="connsiteY17" fmla="*/ 38174 h 72925"/>
                      <a:gd name="connsiteX18" fmla="*/ 29727 w 58677"/>
                      <a:gd name="connsiteY18" fmla="*/ 44128 h 72925"/>
                      <a:gd name="connsiteX19" fmla="*/ 45741 w 58677"/>
                      <a:gd name="connsiteY19" fmla="*/ 44128 h 72925"/>
                      <a:gd name="connsiteX20" fmla="*/ 45741 w 58677"/>
                      <a:gd name="connsiteY20" fmla="*/ 45259 h 72925"/>
                      <a:gd name="connsiteX21" fmla="*/ 40562 w 58677"/>
                      <a:gd name="connsiteY21" fmla="*/ 57443 h 72925"/>
                      <a:gd name="connsiteX22" fmla="*/ 26016 w 58677"/>
                      <a:gd name="connsiteY22" fmla="*/ 61749 h 72925"/>
                      <a:gd name="connsiteX23" fmla="*/ 14408 w 58677"/>
                      <a:gd name="connsiteY23" fmla="*/ 60320 h 72925"/>
                      <a:gd name="connsiteX24" fmla="*/ 3573 w 58677"/>
                      <a:gd name="connsiteY24" fmla="*/ 56034 h 72925"/>
                      <a:gd name="connsiteX25" fmla="*/ 3573 w 58677"/>
                      <a:gd name="connsiteY25" fmla="*/ 66591 h 72925"/>
                      <a:gd name="connsiteX26" fmla="*/ 15717 w 58677"/>
                      <a:gd name="connsiteY26" fmla="*/ 70202 h 72925"/>
                      <a:gd name="connsiteX27" fmla="*/ 27187 w 58677"/>
                      <a:gd name="connsiteY27" fmla="*/ 71413 h 72925"/>
                      <a:gd name="connsiteX28" fmla="*/ 49710 w 58677"/>
                      <a:gd name="connsiteY28" fmla="*/ 63594 h 72925"/>
                      <a:gd name="connsiteX29" fmla="*/ 57151 w 58677"/>
                      <a:gd name="connsiteY29" fmla="*/ 3992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390" y="35198"/>
                        </a:moveTo>
                        <a:cubicBezTo>
                          <a:pt x="25169" y="35198"/>
                          <a:pt x="18780" y="34146"/>
                          <a:pt x="15221" y="32043"/>
                        </a:cubicBezTo>
                        <a:cubicBezTo>
                          <a:pt x="11663" y="29939"/>
                          <a:pt x="9883" y="26341"/>
                          <a:pt x="9883" y="21248"/>
                        </a:cubicBezTo>
                        <a:cubicBezTo>
                          <a:pt x="9883" y="17200"/>
                          <a:pt x="11219" y="13985"/>
                          <a:pt x="13892" y="11604"/>
                        </a:cubicBezTo>
                        <a:cubicBezTo>
                          <a:pt x="16564" y="9236"/>
                          <a:pt x="20189" y="8052"/>
                          <a:pt x="24766" y="8052"/>
                        </a:cubicBezTo>
                        <a:cubicBezTo>
                          <a:pt x="31103" y="8052"/>
                          <a:pt x="36183" y="10294"/>
                          <a:pt x="40006" y="14779"/>
                        </a:cubicBezTo>
                        <a:cubicBezTo>
                          <a:pt x="43829" y="19263"/>
                          <a:pt x="45741" y="25223"/>
                          <a:pt x="45741" y="32658"/>
                        </a:cubicBezTo>
                        <a:lnTo>
                          <a:pt x="45741" y="35198"/>
                        </a:lnTo>
                        <a:lnTo>
                          <a:pt x="34390" y="35198"/>
                        </a:lnTo>
                        <a:close/>
                        <a:moveTo>
                          <a:pt x="57151" y="39921"/>
                        </a:moveTo>
                        <a:lnTo>
                          <a:pt x="57151" y="293"/>
                        </a:lnTo>
                        <a:lnTo>
                          <a:pt x="45741" y="293"/>
                        </a:lnTo>
                        <a:lnTo>
                          <a:pt x="45741" y="10830"/>
                        </a:lnTo>
                        <a:cubicBezTo>
                          <a:pt x="43135" y="6623"/>
                          <a:pt x="39887" y="3514"/>
                          <a:pt x="35998" y="1503"/>
                        </a:cubicBezTo>
                        <a:cubicBezTo>
                          <a:pt x="32108" y="-508"/>
                          <a:pt x="27352" y="-1513"/>
                          <a:pt x="21730" y="-1513"/>
                        </a:cubicBezTo>
                        <a:cubicBezTo>
                          <a:pt x="14626" y="-1513"/>
                          <a:pt x="8970" y="485"/>
                          <a:pt x="4764" y="4480"/>
                        </a:cubicBezTo>
                        <a:cubicBezTo>
                          <a:pt x="570" y="8475"/>
                          <a:pt x="-1527" y="13820"/>
                          <a:pt x="-1527" y="20514"/>
                        </a:cubicBezTo>
                        <a:cubicBezTo>
                          <a:pt x="-1527" y="28319"/>
                          <a:pt x="1086" y="34206"/>
                          <a:pt x="6311" y="38174"/>
                        </a:cubicBezTo>
                        <a:cubicBezTo>
                          <a:pt x="11550" y="42143"/>
                          <a:pt x="19355" y="44128"/>
                          <a:pt x="29727" y="44128"/>
                        </a:cubicBezTo>
                        <a:lnTo>
                          <a:pt x="45741" y="44128"/>
                        </a:lnTo>
                        <a:lnTo>
                          <a:pt x="45741" y="45259"/>
                        </a:lnTo>
                        <a:cubicBezTo>
                          <a:pt x="45741" y="50511"/>
                          <a:pt x="44015" y="54572"/>
                          <a:pt x="40562" y="57443"/>
                        </a:cubicBezTo>
                        <a:cubicBezTo>
                          <a:pt x="37109" y="60314"/>
                          <a:pt x="32260" y="61749"/>
                          <a:pt x="26016" y="61749"/>
                        </a:cubicBezTo>
                        <a:cubicBezTo>
                          <a:pt x="22047" y="61749"/>
                          <a:pt x="18178" y="61273"/>
                          <a:pt x="14408" y="60320"/>
                        </a:cubicBezTo>
                        <a:cubicBezTo>
                          <a:pt x="10651" y="59368"/>
                          <a:pt x="7039" y="57939"/>
                          <a:pt x="3573" y="56034"/>
                        </a:cubicBezTo>
                        <a:lnTo>
                          <a:pt x="3573" y="66591"/>
                        </a:lnTo>
                        <a:cubicBezTo>
                          <a:pt x="7740" y="68205"/>
                          <a:pt x="11788" y="69409"/>
                          <a:pt x="15717" y="70202"/>
                        </a:cubicBezTo>
                        <a:cubicBezTo>
                          <a:pt x="19646" y="71009"/>
                          <a:pt x="23470" y="71413"/>
                          <a:pt x="27187" y="71413"/>
                        </a:cubicBezTo>
                        <a:cubicBezTo>
                          <a:pt x="37241" y="71413"/>
                          <a:pt x="44749" y="68807"/>
                          <a:pt x="49710" y="63594"/>
                        </a:cubicBezTo>
                        <a:cubicBezTo>
                          <a:pt x="54671" y="58395"/>
                          <a:pt x="57151" y="50504"/>
                          <a:pt x="57151" y="39921"/>
                        </a:cubicBezTo>
                        <a:close/>
                      </a:path>
                    </a:pathLst>
                  </a:custGeom>
                  <a:solidFill>
                    <a:srgbClr val="000000"/>
                  </a:solidFill>
                  <a:ln w="20" cap="flat">
                    <a:noFill/>
                    <a:prstDash val="solid"/>
                    <a:round/>
                  </a:ln>
                </p:spPr>
                <p:txBody>
                  <a:bodyPr rtlCol="0" anchor="ctr"/>
                  <a:lstStyle/>
                  <a:p>
                    <a:endParaRPr lang="en-US" sz="1400"/>
                  </a:p>
                </p:txBody>
              </p:sp>
              <p:sp>
                <p:nvSpPr>
                  <p:cNvPr id="93" name="Freeform 92">
                    <a:extLst>
                      <a:ext uri="{FF2B5EF4-FFF2-40B4-BE49-F238E27FC236}">
                        <a16:creationId xmlns:a16="http://schemas.microsoft.com/office/drawing/2014/main" id="{7E3BD57F-181A-BC6D-BEAA-CF4126AF6783}"/>
                      </a:ext>
                    </a:extLst>
                  </p:cNvPr>
                  <p:cNvSpPr/>
                  <p:nvPr/>
                </p:nvSpPr>
                <p:spPr>
                  <a:xfrm rot="5400000" flipV="1">
                    <a:off x="7622794" y="4575643"/>
                    <a:ext cx="11410" cy="96500"/>
                  </a:xfrm>
                  <a:custGeom>
                    <a:avLst/>
                    <a:gdLst>
                      <a:gd name="connsiteX0" fmla="*/ -554 w 11410"/>
                      <a:gd name="connsiteY0" fmla="*/ 94307 h 96500"/>
                      <a:gd name="connsiteX1" fmla="*/ 10856 w 11410"/>
                      <a:gd name="connsiteY1" fmla="*/ 94307 h 96500"/>
                      <a:gd name="connsiteX2" fmla="*/ 10856 w 11410"/>
                      <a:gd name="connsiteY2" fmla="*/ -2193 h 96500"/>
                      <a:gd name="connsiteX3" fmla="*/ -554 w 11410"/>
                      <a:gd name="connsiteY3" fmla="*/ -2193 h 96500"/>
                      <a:gd name="connsiteX4" fmla="*/ -554 w 11410"/>
                      <a:gd name="connsiteY4" fmla="*/ 9430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554" y="94307"/>
                        </a:moveTo>
                        <a:lnTo>
                          <a:pt x="10856" y="94307"/>
                        </a:lnTo>
                        <a:lnTo>
                          <a:pt x="10856" y="-2193"/>
                        </a:lnTo>
                        <a:lnTo>
                          <a:pt x="-554" y="-2193"/>
                        </a:lnTo>
                        <a:lnTo>
                          <a:pt x="-554" y="94307"/>
                        </a:lnTo>
                        <a:close/>
                      </a:path>
                    </a:pathLst>
                  </a:custGeom>
                  <a:solidFill>
                    <a:srgbClr val="000000"/>
                  </a:solidFill>
                  <a:ln w="20" cap="flat">
                    <a:noFill/>
                    <a:prstDash val="solid"/>
                    <a:round/>
                  </a:ln>
                </p:spPr>
                <p:txBody>
                  <a:bodyPr rtlCol="0" anchor="ctr"/>
                  <a:lstStyle/>
                  <a:p>
                    <a:endParaRPr lang="en-US" sz="1400"/>
                  </a:p>
                </p:txBody>
              </p:sp>
              <p:sp>
                <p:nvSpPr>
                  <p:cNvPr id="94" name="Freeform 93">
                    <a:extLst>
                      <a:ext uri="{FF2B5EF4-FFF2-40B4-BE49-F238E27FC236}">
                        <a16:creationId xmlns:a16="http://schemas.microsoft.com/office/drawing/2014/main" id="{70E7EE10-87E7-8FFE-ECCF-87932F08A6F9}"/>
                      </a:ext>
                    </a:extLst>
                  </p:cNvPr>
                  <p:cNvSpPr/>
                  <p:nvPr/>
                </p:nvSpPr>
                <p:spPr>
                  <a:xfrm rot="5400000" flipV="1">
                    <a:off x="7582719" y="4644235"/>
                    <a:ext cx="64373" cy="72925"/>
                  </a:xfrm>
                  <a:custGeom>
                    <a:avLst/>
                    <a:gdLst>
                      <a:gd name="connsiteX0" fmla="*/ 62734 w 64373"/>
                      <a:gd name="connsiteY0" fmla="*/ 37886 h 72925"/>
                      <a:gd name="connsiteX1" fmla="*/ 62734 w 64373"/>
                      <a:gd name="connsiteY1" fmla="*/ 32310 h 72925"/>
                      <a:gd name="connsiteX2" fmla="*/ 10267 w 64373"/>
                      <a:gd name="connsiteY2" fmla="*/ 32310 h 72925"/>
                      <a:gd name="connsiteX3" fmla="*/ 17371 w 64373"/>
                      <a:gd name="connsiteY3" fmla="*/ 14351 h 72925"/>
                      <a:gd name="connsiteX4" fmla="*/ 35072 w 64373"/>
                      <a:gd name="connsiteY4" fmla="*/ 8180 h 72925"/>
                      <a:gd name="connsiteX5" fmla="*/ 47811 w 64373"/>
                      <a:gd name="connsiteY5" fmla="*/ 9787 h 72925"/>
                      <a:gd name="connsiteX6" fmla="*/ 60075 w 64373"/>
                      <a:gd name="connsiteY6" fmla="*/ 14629 h 72925"/>
                      <a:gd name="connsiteX7" fmla="*/ 60075 w 64373"/>
                      <a:gd name="connsiteY7" fmla="*/ 3834 h 72925"/>
                      <a:gd name="connsiteX8" fmla="*/ 47474 w 64373"/>
                      <a:gd name="connsiteY8" fmla="*/ -135 h 72925"/>
                      <a:gd name="connsiteX9" fmla="*/ 34397 w 64373"/>
                      <a:gd name="connsiteY9" fmla="*/ -1504 h 72925"/>
                      <a:gd name="connsiteX10" fmla="*/ 8064 w 64373"/>
                      <a:gd name="connsiteY10" fmla="*/ 8160 h 72925"/>
                      <a:gd name="connsiteX11" fmla="*/ -1639 w 64373"/>
                      <a:gd name="connsiteY11" fmla="*/ 34354 h 72925"/>
                      <a:gd name="connsiteX12" fmla="*/ 7568 w 64373"/>
                      <a:gd name="connsiteY12" fmla="*/ 61401 h 72925"/>
                      <a:gd name="connsiteX13" fmla="*/ 32412 w 64373"/>
                      <a:gd name="connsiteY13" fmla="*/ 71422 h 72925"/>
                      <a:gd name="connsiteX14" fmla="*/ 54578 w 64373"/>
                      <a:gd name="connsiteY14" fmla="*/ 62393 h 72925"/>
                      <a:gd name="connsiteX15" fmla="*/ 62734 w 64373"/>
                      <a:gd name="connsiteY15" fmla="*/ 37886 h 72925"/>
                      <a:gd name="connsiteX16" fmla="*/ 51324 w 64373"/>
                      <a:gd name="connsiteY16" fmla="*/ 41239 h 72925"/>
                      <a:gd name="connsiteX17" fmla="*/ 46085 w 64373"/>
                      <a:gd name="connsiteY17" fmla="*/ 56162 h 72925"/>
                      <a:gd name="connsiteX18" fmla="*/ 32532 w 64373"/>
                      <a:gd name="connsiteY18" fmla="*/ 61758 h 72925"/>
                      <a:gd name="connsiteX19" fmla="*/ 17252 w 64373"/>
                      <a:gd name="connsiteY19" fmla="*/ 56360 h 72925"/>
                      <a:gd name="connsiteX20" fmla="*/ 10644 w 64373"/>
                      <a:gd name="connsiteY20" fmla="*/ 41160 h 72925"/>
                      <a:gd name="connsiteX21" fmla="*/ 51324 w 64373"/>
                      <a:gd name="connsiteY21" fmla="*/ 4123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734" y="37886"/>
                        </a:moveTo>
                        <a:lnTo>
                          <a:pt x="62734" y="32310"/>
                        </a:lnTo>
                        <a:lnTo>
                          <a:pt x="10267" y="32310"/>
                        </a:lnTo>
                        <a:cubicBezTo>
                          <a:pt x="10770" y="24452"/>
                          <a:pt x="13138" y="18465"/>
                          <a:pt x="17371" y="14351"/>
                        </a:cubicBezTo>
                        <a:cubicBezTo>
                          <a:pt x="21604" y="10237"/>
                          <a:pt x="27505" y="8180"/>
                          <a:pt x="35072" y="8180"/>
                        </a:cubicBezTo>
                        <a:cubicBezTo>
                          <a:pt x="39450" y="8180"/>
                          <a:pt x="43697" y="8716"/>
                          <a:pt x="47811" y="9787"/>
                        </a:cubicBezTo>
                        <a:cubicBezTo>
                          <a:pt x="51925" y="10859"/>
                          <a:pt x="56013" y="12473"/>
                          <a:pt x="60075" y="14629"/>
                        </a:cubicBezTo>
                        <a:lnTo>
                          <a:pt x="60075" y="3834"/>
                        </a:lnTo>
                        <a:cubicBezTo>
                          <a:pt x="55974" y="2101"/>
                          <a:pt x="51773" y="778"/>
                          <a:pt x="47474" y="-135"/>
                        </a:cubicBezTo>
                        <a:cubicBezTo>
                          <a:pt x="43174" y="-1048"/>
                          <a:pt x="38815" y="-1504"/>
                          <a:pt x="34397" y="-1504"/>
                        </a:cubicBezTo>
                        <a:cubicBezTo>
                          <a:pt x="23311" y="-1504"/>
                          <a:pt x="14533" y="1717"/>
                          <a:pt x="8064" y="8160"/>
                        </a:cubicBezTo>
                        <a:cubicBezTo>
                          <a:pt x="1595" y="14616"/>
                          <a:pt x="-1639" y="23347"/>
                          <a:pt x="-1639" y="34354"/>
                        </a:cubicBezTo>
                        <a:cubicBezTo>
                          <a:pt x="-1639" y="45718"/>
                          <a:pt x="1430" y="54733"/>
                          <a:pt x="7568" y="61401"/>
                        </a:cubicBezTo>
                        <a:cubicBezTo>
                          <a:pt x="13706" y="68082"/>
                          <a:pt x="21988" y="71422"/>
                          <a:pt x="32412" y="71422"/>
                        </a:cubicBezTo>
                        <a:cubicBezTo>
                          <a:pt x="41752" y="71422"/>
                          <a:pt x="49141" y="68412"/>
                          <a:pt x="54578" y="62393"/>
                        </a:cubicBezTo>
                        <a:cubicBezTo>
                          <a:pt x="60015" y="56387"/>
                          <a:pt x="62734" y="48218"/>
                          <a:pt x="62734" y="37886"/>
                        </a:cubicBezTo>
                        <a:close/>
                        <a:moveTo>
                          <a:pt x="51324" y="41239"/>
                        </a:moveTo>
                        <a:cubicBezTo>
                          <a:pt x="51244" y="47470"/>
                          <a:pt x="49498" y="52445"/>
                          <a:pt x="46085" y="56162"/>
                        </a:cubicBezTo>
                        <a:cubicBezTo>
                          <a:pt x="42672" y="59893"/>
                          <a:pt x="38154" y="61758"/>
                          <a:pt x="32532" y="61758"/>
                        </a:cubicBezTo>
                        <a:cubicBezTo>
                          <a:pt x="26168" y="61758"/>
                          <a:pt x="21075" y="59959"/>
                          <a:pt x="17252" y="56360"/>
                        </a:cubicBezTo>
                        <a:cubicBezTo>
                          <a:pt x="13429" y="52762"/>
                          <a:pt x="11226" y="47695"/>
                          <a:pt x="10644" y="41160"/>
                        </a:cubicBezTo>
                        <a:lnTo>
                          <a:pt x="51324" y="41239"/>
                        </a:lnTo>
                        <a:close/>
                      </a:path>
                    </a:pathLst>
                  </a:custGeom>
                  <a:solidFill>
                    <a:srgbClr val="000000"/>
                  </a:solidFill>
                  <a:ln w="20" cap="flat">
                    <a:noFill/>
                    <a:prstDash val="solid"/>
                    <a:round/>
                  </a:ln>
                </p:spPr>
                <p:txBody>
                  <a:bodyPr rtlCol="0" anchor="ctr"/>
                  <a:lstStyle/>
                  <a:p>
                    <a:endParaRPr lang="en-US" sz="1400"/>
                  </a:p>
                </p:txBody>
              </p:sp>
            </p:grpSp>
          </p:grpSp>
          <p:grpSp>
            <p:nvGrpSpPr>
              <p:cNvPr id="29" name="Graphic 1109">
                <a:extLst>
                  <a:ext uri="{FF2B5EF4-FFF2-40B4-BE49-F238E27FC236}">
                    <a16:creationId xmlns:a16="http://schemas.microsoft.com/office/drawing/2014/main" id="{650D21F4-2C2D-70EC-37A4-92310C5C3EDA}"/>
                  </a:ext>
                </a:extLst>
              </p:cNvPr>
              <p:cNvGrpSpPr/>
              <p:nvPr/>
            </p:nvGrpSpPr>
            <p:grpSpPr>
              <a:xfrm>
                <a:off x="7776029" y="3961765"/>
                <a:ext cx="98305" cy="501652"/>
                <a:chOff x="7776029" y="3961765"/>
                <a:chExt cx="98305" cy="501652"/>
              </a:xfrm>
              <a:solidFill>
                <a:srgbClr val="000000"/>
              </a:solidFill>
            </p:grpSpPr>
            <p:sp>
              <p:nvSpPr>
                <p:cNvPr id="75" name="Freeform 74">
                  <a:extLst>
                    <a:ext uri="{FF2B5EF4-FFF2-40B4-BE49-F238E27FC236}">
                      <a16:creationId xmlns:a16="http://schemas.microsoft.com/office/drawing/2014/main" id="{546C7EA3-8887-9EE2-CCA7-BEED1D405F0E}"/>
                    </a:ext>
                  </a:extLst>
                </p:cNvPr>
                <p:cNvSpPr/>
                <p:nvPr/>
              </p:nvSpPr>
              <p:spPr>
                <a:xfrm>
                  <a:off x="7812887" y="3961765"/>
                  <a:ext cx="12700" cy="44450"/>
                </a:xfrm>
                <a:custGeom>
                  <a:avLst/>
                  <a:gdLst>
                    <a:gd name="connsiteX0" fmla="*/ 351 w 12700"/>
                    <a:gd name="connsiteY0" fmla="*/ 186 h 44450"/>
                    <a:gd name="connsiteX1" fmla="*/ 351 w 12700"/>
                    <a:gd name="connsiteY1" fmla="*/ 44636 h 44450"/>
                  </a:gdLst>
                  <a:ahLst/>
                  <a:cxnLst>
                    <a:cxn ang="0">
                      <a:pos x="connsiteX0" y="connsiteY0"/>
                    </a:cxn>
                    <a:cxn ang="0">
                      <a:pos x="connsiteX1" y="connsiteY1"/>
                    </a:cxn>
                  </a:cxnLst>
                  <a:rect l="l" t="t" r="r" b="b"/>
                  <a:pathLst>
                    <a:path w="12700" h="44450">
                      <a:moveTo>
                        <a:pt x="351" y="186"/>
                      </a:moveTo>
                      <a:lnTo>
                        <a:pt x="351"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76" name="Graphic 1109">
                  <a:extLst>
                    <a:ext uri="{FF2B5EF4-FFF2-40B4-BE49-F238E27FC236}">
                      <a16:creationId xmlns:a16="http://schemas.microsoft.com/office/drawing/2014/main" id="{2C5C1408-C8C8-7BC2-BB6E-26677E8878A8}"/>
                    </a:ext>
                  </a:extLst>
                </p:cNvPr>
                <p:cNvGrpSpPr/>
                <p:nvPr/>
              </p:nvGrpSpPr>
              <p:grpSpPr>
                <a:xfrm>
                  <a:off x="7776029" y="4063126"/>
                  <a:ext cx="98305" cy="400290"/>
                  <a:chOff x="7776029" y="4063126"/>
                  <a:chExt cx="98305" cy="400290"/>
                </a:xfrm>
                <a:solidFill>
                  <a:srgbClr val="000000"/>
                </a:solidFill>
              </p:grpSpPr>
              <p:sp>
                <p:nvSpPr>
                  <p:cNvPr id="77" name="Freeform 76">
                    <a:extLst>
                      <a:ext uri="{FF2B5EF4-FFF2-40B4-BE49-F238E27FC236}">
                        <a16:creationId xmlns:a16="http://schemas.microsoft.com/office/drawing/2014/main" id="{5F41DC5B-E7E1-4EF7-CE24-C068792B9D0D}"/>
                      </a:ext>
                    </a:extLst>
                  </p:cNvPr>
                  <p:cNvSpPr/>
                  <p:nvPr/>
                </p:nvSpPr>
                <p:spPr>
                  <a:xfrm rot="5400000" flipV="1">
                    <a:off x="7781774" y="4059187"/>
                    <a:ext cx="84712" cy="92590"/>
                  </a:xfrm>
                  <a:custGeom>
                    <a:avLst/>
                    <a:gdLst>
                      <a:gd name="connsiteX0" fmla="*/ -2410 w 84712"/>
                      <a:gd name="connsiteY0" fmla="*/ 90455 h 92590"/>
                      <a:gd name="connsiteX1" fmla="*/ 16263 w 84712"/>
                      <a:gd name="connsiteY1" fmla="*/ 90455 h 92590"/>
                      <a:gd name="connsiteX2" fmla="*/ 39877 w 84712"/>
                      <a:gd name="connsiteY2" fmla="*/ 27451 h 92590"/>
                      <a:gd name="connsiteX3" fmla="*/ 63630 w 84712"/>
                      <a:gd name="connsiteY3" fmla="*/ 90455 h 92590"/>
                      <a:gd name="connsiteX4" fmla="*/ 82303 w 84712"/>
                      <a:gd name="connsiteY4" fmla="*/ 90455 h 92590"/>
                      <a:gd name="connsiteX5" fmla="*/ 82303 w 84712"/>
                      <a:gd name="connsiteY5" fmla="*/ -2136 h 92590"/>
                      <a:gd name="connsiteX6" fmla="*/ 70079 w 84712"/>
                      <a:gd name="connsiteY6" fmla="*/ -2136 h 92590"/>
                      <a:gd name="connsiteX7" fmla="*/ 70079 w 84712"/>
                      <a:gd name="connsiteY7" fmla="*/ 79164 h 92590"/>
                      <a:gd name="connsiteX8" fmla="*/ 46207 w 84712"/>
                      <a:gd name="connsiteY8" fmla="*/ 15664 h 92590"/>
                      <a:gd name="connsiteX9" fmla="*/ 33626 w 84712"/>
                      <a:gd name="connsiteY9" fmla="*/ 15664 h 92590"/>
                      <a:gd name="connsiteX10" fmla="*/ 9754 w 84712"/>
                      <a:gd name="connsiteY10" fmla="*/ 79164 h 92590"/>
                      <a:gd name="connsiteX11" fmla="*/ 9754 w 84712"/>
                      <a:gd name="connsiteY11" fmla="*/ -2136 h 92590"/>
                      <a:gd name="connsiteX12" fmla="*/ -2410 w 84712"/>
                      <a:gd name="connsiteY12" fmla="*/ -2136 h 92590"/>
                      <a:gd name="connsiteX13" fmla="*/ -2410 w 84712"/>
                      <a:gd name="connsiteY13"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12" h="92590">
                        <a:moveTo>
                          <a:pt x="-2410" y="90455"/>
                        </a:moveTo>
                        <a:lnTo>
                          <a:pt x="16263" y="90455"/>
                        </a:lnTo>
                        <a:lnTo>
                          <a:pt x="39877" y="27451"/>
                        </a:lnTo>
                        <a:lnTo>
                          <a:pt x="63630" y="90455"/>
                        </a:lnTo>
                        <a:lnTo>
                          <a:pt x="82303" y="90455"/>
                        </a:lnTo>
                        <a:lnTo>
                          <a:pt x="82303" y="-2136"/>
                        </a:lnTo>
                        <a:lnTo>
                          <a:pt x="70079" y="-2136"/>
                        </a:lnTo>
                        <a:lnTo>
                          <a:pt x="70079" y="79164"/>
                        </a:lnTo>
                        <a:lnTo>
                          <a:pt x="46207" y="15664"/>
                        </a:lnTo>
                        <a:lnTo>
                          <a:pt x="33626" y="15664"/>
                        </a:lnTo>
                        <a:lnTo>
                          <a:pt x="9754" y="79164"/>
                        </a:lnTo>
                        <a:lnTo>
                          <a:pt x="9754" y="-2136"/>
                        </a:lnTo>
                        <a:lnTo>
                          <a:pt x="-2410" y="-2136"/>
                        </a:lnTo>
                        <a:lnTo>
                          <a:pt x="-2410" y="90455"/>
                        </a:lnTo>
                        <a:close/>
                      </a:path>
                    </a:pathLst>
                  </a:custGeom>
                  <a:solidFill>
                    <a:srgbClr val="000000"/>
                  </a:solidFill>
                  <a:ln w="20" cap="flat">
                    <a:noFill/>
                    <a:prstDash val="solid"/>
                    <a:round/>
                  </a:ln>
                </p:spPr>
                <p:txBody>
                  <a:bodyPr rtlCol="0" anchor="ctr"/>
                  <a:lstStyle/>
                  <a:p>
                    <a:endParaRPr lang="en-US" sz="1400"/>
                  </a:p>
                </p:txBody>
              </p:sp>
              <p:sp>
                <p:nvSpPr>
                  <p:cNvPr id="78" name="Freeform 77">
                    <a:extLst>
                      <a:ext uri="{FF2B5EF4-FFF2-40B4-BE49-F238E27FC236}">
                        <a16:creationId xmlns:a16="http://schemas.microsoft.com/office/drawing/2014/main" id="{0E715421-0ACC-755D-BF4D-856B86672190}"/>
                      </a:ext>
                    </a:extLst>
                  </p:cNvPr>
                  <p:cNvSpPr/>
                  <p:nvPr/>
                </p:nvSpPr>
                <p:spPr>
                  <a:xfrm rot="5400000" flipV="1">
                    <a:off x="7820380" y="4129660"/>
                    <a:ext cx="11410" cy="96500"/>
                  </a:xfrm>
                  <a:custGeom>
                    <a:avLst/>
                    <a:gdLst>
                      <a:gd name="connsiteX0" fmla="*/ -538 w 11410"/>
                      <a:gd name="connsiteY0" fmla="*/ 67225 h 96500"/>
                      <a:gd name="connsiteX1" fmla="*/ 10872 w 11410"/>
                      <a:gd name="connsiteY1" fmla="*/ 67225 h 96500"/>
                      <a:gd name="connsiteX2" fmla="*/ 10872 w 11410"/>
                      <a:gd name="connsiteY2" fmla="*/ -2229 h 96500"/>
                      <a:gd name="connsiteX3" fmla="*/ -538 w 11410"/>
                      <a:gd name="connsiteY3" fmla="*/ -2229 h 96500"/>
                      <a:gd name="connsiteX4" fmla="*/ -538 w 11410"/>
                      <a:gd name="connsiteY4" fmla="*/ 67225 h 96500"/>
                      <a:gd name="connsiteX5" fmla="*/ -538 w 11410"/>
                      <a:gd name="connsiteY5" fmla="*/ 94272 h 96500"/>
                      <a:gd name="connsiteX6" fmla="*/ 10872 w 11410"/>
                      <a:gd name="connsiteY6" fmla="*/ 94272 h 96500"/>
                      <a:gd name="connsiteX7" fmla="*/ 10872 w 11410"/>
                      <a:gd name="connsiteY7" fmla="*/ 79806 h 96500"/>
                      <a:gd name="connsiteX8" fmla="*/ -538 w 11410"/>
                      <a:gd name="connsiteY8" fmla="*/ 79806 h 96500"/>
                      <a:gd name="connsiteX9" fmla="*/ -538 w 11410"/>
                      <a:gd name="connsiteY9" fmla="*/ 9427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538" y="67225"/>
                        </a:moveTo>
                        <a:lnTo>
                          <a:pt x="10872" y="67225"/>
                        </a:lnTo>
                        <a:lnTo>
                          <a:pt x="10872" y="-2229"/>
                        </a:lnTo>
                        <a:lnTo>
                          <a:pt x="-538" y="-2229"/>
                        </a:lnTo>
                        <a:lnTo>
                          <a:pt x="-538" y="67225"/>
                        </a:lnTo>
                        <a:close/>
                        <a:moveTo>
                          <a:pt x="-538" y="94272"/>
                        </a:moveTo>
                        <a:lnTo>
                          <a:pt x="10872" y="94272"/>
                        </a:lnTo>
                        <a:lnTo>
                          <a:pt x="10872" y="79806"/>
                        </a:lnTo>
                        <a:lnTo>
                          <a:pt x="-538" y="79806"/>
                        </a:lnTo>
                        <a:lnTo>
                          <a:pt x="-538" y="94272"/>
                        </a:lnTo>
                        <a:close/>
                      </a:path>
                    </a:pathLst>
                  </a:custGeom>
                  <a:solidFill>
                    <a:srgbClr val="000000"/>
                  </a:solidFill>
                  <a:ln w="20" cap="flat">
                    <a:noFill/>
                    <a:prstDash val="solid"/>
                    <a:round/>
                  </a:ln>
                </p:spPr>
                <p:txBody>
                  <a:bodyPr rtlCol="0" anchor="ctr"/>
                  <a:lstStyle/>
                  <a:p>
                    <a:endParaRPr lang="en-US" sz="1400"/>
                  </a:p>
                </p:txBody>
              </p:sp>
              <p:sp>
                <p:nvSpPr>
                  <p:cNvPr id="79" name="Freeform 78">
                    <a:extLst>
                      <a:ext uri="{FF2B5EF4-FFF2-40B4-BE49-F238E27FC236}">
                        <a16:creationId xmlns:a16="http://schemas.microsoft.com/office/drawing/2014/main" id="{547D00D2-D97A-9E88-CBC9-DA299979A800}"/>
                      </a:ext>
                    </a:extLst>
                  </p:cNvPr>
                  <p:cNvSpPr/>
                  <p:nvPr/>
                </p:nvSpPr>
                <p:spPr>
                  <a:xfrm rot="5400000" flipV="1">
                    <a:off x="7794147" y="4184411"/>
                    <a:ext cx="62071" cy="98305"/>
                  </a:xfrm>
                  <a:custGeom>
                    <a:avLst/>
                    <a:gdLst>
                      <a:gd name="connsiteX0" fmla="*/ 49096 w 62071"/>
                      <a:gd name="connsiteY0" fmla="*/ 58543 h 98305"/>
                      <a:gd name="connsiteX1" fmla="*/ 49096 w 62071"/>
                      <a:gd name="connsiteY1" fmla="*/ 96127 h 98305"/>
                      <a:gd name="connsiteX2" fmla="*/ 60506 w 62071"/>
                      <a:gd name="connsiteY2" fmla="*/ 96127 h 98305"/>
                      <a:gd name="connsiteX3" fmla="*/ 60506 w 62071"/>
                      <a:gd name="connsiteY3" fmla="*/ -373 h 98305"/>
                      <a:gd name="connsiteX4" fmla="*/ 49096 w 62071"/>
                      <a:gd name="connsiteY4" fmla="*/ -373 h 98305"/>
                      <a:gd name="connsiteX5" fmla="*/ 49096 w 62071"/>
                      <a:gd name="connsiteY5" fmla="*/ 10045 h 98305"/>
                      <a:gd name="connsiteX6" fmla="*/ 40008 w 62071"/>
                      <a:gd name="connsiteY6" fmla="*/ 838 h 98305"/>
                      <a:gd name="connsiteX7" fmla="*/ 26832 w 62071"/>
                      <a:gd name="connsiteY7" fmla="*/ -2179 h 98305"/>
                      <a:gd name="connsiteX8" fmla="*/ 6333 w 62071"/>
                      <a:gd name="connsiteY8" fmla="*/ 7862 h 98305"/>
                      <a:gd name="connsiteX9" fmla="*/ -1565 w 62071"/>
                      <a:gd name="connsiteY9" fmla="*/ 34294 h 98305"/>
                      <a:gd name="connsiteX10" fmla="*/ 6333 w 62071"/>
                      <a:gd name="connsiteY10" fmla="*/ 60706 h 98305"/>
                      <a:gd name="connsiteX11" fmla="*/ 26832 w 62071"/>
                      <a:gd name="connsiteY11" fmla="*/ 70747 h 98305"/>
                      <a:gd name="connsiteX12" fmla="*/ 40008 w 62071"/>
                      <a:gd name="connsiteY12" fmla="*/ 67731 h 98305"/>
                      <a:gd name="connsiteX13" fmla="*/ 49096 w 62071"/>
                      <a:gd name="connsiteY13" fmla="*/ 58543 h 98305"/>
                      <a:gd name="connsiteX14" fmla="*/ 10222 w 62071"/>
                      <a:gd name="connsiteY14" fmla="*/ 34294 h 98305"/>
                      <a:gd name="connsiteX15" fmla="*/ 15402 w 62071"/>
                      <a:gd name="connsiteY15" fmla="*/ 14550 h 98305"/>
                      <a:gd name="connsiteX16" fmla="*/ 29630 w 62071"/>
                      <a:gd name="connsiteY16" fmla="*/ 7386 h 98305"/>
                      <a:gd name="connsiteX17" fmla="*/ 43877 w 62071"/>
                      <a:gd name="connsiteY17" fmla="*/ 14550 h 98305"/>
                      <a:gd name="connsiteX18" fmla="*/ 49096 w 62071"/>
                      <a:gd name="connsiteY18" fmla="*/ 34294 h 98305"/>
                      <a:gd name="connsiteX19" fmla="*/ 43877 w 62071"/>
                      <a:gd name="connsiteY19" fmla="*/ 54039 h 98305"/>
                      <a:gd name="connsiteX20" fmla="*/ 29630 w 62071"/>
                      <a:gd name="connsiteY20" fmla="*/ 61202 h 98305"/>
                      <a:gd name="connsiteX21" fmla="*/ 15402 w 62071"/>
                      <a:gd name="connsiteY21" fmla="*/ 54039 h 98305"/>
                      <a:gd name="connsiteX22" fmla="*/ 10222 w 62071"/>
                      <a:gd name="connsiteY22" fmla="*/ 3429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9096" y="58543"/>
                        </a:moveTo>
                        <a:lnTo>
                          <a:pt x="49096" y="96127"/>
                        </a:lnTo>
                        <a:lnTo>
                          <a:pt x="60506" y="96127"/>
                        </a:lnTo>
                        <a:lnTo>
                          <a:pt x="60506" y="-373"/>
                        </a:lnTo>
                        <a:lnTo>
                          <a:pt x="49096" y="-373"/>
                        </a:lnTo>
                        <a:lnTo>
                          <a:pt x="49096" y="10045"/>
                        </a:lnTo>
                        <a:cubicBezTo>
                          <a:pt x="46702" y="5918"/>
                          <a:pt x="43672" y="2848"/>
                          <a:pt x="40008" y="838"/>
                        </a:cubicBezTo>
                        <a:cubicBezTo>
                          <a:pt x="36357" y="-1173"/>
                          <a:pt x="31965" y="-2179"/>
                          <a:pt x="26832" y="-2179"/>
                        </a:cubicBezTo>
                        <a:cubicBezTo>
                          <a:pt x="18444" y="-2179"/>
                          <a:pt x="11611" y="1168"/>
                          <a:pt x="6333" y="7862"/>
                        </a:cubicBezTo>
                        <a:cubicBezTo>
                          <a:pt x="1068" y="14569"/>
                          <a:pt x="-1565" y="23380"/>
                          <a:pt x="-1565" y="34294"/>
                        </a:cubicBezTo>
                        <a:cubicBezTo>
                          <a:pt x="-1565" y="45208"/>
                          <a:pt x="1068" y="54012"/>
                          <a:pt x="6333" y="60706"/>
                        </a:cubicBezTo>
                        <a:cubicBezTo>
                          <a:pt x="11611" y="67400"/>
                          <a:pt x="18444" y="70747"/>
                          <a:pt x="26832" y="70747"/>
                        </a:cubicBezTo>
                        <a:cubicBezTo>
                          <a:pt x="31965" y="70747"/>
                          <a:pt x="36357" y="69742"/>
                          <a:pt x="40008" y="67731"/>
                        </a:cubicBezTo>
                        <a:cubicBezTo>
                          <a:pt x="43672" y="65733"/>
                          <a:pt x="46702" y="62671"/>
                          <a:pt x="49096" y="58543"/>
                        </a:cubicBezTo>
                        <a:close/>
                        <a:moveTo>
                          <a:pt x="10222" y="34294"/>
                        </a:moveTo>
                        <a:cubicBezTo>
                          <a:pt x="10222" y="25907"/>
                          <a:pt x="11949" y="19325"/>
                          <a:pt x="15402" y="14550"/>
                        </a:cubicBezTo>
                        <a:cubicBezTo>
                          <a:pt x="18854" y="9774"/>
                          <a:pt x="23597" y="7386"/>
                          <a:pt x="29630" y="7386"/>
                        </a:cubicBezTo>
                        <a:cubicBezTo>
                          <a:pt x="35662" y="7386"/>
                          <a:pt x="40411" y="9774"/>
                          <a:pt x="43877" y="14550"/>
                        </a:cubicBezTo>
                        <a:cubicBezTo>
                          <a:pt x="47357" y="19325"/>
                          <a:pt x="49096" y="25907"/>
                          <a:pt x="49096" y="34294"/>
                        </a:cubicBezTo>
                        <a:cubicBezTo>
                          <a:pt x="49096" y="42682"/>
                          <a:pt x="47357" y="49263"/>
                          <a:pt x="43877" y="54039"/>
                        </a:cubicBezTo>
                        <a:cubicBezTo>
                          <a:pt x="40411" y="58814"/>
                          <a:pt x="35662" y="61202"/>
                          <a:pt x="29630" y="61202"/>
                        </a:cubicBezTo>
                        <a:cubicBezTo>
                          <a:pt x="23597" y="61202"/>
                          <a:pt x="18854" y="58814"/>
                          <a:pt x="15402" y="54039"/>
                        </a:cubicBezTo>
                        <a:cubicBezTo>
                          <a:pt x="11949" y="49263"/>
                          <a:pt x="10222" y="42682"/>
                          <a:pt x="10222" y="34294"/>
                        </a:cubicBezTo>
                        <a:close/>
                      </a:path>
                    </a:pathLst>
                  </a:custGeom>
                  <a:solidFill>
                    <a:srgbClr val="000000"/>
                  </a:solidFill>
                  <a:ln w="20" cap="flat">
                    <a:noFill/>
                    <a:prstDash val="solid"/>
                    <a:round/>
                  </a:ln>
                </p:spPr>
                <p:txBody>
                  <a:bodyPr rtlCol="0" anchor="ctr"/>
                  <a:lstStyle/>
                  <a:p>
                    <a:endParaRPr lang="en-US" sz="1400"/>
                  </a:p>
                </p:txBody>
              </p:sp>
              <p:sp>
                <p:nvSpPr>
                  <p:cNvPr id="80" name="Freeform 79">
                    <a:extLst>
                      <a:ext uri="{FF2B5EF4-FFF2-40B4-BE49-F238E27FC236}">
                        <a16:creationId xmlns:a16="http://schemas.microsoft.com/office/drawing/2014/main" id="{AF8DA24A-C6AF-9A4A-A5F9-964E213E23C7}"/>
                      </a:ext>
                    </a:extLst>
                  </p:cNvPr>
                  <p:cNvSpPr/>
                  <p:nvPr/>
                </p:nvSpPr>
                <p:spPr>
                  <a:xfrm rot="5400000" flipV="1">
                    <a:off x="7794147" y="4265027"/>
                    <a:ext cx="62071" cy="98305"/>
                  </a:xfrm>
                  <a:custGeom>
                    <a:avLst/>
                    <a:gdLst>
                      <a:gd name="connsiteX0" fmla="*/ 49096 w 62071"/>
                      <a:gd name="connsiteY0" fmla="*/ 58550 h 98305"/>
                      <a:gd name="connsiteX1" fmla="*/ 49096 w 62071"/>
                      <a:gd name="connsiteY1" fmla="*/ 96134 h 98305"/>
                      <a:gd name="connsiteX2" fmla="*/ 60506 w 62071"/>
                      <a:gd name="connsiteY2" fmla="*/ 96134 h 98305"/>
                      <a:gd name="connsiteX3" fmla="*/ 60506 w 62071"/>
                      <a:gd name="connsiteY3" fmla="*/ -367 h 98305"/>
                      <a:gd name="connsiteX4" fmla="*/ 49096 w 62071"/>
                      <a:gd name="connsiteY4" fmla="*/ -367 h 98305"/>
                      <a:gd name="connsiteX5" fmla="*/ 49096 w 62071"/>
                      <a:gd name="connsiteY5" fmla="*/ 10051 h 98305"/>
                      <a:gd name="connsiteX6" fmla="*/ 40008 w 62071"/>
                      <a:gd name="connsiteY6" fmla="*/ 844 h 98305"/>
                      <a:gd name="connsiteX7" fmla="*/ 26832 w 62071"/>
                      <a:gd name="connsiteY7" fmla="*/ -2172 h 98305"/>
                      <a:gd name="connsiteX8" fmla="*/ 6333 w 62071"/>
                      <a:gd name="connsiteY8" fmla="*/ 7869 h 98305"/>
                      <a:gd name="connsiteX9" fmla="*/ -1565 w 62071"/>
                      <a:gd name="connsiteY9" fmla="*/ 34301 h 98305"/>
                      <a:gd name="connsiteX10" fmla="*/ 6333 w 62071"/>
                      <a:gd name="connsiteY10" fmla="*/ 60713 h 98305"/>
                      <a:gd name="connsiteX11" fmla="*/ 26832 w 62071"/>
                      <a:gd name="connsiteY11" fmla="*/ 70753 h 98305"/>
                      <a:gd name="connsiteX12" fmla="*/ 40008 w 62071"/>
                      <a:gd name="connsiteY12" fmla="*/ 67737 h 98305"/>
                      <a:gd name="connsiteX13" fmla="*/ 49096 w 62071"/>
                      <a:gd name="connsiteY13" fmla="*/ 58550 h 98305"/>
                      <a:gd name="connsiteX14" fmla="*/ 10222 w 62071"/>
                      <a:gd name="connsiteY14" fmla="*/ 34301 h 98305"/>
                      <a:gd name="connsiteX15" fmla="*/ 15402 w 62071"/>
                      <a:gd name="connsiteY15" fmla="*/ 14556 h 98305"/>
                      <a:gd name="connsiteX16" fmla="*/ 29630 w 62071"/>
                      <a:gd name="connsiteY16" fmla="*/ 7392 h 98305"/>
                      <a:gd name="connsiteX17" fmla="*/ 43877 w 62071"/>
                      <a:gd name="connsiteY17" fmla="*/ 14556 h 98305"/>
                      <a:gd name="connsiteX18" fmla="*/ 49096 w 62071"/>
                      <a:gd name="connsiteY18" fmla="*/ 34301 h 98305"/>
                      <a:gd name="connsiteX19" fmla="*/ 43877 w 62071"/>
                      <a:gd name="connsiteY19" fmla="*/ 54045 h 98305"/>
                      <a:gd name="connsiteX20" fmla="*/ 29630 w 62071"/>
                      <a:gd name="connsiteY20" fmla="*/ 61209 h 98305"/>
                      <a:gd name="connsiteX21" fmla="*/ 15402 w 62071"/>
                      <a:gd name="connsiteY21" fmla="*/ 54045 h 98305"/>
                      <a:gd name="connsiteX22" fmla="*/ 10222 w 62071"/>
                      <a:gd name="connsiteY22" fmla="*/ 3430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9096" y="58550"/>
                        </a:moveTo>
                        <a:lnTo>
                          <a:pt x="49096" y="96134"/>
                        </a:lnTo>
                        <a:lnTo>
                          <a:pt x="60506" y="96134"/>
                        </a:lnTo>
                        <a:lnTo>
                          <a:pt x="60506" y="-367"/>
                        </a:lnTo>
                        <a:lnTo>
                          <a:pt x="49096" y="-367"/>
                        </a:lnTo>
                        <a:lnTo>
                          <a:pt x="49096" y="10051"/>
                        </a:lnTo>
                        <a:cubicBezTo>
                          <a:pt x="46702" y="5924"/>
                          <a:pt x="43672" y="2855"/>
                          <a:pt x="40008" y="844"/>
                        </a:cubicBezTo>
                        <a:cubicBezTo>
                          <a:pt x="36357" y="-1167"/>
                          <a:pt x="31965" y="-2172"/>
                          <a:pt x="26832" y="-2172"/>
                        </a:cubicBezTo>
                        <a:cubicBezTo>
                          <a:pt x="18444" y="-2172"/>
                          <a:pt x="11611" y="1175"/>
                          <a:pt x="6333" y="7869"/>
                        </a:cubicBezTo>
                        <a:cubicBezTo>
                          <a:pt x="1068" y="14576"/>
                          <a:pt x="-1565" y="23386"/>
                          <a:pt x="-1565" y="34301"/>
                        </a:cubicBezTo>
                        <a:cubicBezTo>
                          <a:pt x="-1565" y="45215"/>
                          <a:pt x="1068" y="54019"/>
                          <a:pt x="6333" y="60713"/>
                        </a:cubicBezTo>
                        <a:cubicBezTo>
                          <a:pt x="11611" y="67406"/>
                          <a:pt x="18444" y="70753"/>
                          <a:pt x="26832" y="70753"/>
                        </a:cubicBezTo>
                        <a:cubicBezTo>
                          <a:pt x="31965" y="70753"/>
                          <a:pt x="36357" y="69748"/>
                          <a:pt x="40008" y="67737"/>
                        </a:cubicBezTo>
                        <a:cubicBezTo>
                          <a:pt x="43672" y="65740"/>
                          <a:pt x="46702" y="62677"/>
                          <a:pt x="49096" y="58550"/>
                        </a:cubicBezTo>
                        <a:close/>
                        <a:moveTo>
                          <a:pt x="10222" y="34301"/>
                        </a:moveTo>
                        <a:cubicBezTo>
                          <a:pt x="10222" y="25913"/>
                          <a:pt x="11949" y="19332"/>
                          <a:pt x="15402" y="14556"/>
                        </a:cubicBezTo>
                        <a:cubicBezTo>
                          <a:pt x="18854" y="9780"/>
                          <a:pt x="23597" y="7392"/>
                          <a:pt x="29630" y="7392"/>
                        </a:cubicBezTo>
                        <a:cubicBezTo>
                          <a:pt x="35662" y="7392"/>
                          <a:pt x="40411" y="9780"/>
                          <a:pt x="43877" y="14556"/>
                        </a:cubicBezTo>
                        <a:cubicBezTo>
                          <a:pt x="47357" y="19332"/>
                          <a:pt x="49096" y="25913"/>
                          <a:pt x="49096" y="34301"/>
                        </a:cubicBezTo>
                        <a:cubicBezTo>
                          <a:pt x="49096" y="42688"/>
                          <a:pt x="47357" y="49269"/>
                          <a:pt x="43877" y="54045"/>
                        </a:cubicBezTo>
                        <a:cubicBezTo>
                          <a:pt x="40411" y="58821"/>
                          <a:pt x="35662" y="61209"/>
                          <a:pt x="29630" y="61209"/>
                        </a:cubicBezTo>
                        <a:cubicBezTo>
                          <a:pt x="23597" y="61209"/>
                          <a:pt x="18854" y="58821"/>
                          <a:pt x="15402" y="54045"/>
                        </a:cubicBezTo>
                        <a:cubicBezTo>
                          <a:pt x="11949" y="49269"/>
                          <a:pt x="10222" y="42688"/>
                          <a:pt x="10222" y="34301"/>
                        </a:cubicBezTo>
                        <a:close/>
                      </a:path>
                    </a:pathLst>
                  </a:custGeom>
                  <a:solidFill>
                    <a:srgbClr val="000000"/>
                  </a:solidFill>
                  <a:ln w="20" cap="flat">
                    <a:noFill/>
                    <a:prstDash val="solid"/>
                    <a:round/>
                  </a:ln>
                </p:spPr>
                <p:txBody>
                  <a:bodyPr rtlCol="0" anchor="ctr"/>
                  <a:lstStyle/>
                  <a:p>
                    <a:endParaRPr lang="en-US" sz="1400"/>
                  </a:p>
                </p:txBody>
              </p:sp>
              <p:sp>
                <p:nvSpPr>
                  <p:cNvPr id="81" name="Freeform 80">
                    <a:extLst>
                      <a:ext uri="{FF2B5EF4-FFF2-40B4-BE49-F238E27FC236}">
                        <a16:creationId xmlns:a16="http://schemas.microsoft.com/office/drawing/2014/main" id="{1B699A15-C6F6-DB80-B2E8-6F0CB3029ADC}"/>
                      </a:ext>
                    </a:extLst>
                  </p:cNvPr>
                  <p:cNvSpPr/>
                  <p:nvPr/>
                </p:nvSpPr>
                <p:spPr>
                  <a:xfrm rot="5400000" flipV="1">
                    <a:off x="7820380" y="4326176"/>
                    <a:ext cx="11410" cy="96500"/>
                  </a:xfrm>
                  <a:custGeom>
                    <a:avLst/>
                    <a:gdLst>
                      <a:gd name="connsiteX0" fmla="*/ -538 w 11410"/>
                      <a:gd name="connsiteY0" fmla="*/ 94287 h 96500"/>
                      <a:gd name="connsiteX1" fmla="*/ 10872 w 11410"/>
                      <a:gd name="connsiteY1" fmla="*/ 94287 h 96500"/>
                      <a:gd name="connsiteX2" fmla="*/ 10872 w 11410"/>
                      <a:gd name="connsiteY2" fmla="*/ -2213 h 96500"/>
                      <a:gd name="connsiteX3" fmla="*/ -538 w 11410"/>
                      <a:gd name="connsiteY3" fmla="*/ -2213 h 96500"/>
                      <a:gd name="connsiteX4" fmla="*/ -538 w 11410"/>
                      <a:gd name="connsiteY4" fmla="*/ 94287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538" y="94287"/>
                        </a:moveTo>
                        <a:lnTo>
                          <a:pt x="10872" y="94287"/>
                        </a:lnTo>
                        <a:lnTo>
                          <a:pt x="10872" y="-2213"/>
                        </a:lnTo>
                        <a:lnTo>
                          <a:pt x="-538" y="-2213"/>
                        </a:lnTo>
                        <a:lnTo>
                          <a:pt x="-538" y="94287"/>
                        </a:lnTo>
                        <a:close/>
                      </a:path>
                    </a:pathLst>
                  </a:custGeom>
                  <a:solidFill>
                    <a:srgbClr val="000000"/>
                  </a:solidFill>
                  <a:ln w="20" cap="flat">
                    <a:noFill/>
                    <a:prstDash val="solid"/>
                    <a:round/>
                  </a:ln>
                </p:spPr>
                <p:txBody>
                  <a:bodyPr rtlCol="0" anchor="ctr"/>
                  <a:lstStyle/>
                  <a:p>
                    <a:endParaRPr lang="en-US" sz="1400"/>
                  </a:p>
                </p:txBody>
              </p:sp>
              <p:sp>
                <p:nvSpPr>
                  <p:cNvPr id="82" name="Freeform 81">
                    <a:extLst>
                      <a:ext uri="{FF2B5EF4-FFF2-40B4-BE49-F238E27FC236}">
                        <a16:creationId xmlns:a16="http://schemas.microsoft.com/office/drawing/2014/main" id="{72E124DC-F501-F859-3D19-C26045BFCB4D}"/>
                      </a:ext>
                    </a:extLst>
                  </p:cNvPr>
                  <p:cNvSpPr/>
                  <p:nvPr/>
                </p:nvSpPr>
                <p:spPr>
                  <a:xfrm rot="5400000" flipV="1">
                    <a:off x="7780306" y="4394768"/>
                    <a:ext cx="64373" cy="72925"/>
                  </a:xfrm>
                  <a:custGeom>
                    <a:avLst/>
                    <a:gdLst>
                      <a:gd name="connsiteX0" fmla="*/ 62749 w 64373"/>
                      <a:gd name="connsiteY0" fmla="*/ 37866 h 72925"/>
                      <a:gd name="connsiteX1" fmla="*/ 62749 w 64373"/>
                      <a:gd name="connsiteY1" fmla="*/ 32290 h 72925"/>
                      <a:gd name="connsiteX2" fmla="*/ 10282 w 64373"/>
                      <a:gd name="connsiteY2" fmla="*/ 32290 h 72925"/>
                      <a:gd name="connsiteX3" fmla="*/ 17386 w 64373"/>
                      <a:gd name="connsiteY3" fmla="*/ 14332 h 72925"/>
                      <a:gd name="connsiteX4" fmla="*/ 35087 w 64373"/>
                      <a:gd name="connsiteY4" fmla="*/ 8160 h 72925"/>
                      <a:gd name="connsiteX5" fmla="*/ 47827 w 64373"/>
                      <a:gd name="connsiteY5" fmla="*/ 9768 h 72925"/>
                      <a:gd name="connsiteX6" fmla="*/ 60090 w 64373"/>
                      <a:gd name="connsiteY6" fmla="*/ 14609 h 72925"/>
                      <a:gd name="connsiteX7" fmla="*/ 60090 w 64373"/>
                      <a:gd name="connsiteY7" fmla="*/ 3814 h 72925"/>
                      <a:gd name="connsiteX8" fmla="*/ 47489 w 64373"/>
                      <a:gd name="connsiteY8" fmla="*/ -154 h 72925"/>
                      <a:gd name="connsiteX9" fmla="*/ 34412 w 64373"/>
                      <a:gd name="connsiteY9" fmla="*/ -1524 h 72925"/>
                      <a:gd name="connsiteX10" fmla="*/ 8080 w 64373"/>
                      <a:gd name="connsiteY10" fmla="*/ 8140 h 72925"/>
                      <a:gd name="connsiteX11" fmla="*/ -1624 w 64373"/>
                      <a:gd name="connsiteY11" fmla="*/ 34334 h 72925"/>
                      <a:gd name="connsiteX12" fmla="*/ 7584 w 64373"/>
                      <a:gd name="connsiteY12" fmla="*/ 61381 h 72925"/>
                      <a:gd name="connsiteX13" fmla="*/ 32428 w 64373"/>
                      <a:gd name="connsiteY13" fmla="*/ 71402 h 72925"/>
                      <a:gd name="connsiteX14" fmla="*/ 54594 w 64373"/>
                      <a:gd name="connsiteY14" fmla="*/ 62373 h 72925"/>
                      <a:gd name="connsiteX15" fmla="*/ 62749 w 64373"/>
                      <a:gd name="connsiteY15" fmla="*/ 37866 h 72925"/>
                      <a:gd name="connsiteX16" fmla="*/ 51339 w 64373"/>
                      <a:gd name="connsiteY16" fmla="*/ 41220 h 72925"/>
                      <a:gd name="connsiteX17" fmla="*/ 46100 w 64373"/>
                      <a:gd name="connsiteY17" fmla="*/ 56142 h 72925"/>
                      <a:gd name="connsiteX18" fmla="*/ 32547 w 64373"/>
                      <a:gd name="connsiteY18" fmla="*/ 61738 h 72925"/>
                      <a:gd name="connsiteX19" fmla="*/ 17267 w 64373"/>
                      <a:gd name="connsiteY19" fmla="*/ 56341 h 72925"/>
                      <a:gd name="connsiteX20" fmla="*/ 10659 w 64373"/>
                      <a:gd name="connsiteY20" fmla="*/ 41140 h 72925"/>
                      <a:gd name="connsiteX21" fmla="*/ 51339 w 64373"/>
                      <a:gd name="connsiteY21" fmla="*/ 4122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749" y="37866"/>
                        </a:moveTo>
                        <a:lnTo>
                          <a:pt x="62749" y="32290"/>
                        </a:lnTo>
                        <a:lnTo>
                          <a:pt x="10282" y="32290"/>
                        </a:lnTo>
                        <a:cubicBezTo>
                          <a:pt x="10785" y="24432"/>
                          <a:pt x="13153" y="18446"/>
                          <a:pt x="17386" y="14332"/>
                        </a:cubicBezTo>
                        <a:cubicBezTo>
                          <a:pt x="21620" y="10217"/>
                          <a:pt x="27520" y="8160"/>
                          <a:pt x="35087" y="8160"/>
                        </a:cubicBezTo>
                        <a:cubicBezTo>
                          <a:pt x="39466" y="8160"/>
                          <a:pt x="43713" y="8696"/>
                          <a:pt x="47827" y="9768"/>
                        </a:cubicBezTo>
                        <a:cubicBezTo>
                          <a:pt x="51941" y="10839"/>
                          <a:pt x="56029" y="12453"/>
                          <a:pt x="60090" y="14609"/>
                        </a:cubicBezTo>
                        <a:lnTo>
                          <a:pt x="60090" y="3814"/>
                        </a:lnTo>
                        <a:cubicBezTo>
                          <a:pt x="55989" y="2081"/>
                          <a:pt x="51789" y="758"/>
                          <a:pt x="47489" y="-154"/>
                        </a:cubicBezTo>
                        <a:cubicBezTo>
                          <a:pt x="43190" y="-1067"/>
                          <a:pt x="38831" y="-1524"/>
                          <a:pt x="34412" y="-1524"/>
                        </a:cubicBezTo>
                        <a:cubicBezTo>
                          <a:pt x="23326" y="-1524"/>
                          <a:pt x="14549" y="1698"/>
                          <a:pt x="8080" y="8140"/>
                        </a:cubicBezTo>
                        <a:cubicBezTo>
                          <a:pt x="1611" y="14596"/>
                          <a:pt x="-1624" y="23327"/>
                          <a:pt x="-1624" y="34334"/>
                        </a:cubicBezTo>
                        <a:cubicBezTo>
                          <a:pt x="-1624" y="45698"/>
                          <a:pt x="1445" y="54714"/>
                          <a:pt x="7584" y="61381"/>
                        </a:cubicBezTo>
                        <a:cubicBezTo>
                          <a:pt x="13722" y="68062"/>
                          <a:pt x="22004" y="71402"/>
                          <a:pt x="32428" y="71402"/>
                        </a:cubicBezTo>
                        <a:cubicBezTo>
                          <a:pt x="41768" y="71402"/>
                          <a:pt x="49156" y="68393"/>
                          <a:pt x="54594" y="62373"/>
                        </a:cubicBezTo>
                        <a:cubicBezTo>
                          <a:pt x="60031" y="56367"/>
                          <a:pt x="62749" y="48198"/>
                          <a:pt x="62749" y="37866"/>
                        </a:cubicBezTo>
                        <a:close/>
                        <a:moveTo>
                          <a:pt x="51339" y="41220"/>
                        </a:moveTo>
                        <a:cubicBezTo>
                          <a:pt x="51260" y="47451"/>
                          <a:pt x="49514" y="52425"/>
                          <a:pt x="46100" y="56142"/>
                        </a:cubicBezTo>
                        <a:cubicBezTo>
                          <a:pt x="42687" y="59873"/>
                          <a:pt x="38169" y="61738"/>
                          <a:pt x="32547" y="61738"/>
                        </a:cubicBezTo>
                        <a:cubicBezTo>
                          <a:pt x="26184" y="61738"/>
                          <a:pt x="21091" y="59939"/>
                          <a:pt x="17267" y="56341"/>
                        </a:cubicBezTo>
                        <a:cubicBezTo>
                          <a:pt x="13444" y="52743"/>
                          <a:pt x="11241" y="47676"/>
                          <a:pt x="10659" y="41140"/>
                        </a:cubicBezTo>
                        <a:lnTo>
                          <a:pt x="51339" y="41220"/>
                        </a:lnTo>
                        <a:close/>
                      </a:path>
                    </a:pathLst>
                  </a:custGeom>
                  <a:solidFill>
                    <a:srgbClr val="000000"/>
                  </a:solidFill>
                  <a:ln w="20" cap="flat">
                    <a:noFill/>
                    <a:prstDash val="solid"/>
                    <a:round/>
                  </a:ln>
                </p:spPr>
                <p:txBody>
                  <a:bodyPr rtlCol="0" anchor="ctr"/>
                  <a:lstStyle/>
                  <a:p>
                    <a:endParaRPr lang="en-US" sz="1400"/>
                  </a:p>
                </p:txBody>
              </p:sp>
            </p:grpSp>
          </p:grpSp>
          <p:grpSp>
            <p:nvGrpSpPr>
              <p:cNvPr id="30" name="Graphic 1109">
                <a:extLst>
                  <a:ext uri="{FF2B5EF4-FFF2-40B4-BE49-F238E27FC236}">
                    <a16:creationId xmlns:a16="http://schemas.microsoft.com/office/drawing/2014/main" id="{4C9604C0-E1CF-FFA9-70E4-C2ED45AE2BE1}"/>
                  </a:ext>
                </a:extLst>
              </p:cNvPr>
              <p:cNvGrpSpPr/>
              <p:nvPr/>
            </p:nvGrpSpPr>
            <p:grpSpPr>
              <a:xfrm>
                <a:off x="7949010" y="3961765"/>
                <a:ext cx="122912" cy="971703"/>
                <a:chOff x="7949010" y="3961765"/>
                <a:chExt cx="122912" cy="971703"/>
              </a:xfrm>
              <a:solidFill>
                <a:srgbClr val="000000"/>
              </a:solidFill>
            </p:grpSpPr>
            <p:sp>
              <p:nvSpPr>
                <p:cNvPr id="61" name="Freeform 60">
                  <a:extLst>
                    <a:ext uri="{FF2B5EF4-FFF2-40B4-BE49-F238E27FC236}">
                      <a16:creationId xmlns:a16="http://schemas.microsoft.com/office/drawing/2014/main" id="{655633B2-B3A7-CC95-838A-7F6BD7D729C3}"/>
                    </a:ext>
                  </a:extLst>
                </p:cNvPr>
                <p:cNvSpPr/>
                <p:nvPr/>
              </p:nvSpPr>
              <p:spPr>
                <a:xfrm>
                  <a:off x="8010474" y="3961765"/>
                  <a:ext cx="12700" cy="44450"/>
                </a:xfrm>
                <a:custGeom>
                  <a:avLst/>
                  <a:gdLst>
                    <a:gd name="connsiteX0" fmla="*/ 367 w 12700"/>
                    <a:gd name="connsiteY0" fmla="*/ 186 h 44450"/>
                    <a:gd name="connsiteX1" fmla="*/ 367 w 12700"/>
                    <a:gd name="connsiteY1" fmla="*/ 44636 h 44450"/>
                  </a:gdLst>
                  <a:ahLst/>
                  <a:cxnLst>
                    <a:cxn ang="0">
                      <a:pos x="connsiteX0" y="connsiteY0"/>
                    </a:cxn>
                    <a:cxn ang="0">
                      <a:pos x="connsiteX1" y="connsiteY1"/>
                    </a:cxn>
                  </a:cxnLst>
                  <a:rect l="l" t="t" r="r" b="b"/>
                  <a:pathLst>
                    <a:path w="12700" h="44450">
                      <a:moveTo>
                        <a:pt x="367" y="186"/>
                      </a:moveTo>
                      <a:lnTo>
                        <a:pt x="367"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62" name="Graphic 1109">
                  <a:extLst>
                    <a:ext uri="{FF2B5EF4-FFF2-40B4-BE49-F238E27FC236}">
                      <a16:creationId xmlns:a16="http://schemas.microsoft.com/office/drawing/2014/main" id="{3FD7C32F-11E8-954B-F0EE-76F6E7C7A6A8}"/>
                    </a:ext>
                  </a:extLst>
                </p:cNvPr>
                <p:cNvGrpSpPr/>
                <p:nvPr/>
              </p:nvGrpSpPr>
              <p:grpSpPr>
                <a:xfrm>
                  <a:off x="7949010" y="4063126"/>
                  <a:ext cx="122912" cy="870341"/>
                  <a:chOff x="7949010" y="4063126"/>
                  <a:chExt cx="122912" cy="870341"/>
                </a:xfrm>
                <a:solidFill>
                  <a:srgbClr val="000000"/>
                </a:solidFill>
              </p:grpSpPr>
              <p:sp>
                <p:nvSpPr>
                  <p:cNvPr id="63" name="Freeform 62">
                    <a:extLst>
                      <a:ext uri="{FF2B5EF4-FFF2-40B4-BE49-F238E27FC236}">
                        <a16:creationId xmlns:a16="http://schemas.microsoft.com/office/drawing/2014/main" id="{A021EA2B-F110-D7E9-FCC1-ED014FC9F4AE}"/>
                      </a:ext>
                    </a:extLst>
                  </p:cNvPr>
                  <p:cNvSpPr/>
                  <p:nvPr/>
                </p:nvSpPr>
                <p:spPr>
                  <a:xfrm rot="5400000" flipV="1">
                    <a:off x="7986683" y="4051865"/>
                    <a:ext cx="70068" cy="92590"/>
                  </a:xfrm>
                  <a:custGeom>
                    <a:avLst/>
                    <a:gdLst>
                      <a:gd name="connsiteX0" fmla="*/ -2026 w 70068"/>
                      <a:gd name="connsiteY0" fmla="*/ 90455 h 92590"/>
                      <a:gd name="connsiteX1" fmla="*/ 14841 w 70068"/>
                      <a:gd name="connsiteY1" fmla="*/ 90455 h 92590"/>
                      <a:gd name="connsiteX2" fmla="*/ 55898 w 70068"/>
                      <a:gd name="connsiteY2" fmla="*/ 13004 h 92590"/>
                      <a:gd name="connsiteX3" fmla="*/ 55898 w 70068"/>
                      <a:gd name="connsiteY3" fmla="*/ 90455 h 92590"/>
                      <a:gd name="connsiteX4" fmla="*/ 68042 w 70068"/>
                      <a:gd name="connsiteY4" fmla="*/ 90455 h 92590"/>
                      <a:gd name="connsiteX5" fmla="*/ 68042 w 70068"/>
                      <a:gd name="connsiteY5" fmla="*/ -2136 h 92590"/>
                      <a:gd name="connsiteX6" fmla="*/ 51175 w 70068"/>
                      <a:gd name="connsiteY6" fmla="*/ -2136 h 92590"/>
                      <a:gd name="connsiteX7" fmla="*/ 10138 w 70068"/>
                      <a:gd name="connsiteY7" fmla="*/ 75314 h 92590"/>
                      <a:gd name="connsiteX8" fmla="*/ 10138 w 70068"/>
                      <a:gd name="connsiteY8" fmla="*/ -2136 h 92590"/>
                      <a:gd name="connsiteX9" fmla="*/ -2026 w 70068"/>
                      <a:gd name="connsiteY9" fmla="*/ -2136 h 92590"/>
                      <a:gd name="connsiteX10" fmla="*/ -2026 w 70068"/>
                      <a:gd name="connsiteY10" fmla="*/ 90455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68" h="92590">
                        <a:moveTo>
                          <a:pt x="-2026" y="90455"/>
                        </a:moveTo>
                        <a:lnTo>
                          <a:pt x="14841" y="90455"/>
                        </a:lnTo>
                        <a:lnTo>
                          <a:pt x="55898" y="13004"/>
                        </a:lnTo>
                        <a:lnTo>
                          <a:pt x="55898" y="90455"/>
                        </a:lnTo>
                        <a:lnTo>
                          <a:pt x="68042" y="90455"/>
                        </a:lnTo>
                        <a:lnTo>
                          <a:pt x="68042" y="-2136"/>
                        </a:lnTo>
                        <a:lnTo>
                          <a:pt x="51175" y="-2136"/>
                        </a:lnTo>
                        <a:lnTo>
                          <a:pt x="10138" y="75314"/>
                        </a:lnTo>
                        <a:lnTo>
                          <a:pt x="10138" y="-2136"/>
                        </a:lnTo>
                        <a:lnTo>
                          <a:pt x="-2026" y="-2136"/>
                        </a:lnTo>
                        <a:lnTo>
                          <a:pt x="-2026" y="90455"/>
                        </a:lnTo>
                        <a:close/>
                      </a:path>
                    </a:pathLst>
                  </a:custGeom>
                  <a:solidFill>
                    <a:srgbClr val="000000"/>
                  </a:solidFill>
                  <a:ln w="20" cap="flat">
                    <a:noFill/>
                    <a:prstDash val="solid"/>
                    <a:round/>
                  </a:ln>
                </p:spPr>
                <p:txBody>
                  <a:bodyPr rtlCol="0" anchor="ctr"/>
                  <a:lstStyle/>
                  <a:p>
                    <a:endParaRPr lang="en-US" sz="1400"/>
                  </a:p>
                </p:txBody>
              </p:sp>
              <p:sp>
                <p:nvSpPr>
                  <p:cNvPr id="64" name="Freeform 63">
                    <a:extLst>
                      <a:ext uri="{FF2B5EF4-FFF2-40B4-BE49-F238E27FC236}">
                        <a16:creationId xmlns:a16="http://schemas.microsoft.com/office/drawing/2014/main" id="{8941630C-E141-F9C3-B488-B264E17377FA}"/>
                      </a:ext>
                    </a:extLst>
                  </p:cNvPr>
                  <p:cNvSpPr/>
                  <p:nvPr/>
                </p:nvSpPr>
                <p:spPr>
                  <a:xfrm rot="5400000" flipV="1">
                    <a:off x="7977892" y="4148395"/>
                    <a:ext cx="64373" cy="72925"/>
                  </a:xfrm>
                  <a:custGeom>
                    <a:avLst/>
                    <a:gdLst>
                      <a:gd name="connsiteX0" fmla="*/ 62765 w 64373"/>
                      <a:gd name="connsiteY0" fmla="*/ 37847 h 72925"/>
                      <a:gd name="connsiteX1" fmla="*/ 62765 w 64373"/>
                      <a:gd name="connsiteY1" fmla="*/ 32271 h 72925"/>
                      <a:gd name="connsiteX2" fmla="*/ 10298 w 64373"/>
                      <a:gd name="connsiteY2" fmla="*/ 32271 h 72925"/>
                      <a:gd name="connsiteX3" fmla="*/ 17402 w 64373"/>
                      <a:gd name="connsiteY3" fmla="*/ 14312 h 72925"/>
                      <a:gd name="connsiteX4" fmla="*/ 35103 w 64373"/>
                      <a:gd name="connsiteY4" fmla="*/ 8141 h 72925"/>
                      <a:gd name="connsiteX5" fmla="*/ 47842 w 64373"/>
                      <a:gd name="connsiteY5" fmla="*/ 9748 h 72925"/>
                      <a:gd name="connsiteX6" fmla="*/ 60106 w 64373"/>
                      <a:gd name="connsiteY6" fmla="*/ 14590 h 72925"/>
                      <a:gd name="connsiteX7" fmla="*/ 60106 w 64373"/>
                      <a:gd name="connsiteY7" fmla="*/ 3795 h 72925"/>
                      <a:gd name="connsiteX8" fmla="*/ 47505 w 64373"/>
                      <a:gd name="connsiteY8" fmla="*/ -174 h 72925"/>
                      <a:gd name="connsiteX9" fmla="*/ 34428 w 64373"/>
                      <a:gd name="connsiteY9" fmla="*/ -1543 h 72925"/>
                      <a:gd name="connsiteX10" fmla="*/ 8095 w 64373"/>
                      <a:gd name="connsiteY10" fmla="*/ 8121 h 72925"/>
                      <a:gd name="connsiteX11" fmla="*/ -1608 w 64373"/>
                      <a:gd name="connsiteY11" fmla="*/ 34315 h 72925"/>
                      <a:gd name="connsiteX12" fmla="*/ 7599 w 64373"/>
                      <a:gd name="connsiteY12" fmla="*/ 61362 h 72925"/>
                      <a:gd name="connsiteX13" fmla="*/ 32444 w 64373"/>
                      <a:gd name="connsiteY13" fmla="*/ 71383 h 72925"/>
                      <a:gd name="connsiteX14" fmla="*/ 54609 w 64373"/>
                      <a:gd name="connsiteY14" fmla="*/ 62354 h 72925"/>
                      <a:gd name="connsiteX15" fmla="*/ 62765 w 64373"/>
                      <a:gd name="connsiteY15" fmla="*/ 37847 h 72925"/>
                      <a:gd name="connsiteX16" fmla="*/ 51355 w 64373"/>
                      <a:gd name="connsiteY16" fmla="*/ 41200 h 72925"/>
                      <a:gd name="connsiteX17" fmla="*/ 46116 w 64373"/>
                      <a:gd name="connsiteY17" fmla="*/ 56123 h 72925"/>
                      <a:gd name="connsiteX18" fmla="*/ 32563 w 64373"/>
                      <a:gd name="connsiteY18" fmla="*/ 61719 h 72925"/>
                      <a:gd name="connsiteX19" fmla="*/ 17283 w 64373"/>
                      <a:gd name="connsiteY19" fmla="*/ 56321 h 72925"/>
                      <a:gd name="connsiteX20" fmla="*/ 10675 w 64373"/>
                      <a:gd name="connsiteY20" fmla="*/ 41121 h 72925"/>
                      <a:gd name="connsiteX21" fmla="*/ 51355 w 64373"/>
                      <a:gd name="connsiteY21" fmla="*/ 4120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765" y="37847"/>
                        </a:moveTo>
                        <a:lnTo>
                          <a:pt x="62765" y="32271"/>
                        </a:lnTo>
                        <a:lnTo>
                          <a:pt x="10298" y="32271"/>
                        </a:lnTo>
                        <a:cubicBezTo>
                          <a:pt x="10801" y="24413"/>
                          <a:pt x="13169" y="18426"/>
                          <a:pt x="17402" y="14312"/>
                        </a:cubicBezTo>
                        <a:cubicBezTo>
                          <a:pt x="21635" y="10198"/>
                          <a:pt x="27536" y="8141"/>
                          <a:pt x="35103" y="8141"/>
                        </a:cubicBezTo>
                        <a:cubicBezTo>
                          <a:pt x="39482" y="8141"/>
                          <a:pt x="43728" y="8677"/>
                          <a:pt x="47842" y="9748"/>
                        </a:cubicBezTo>
                        <a:cubicBezTo>
                          <a:pt x="51957" y="10820"/>
                          <a:pt x="56044" y="12434"/>
                          <a:pt x="60106" y="14590"/>
                        </a:cubicBezTo>
                        <a:lnTo>
                          <a:pt x="60106" y="3795"/>
                        </a:lnTo>
                        <a:cubicBezTo>
                          <a:pt x="56005" y="2062"/>
                          <a:pt x="51805" y="739"/>
                          <a:pt x="47505" y="-174"/>
                        </a:cubicBezTo>
                        <a:cubicBezTo>
                          <a:pt x="43205" y="-1087"/>
                          <a:pt x="38847" y="-1543"/>
                          <a:pt x="34428" y="-1543"/>
                        </a:cubicBezTo>
                        <a:cubicBezTo>
                          <a:pt x="23342" y="-1543"/>
                          <a:pt x="14564" y="1678"/>
                          <a:pt x="8095" y="8121"/>
                        </a:cubicBezTo>
                        <a:cubicBezTo>
                          <a:pt x="1626" y="14577"/>
                          <a:pt x="-1608" y="23308"/>
                          <a:pt x="-1608" y="34315"/>
                        </a:cubicBezTo>
                        <a:cubicBezTo>
                          <a:pt x="-1608" y="45679"/>
                          <a:pt x="1461" y="54694"/>
                          <a:pt x="7599" y="61362"/>
                        </a:cubicBezTo>
                        <a:cubicBezTo>
                          <a:pt x="13737" y="68043"/>
                          <a:pt x="22019" y="71383"/>
                          <a:pt x="32444" y="71383"/>
                        </a:cubicBezTo>
                        <a:cubicBezTo>
                          <a:pt x="41783" y="71383"/>
                          <a:pt x="49172" y="68373"/>
                          <a:pt x="54609" y="62354"/>
                        </a:cubicBezTo>
                        <a:cubicBezTo>
                          <a:pt x="60046" y="56348"/>
                          <a:pt x="62765" y="48179"/>
                          <a:pt x="62765" y="37847"/>
                        </a:cubicBezTo>
                        <a:close/>
                        <a:moveTo>
                          <a:pt x="51355" y="41200"/>
                        </a:moveTo>
                        <a:cubicBezTo>
                          <a:pt x="51275" y="47431"/>
                          <a:pt x="49529" y="52406"/>
                          <a:pt x="46116" y="56123"/>
                        </a:cubicBezTo>
                        <a:cubicBezTo>
                          <a:pt x="42703" y="59854"/>
                          <a:pt x="38185" y="61719"/>
                          <a:pt x="32563" y="61719"/>
                        </a:cubicBezTo>
                        <a:cubicBezTo>
                          <a:pt x="26199" y="61719"/>
                          <a:pt x="21106" y="59920"/>
                          <a:pt x="17283" y="56321"/>
                        </a:cubicBezTo>
                        <a:cubicBezTo>
                          <a:pt x="13460" y="52723"/>
                          <a:pt x="11257" y="47656"/>
                          <a:pt x="10675" y="41121"/>
                        </a:cubicBezTo>
                        <a:lnTo>
                          <a:pt x="51355" y="41200"/>
                        </a:lnTo>
                        <a:close/>
                      </a:path>
                    </a:pathLst>
                  </a:custGeom>
                  <a:solidFill>
                    <a:srgbClr val="000000"/>
                  </a:solidFill>
                  <a:ln w="20" cap="flat">
                    <a:noFill/>
                    <a:prstDash val="solid"/>
                    <a:round/>
                  </a:ln>
                </p:spPr>
                <p:txBody>
                  <a:bodyPr rtlCol="0" anchor="ctr"/>
                  <a:lstStyle/>
                  <a:p>
                    <a:endParaRPr lang="en-US" sz="1400"/>
                  </a:p>
                </p:txBody>
              </p:sp>
              <p:sp>
                <p:nvSpPr>
                  <p:cNvPr id="65" name="Freeform 64">
                    <a:extLst>
                      <a:ext uri="{FF2B5EF4-FFF2-40B4-BE49-F238E27FC236}">
                        <a16:creationId xmlns:a16="http://schemas.microsoft.com/office/drawing/2014/main" id="{25422CAE-594E-8645-60DE-38D832D11823}"/>
                      </a:ext>
                    </a:extLst>
                  </p:cNvPr>
                  <p:cNvSpPr/>
                  <p:nvPr/>
                </p:nvSpPr>
                <p:spPr>
                  <a:xfrm rot="5400000" flipV="1">
                    <a:off x="8017967" y="4193222"/>
                    <a:ext cx="11410" cy="96500"/>
                  </a:xfrm>
                  <a:custGeom>
                    <a:avLst/>
                    <a:gdLst>
                      <a:gd name="connsiteX0" fmla="*/ -523 w 11410"/>
                      <a:gd name="connsiteY0" fmla="*/ 67230 h 96500"/>
                      <a:gd name="connsiteX1" fmla="*/ 10887 w 11410"/>
                      <a:gd name="connsiteY1" fmla="*/ 67230 h 96500"/>
                      <a:gd name="connsiteX2" fmla="*/ 10887 w 11410"/>
                      <a:gd name="connsiteY2" fmla="*/ -2224 h 96500"/>
                      <a:gd name="connsiteX3" fmla="*/ -523 w 11410"/>
                      <a:gd name="connsiteY3" fmla="*/ -2224 h 96500"/>
                      <a:gd name="connsiteX4" fmla="*/ -523 w 11410"/>
                      <a:gd name="connsiteY4" fmla="*/ 67230 h 96500"/>
                      <a:gd name="connsiteX5" fmla="*/ -523 w 11410"/>
                      <a:gd name="connsiteY5" fmla="*/ 94277 h 96500"/>
                      <a:gd name="connsiteX6" fmla="*/ 10887 w 11410"/>
                      <a:gd name="connsiteY6" fmla="*/ 94277 h 96500"/>
                      <a:gd name="connsiteX7" fmla="*/ 10887 w 11410"/>
                      <a:gd name="connsiteY7" fmla="*/ 79811 h 96500"/>
                      <a:gd name="connsiteX8" fmla="*/ -523 w 11410"/>
                      <a:gd name="connsiteY8" fmla="*/ 79811 h 96500"/>
                      <a:gd name="connsiteX9" fmla="*/ -523 w 11410"/>
                      <a:gd name="connsiteY9" fmla="*/ 9427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523" y="67230"/>
                        </a:moveTo>
                        <a:lnTo>
                          <a:pt x="10887" y="67230"/>
                        </a:lnTo>
                        <a:lnTo>
                          <a:pt x="10887" y="-2224"/>
                        </a:lnTo>
                        <a:lnTo>
                          <a:pt x="-523" y="-2224"/>
                        </a:lnTo>
                        <a:lnTo>
                          <a:pt x="-523" y="67230"/>
                        </a:lnTo>
                        <a:close/>
                        <a:moveTo>
                          <a:pt x="-523" y="94277"/>
                        </a:moveTo>
                        <a:lnTo>
                          <a:pt x="10887" y="94277"/>
                        </a:lnTo>
                        <a:lnTo>
                          <a:pt x="10887" y="79811"/>
                        </a:lnTo>
                        <a:lnTo>
                          <a:pt x="-523" y="79811"/>
                        </a:lnTo>
                        <a:lnTo>
                          <a:pt x="-523" y="94277"/>
                        </a:lnTo>
                        <a:close/>
                      </a:path>
                    </a:pathLst>
                  </a:custGeom>
                  <a:solidFill>
                    <a:srgbClr val="000000"/>
                  </a:solidFill>
                  <a:ln w="20" cap="flat">
                    <a:noFill/>
                    <a:prstDash val="solid"/>
                    <a:round/>
                  </a:ln>
                </p:spPr>
                <p:txBody>
                  <a:bodyPr rtlCol="0" anchor="ctr"/>
                  <a:lstStyle/>
                  <a:p>
                    <a:endParaRPr lang="en-US" sz="1400"/>
                  </a:p>
                </p:txBody>
              </p:sp>
              <p:sp>
                <p:nvSpPr>
                  <p:cNvPr id="66" name="Freeform 65">
                    <a:extLst>
                      <a:ext uri="{FF2B5EF4-FFF2-40B4-BE49-F238E27FC236}">
                        <a16:creationId xmlns:a16="http://schemas.microsoft.com/office/drawing/2014/main" id="{8DB54174-DF1C-5F03-2D24-448E1B27A193}"/>
                      </a:ext>
                    </a:extLst>
                  </p:cNvPr>
                  <p:cNvSpPr/>
                  <p:nvPr/>
                </p:nvSpPr>
                <p:spPr>
                  <a:xfrm rot="5400000" flipV="1">
                    <a:off x="7966740" y="4248360"/>
                    <a:ext cx="62071" cy="97532"/>
                  </a:xfrm>
                  <a:custGeom>
                    <a:avLst/>
                    <a:gdLst>
                      <a:gd name="connsiteX0" fmla="*/ 49110 w 62071"/>
                      <a:gd name="connsiteY0" fmla="*/ 61038 h 97532"/>
                      <a:gd name="connsiteX1" fmla="*/ 43990 w 62071"/>
                      <a:gd name="connsiteY1" fmla="*/ 80247 h 97532"/>
                      <a:gd name="connsiteX2" fmla="*/ 29643 w 62071"/>
                      <a:gd name="connsiteY2" fmla="*/ 87073 h 97532"/>
                      <a:gd name="connsiteX3" fmla="*/ 15356 w 62071"/>
                      <a:gd name="connsiteY3" fmla="*/ 80247 h 97532"/>
                      <a:gd name="connsiteX4" fmla="*/ 10236 w 62071"/>
                      <a:gd name="connsiteY4" fmla="*/ 61038 h 97532"/>
                      <a:gd name="connsiteX5" fmla="*/ 15356 w 62071"/>
                      <a:gd name="connsiteY5" fmla="*/ 41869 h 97532"/>
                      <a:gd name="connsiteX6" fmla="*/ 29643 w 62071"/>
                      <a:gd name="connsiteY6" fmla="*/ 35043 h 97532"/>
                      <a:gd name="connsiteX7" fmla="*/ 43990 w 62071"/>
                      <a:gd name="connsiteY7" fmla="*/ 41869 h 97532"/>
                      <a:gd name="connsiteX8" fmla="*/ 49110 w 62071"/>
                      <a:gd name="connsiteY8" fmla="*/ 61038 h 97532"/>
                      <a:gd name="connsiteX9" fmla="*/ 60520 w 62071"/>
                      <a:gd name="connsiteY9" fmla="*/ 34110 h 97532"/>
                      <a:gd name="connsiteX10" fmla="*/ 52642 w 62071"/>
                      <a:gd name="connsiteY10" fmla="*/ 7738 h 97532"/>
                      <a:gd name="connsiteX11" fmla="*/ 28532 w 62071"/>
                      <a:gd name="connsiteY11" fmla="*/ -914 h 97532"/>
                      <a:gd name="connsiteX12" fmla="*/ 17181 w 62071"/>
                      <a:gd name="connsiteY12" fmla="*/ -21 h 97532"/>
                      <a:gd name="connsiteX13" fmla="*/ 6823 w 62071"/>
                      <a:gd name="connsiteY13" fmla="*/ 2737 h 97532"/>
                      <a:gd name="connsiteX14" fmla="*/ 6823 w 62071"/>
                      <a:gd name="connsiteY14" fmla="*/ 13830 h 97532"/>
                      <a:gd name="connsiteX15" fmla="*/ 16745 w 62071"/>
                      <a:gd name="connsiteY15" fmla="*/ 9821 h 97532"/>
                      <a:gd name="connsiteX16" fmla="*/ 26726 w 62071"/>
                      <a:gd name="connsiteY16" fmla="*/ 8512 h 97532"/>
                      <a:gd name="connsiteX17" fmla="*/ 43534 w 62071"/>
                      <a:gd name="connsiteY17" fmla="*/ 14366 h 97532"/>
                      <a:gd name="connsiteX18" fmla="*/ 49110 w 62071"/>
                      <a:gd name="connsiteY18" fmla="*/ 32066 h 97532"/>
                      <a:gd name="connsiteX19" fmla="*/ 49110 w 62071"/>
                      <a:gd name="connsiteY19" fmla="*/ 37722 h 97532"/>
                      <a:gd name="connsiteX20" fmla="*/ 40061 w 62071"/>
                      <a:gd name="connsiteY20" fmla="*/ 28534 h 97532"/>
                      <a:gd name="connsiteX21" fmla="*/ 26845 w 62071"/>
                      <a:gd name="connsiteY21" fmla="*/ 25498 h 97532"/>
                      <a:gd name="connsiteX22" fmla="*/ 6267 w 62071"/>
                      <a:gd name="connsiteY22" fmla="*/ 35221 h 97532"/>
                      <a:gd name="connsiteX23" fmla="*/ -1551 w 62071"/>
                      <a:gd name="connsiteY23" fmla="*/ 61038 h 97532"/>
                      <a:gd name="connsiteX24" fmla="*/ 6267 w 62071"/>
                      <a:gd name="connsiteY24" fmla="*/ 86875 h 97532"/>
                      <a:gd name="connsiteX25" fmla="*/ 26845 w 62071"/>
                      <a:gd name="connsiteY25" fmla="*/ 96618 h 97532"/>
                      <a:gd name="connsiteX26" fmla="*/ 40061 w 62071"/>
                      <a:gd name="connsiteY26" fmla="*/ 93582 h 97532"/>
                      <a:gd name="connsiteX27" fmla="*/ 49110 w 62071"/>
                      <a:gd name="connsiteY27" fmla="*/ 84414 h 97532"/>
                      <a:gd name="connsiteX28" fmla="*/ 49110 w 62071"/>
                      <a:gd name="connsiteY28" fmla="*/ 94951 h 97532"/>
                      <a:gd name="connsiteX29" fmla="*/ 60520 w 62071"/>
                      <a:gd name="connsiteY29" fmla="*/ 94951 h 97532"/>
                      <a:gd name="connsiteX30" fmla="*/ 60520 w 62071"/>
                      <a:gd name="connsiteY30" fmla="*/ 34110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9110" y="61038"/>
                        </a:moveTo>
                        <a:cubicBezTo>
                          <a:pt x="49110" y="69306"/>
                          <a:pt x="47403" y="75709"/>
                          <a:pt x="43990" y="80247"/>
                        </a:cubicBezTo>
                        <a:cubicBezTo>
                          <a:pt x="40590" y="84798"/>
                          <a:pt x="35808" y="87073"/>
                          <a:pt x="29643" y="87073"/>
                        </a:cubicBezTo>
                        <a:cubicBezTo>
                          <a:pt x="23531" y="87073"/>
                          <a:pt x="18769" y="84798"/>
                          <a:pt x="15356" y="80247"/>
                        </a:cubicBezTo>
                        <a:cubicBezTo>
                          <a:pt x="11942" y="75709"/>
                          <a:pt x="10236" y="69306"/>
                          <a:pt x="10236" y="61038"/>
                        </a:cubicBezTo>
                        <a:cubicBezTo>
                          <a:pt x="10236" y="52809"/>
                          <a:pt x="11942" y="46420"/>
                          <a:pt x="15356" y="41869"/>
                        </a:cubicBezTo>
                        <a:cubicBezTo>
                          <a:pt x="18769" y="37318"/>
                          <a:pt x="23531" y="35043"/>
                          <a:pt x="29643" y="35043"/>
                        </a:cubicBezTo>
                        <a:cubicBezTo>
                          <a:pt x="35808" y="35043"/>
                          <a:pt x="40590" y="37318"/>
                          <a:pt x="43990" y="41869"/>
                        </a:cubicBezTo>
                        <a:cubicBezTo>
                          <a:pt x="47403" y="46420"/>
                          <a:pt x="49110" y="52809"/>
                          <a:pt x="49110" y="61038"/>
                        </a:cubicBezTo>
                        <a:close/>
                        <a:moveTo>
                          <a:pt x="60520" y="34110"/>
                        </a:moveTo>
                        <a:cubicBezTo>
                          <a:pt x="60520" y="22296"/>
                          <a:pt x="57894" y="13506"/>
                          <a:pt x="52642" y="7738"/>
                        </a:cubicBezTo>
                        <a:cubicBezTo>
                          <a:pt x="47403" y="1970"/>
                          <a:pt x="39367" y="-914"/>
                          <a:pt x="28532" y="-914"/>
                        </a:cubicBezTo>
                        <a:cubicBezTo>
                          <a:pt x="24523" y="-914"/>
                          <a:pt x="20740" y="-616"/>
                          <a:pt x="17181" y="-21"/>
                        </a:cubicBezTo>
                        <a:cubicBezTo>
                          <a:pt x="13623" y="574"/>
                          <a:pt x="10170" y="1493"/>
                          <a:pt x="6823" y="2737"/>
                        </a:cubicBezTo>
                        <a:lnTo>
                          <a:pt x="6823" y="13830"/>
                        </a:lnTo>
                        <a:cubicBezTo>
                          <a:pt x="10170" y="12017"/>
                          <a:pt x="13477" y="10681"/>
                          <a:pt x="16745" y="9821"/>
                        </a:cubicBezTo>
                        <a:cubicBezTo>
                          <a:pt x="20012" y="8948"/>
                          <a:pt x="23339" y="8512"/>
                          <a:pt x="26726" y="8512"/>
                        </a:cubicBezTo>
                        <a:cubicBezTo>
                          <a:pt x="34214" y="8512"/>
                          <a:pt x="39816" y="10463"/>
                          <a:pt x="43534" y="14366"/>
                        </a:cubicBezTo>
                        <a:cubicBezTo>
                          <a:pt x="47251" y="18268"/>
                          <a:pt x="49110" y="24168"/>
                          <a:pt x="49110" y="32066"/>
                        </a:cubicBezTo>
                        <a:lnTo>
                          <a:pt x="49110" y="37722"/>
                        </a:lnTo>
                        <a:cubicBezTo>
                          <a:pt x="46755" y="33621"/>
                          <a:pt x="43739" y="30558"/>
                          <a:pt x="40061" y="28534"/>
                        </a:cubicBezTo>
                        <a:cubicBezTo>
                          <a:pt x="36383" y="26510"/>
                          <a:pt x="31978" y="25498"/>
                          <a:pt x="26845" y="25498"/>
                        </a:cubicBezTo>
                        <a:cubicBezTo>
                          <a:pt x="18339" y="25498"/>
                          <a:pt x="11480" y="28739"/>
                          <a:pt x="6267" y="35221"/>
                        </a:cubicBezTo>
                        <a:cubicBezTo>
                          <a:pt x="1055" y="41717"/>
                          <a:pt x="-1551" y="50322"/>
                          <a:pt x="-1551" y="61038"/>
                        </a:cubicBezTo>
                        <a:cubicBezTo>
                          <a:pt x="-1551" y="71780"/>
                          <a:pt x="1055" y="80392"/>
                          <a:pt x="6267" y="86875"/>
                        </a:cubicBezTo>
                        <a:cubicBezTo>
                          <a:pt x="11480" y="93370"/>
                          <a:pt x="18339" y="96618"/>
                          <a:pt x="26845" y="96618"/>
                        </a:cubicBezTo>
                        <a:cubicBezTo>
                          <a:pt x="31978" y="96618"/>
                          <a:pt x="36383" y="95606"/>
                          <a:pt x="40061" y="93582"/>
                        </a:cubicBezTo>
                        <a:cubicBezTo>
                          <a:pt x="43739" y="91558"/>
                          <a:pt x="46755" y="88502"/>
                          <a:pt x="49110" y="84414"/>
                        </a:cubicBezTo>
                        <a:lnTo>
                          <a:pt x="49110" y="94951"/>
                        </a:lnTo>
                        <a:lnTo>
                          <a:pt x="60520" y="94951"/>
                        </a:lnTo>
                        <a:lnTo>
                          <a:pt x="60520" y="34110"/>
                        </a:lnTo>
                        <a:close/>
                      </a:path>
                    </a:pathLst>
                  </a:custGeom>
                  <a:solidFill>
                    <a:srgbClr val="000000"/>
                  </a:solidFill>
                  <a:ln w="20" cap="flat">
                    <a:noFill/>
                    <a:prstDash val="solid"/>
                    <a:round/>
                  </a:ln>
                </p:spPr>
                <p:txBody>
                  <a:bodyPr rtlCol="0" anchor="ctr"/>
                  <a:lstStyle/>
                  <a:p>
                    <a:endParaRPr lang="en-US" sz="1400"/>
                  </a:p>
                </p:txBody>
              </p:sp>
              <p:sp>
                <p:nvSpPr>
                  <p:cNvPr id="67" name="Freeform 66">
                    <a:extLst>
                      <a:ext uri="{FF2B5EF4-FFF2-40B4-BE49-F238E27FC236}">
                        <a16:creationId xmlns:a16="http://schemas.microsoft.com/office/drawing/2014/main" id="{364D7622-0B79-8729-F2D5-AF8EBC0CE0AC}"/>
                      </a:ext>
                    </a:extLst>
                  </p:cNvPr>
                  <p:cNvSpPr/>
                  <p:nvPr/>
                </p:nvSpPr>
                <p:spPr>
                  <a:xfrm rot="5400000" flipV="1">
                    <a:off x="7994581" y="4332071"/>
                    <a:ext cx="58181" cy="96500"/>
                  </a:xfrm>
                  <a:custGeom>
                    <a:avLst/>
                    <a:gdLst>
                      <a:gd name="connsiteX0" fmla="*/ 56503 w 58181"/>
                      <a:gd name="connsiteY0" fmla="*/ 39717 h 96500"/>
                      <a:gd name="connsiteX1" fmla="*/ 56503 w 58181"/>
                      <a:gd name="connsiteY1" fmla="*/ -2213 h 96500"/>
                      <a:gd name="connsiteX2" fmla="*/ 45093 w 58181"/>
                      <a:gd name="connsiteY2" fmla="*/ -2213 h 96500"/>
                      <a:gd name="connsiteX3" fmla="*/ 45093 w 58181"/>
                      <a:gd name="connsiteY3" fmla="*/ 39340 h 96500"/>
                      <a:gd name="connsiteX4" fmla="*/ 41243 w 58181"/>
                      <a:gd name="connsiteY4" fmla="*/ 54084 h 96500"/>
                      <a:gd name="connsiteX5" fmla="*/ 29714 w 58181"/>
                      <a:gd name="connsiteY5" fmla="*/ 58986 h 96500"/>
                      <a:gd name="connsiteX6" fmla="*/ 15128 w 58181"/>
                      <a:gd name="connsiteY6" fmla="*/ 53092 h 96500"/>
                      <a:gd name="connsiteX7" fmla="*/ 9790 w 58181"/>
                      <a:gd name="connsiteY7" fmla="*/ 37038 h 96500"/>
                      <a:gd name="connsiteX8" fmla="*/ 9790 w 58181"/>
                      <a:gd name="connsiteY8" fmla="*/ -2213 h 96500"/>
                      <a:gd name="connsiteX9" fmla="*/ -1679 w 58181"/>
                      <a:gd name="connsiteY9" fmla="*/ -2213 h 96500"/>
                      <a:gd name="connsiteX10" fmla="*/ -1679 w 58181"/>
                      <a:gd name="connsiteY10" fmla="*/ 94288 h 96500"/>
                      <a:gd name="connsiteX11" fmla="*/ 9790 w 58181"/>
                      <a:gd name="connsiteY11" fmla="*/ 94288 h 96500"/>
                      <a:gd name="connsiteX12" fmla="*/ 9790 w 58181"/>
                      <a:gd name="connsiteY12" fmla="*/ 56446 h 96500"/>
                      <a:gd name="connsiteX13" fmla="*/ 19435 w 58181"/>
                      <a:gd name="connsiteY13" fmla="*/ 65812 h 96500"/>
                      <a:gd name="connsiteX14" fmla="*/ 32254 w 58181"/>
                      <a:gd name="connsiteY14" fmla="*/ 68907 h 96500"/>
                      <a:gd name="connsiteX15" fmla="*/ 50351 w 58181"/>
                      <a:gd name="connsiteY15" fmla="*/ 61506 h 96500"/>
                      <a:gd name="connsiteX16" fmla="*/ 56503 w 58181"/>
                      <a:gd name="connsiteY16" fmla="*/ 39717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503" y="39717"/>
                        </a:moveTo>
                        <a:lnTo>
                          <a:pt x="56503" y="-2213"/>
                        </a:lnTo>
                        <a:lnTo>
                          <a:pt x="45093" y="-2213"/>
                        </a:lnTo>
                        <a:lnTo>
                          <a:pt x="45093" y="39340"/>
                        </a:lnTo>
                        <a:cubicBezTo>
                          <a:pt x="45093" y="45915"/>
                          <a:pt x="43809" y="50830"/>
                          <a:pt x="41243" y="54084"/>
                        </a:cubicBezTo>
                        <a:cubicBezTo>
                          <a:pt x="38676" y="57352"/>
                          <a:pt x="34833" y="58986"/>
                          <a:pt x="29714" y="58986"/>
                        </a:cubicBezTo>
                        <a:cubicBezTo>
                          <a:pt x="23549" y="58986"/>
                          <a:pt x="18687" y="57021"/>
                          <a:pt x="15128" y="53092"/>
                        </a:cubicBezTo>
                        <a:cubicBezTo>
                          <a:pt x="11570" y="49176"/>
                          <a:pt x="9790" y="43825"/>
                          <a:pt x="9790" y="37038"/>
                        </a:cubicBezTo>
                        <a:lnTo>
                          <a:pt x="9790" y="-2213"/>
                        </a:lnTo>
                        <a:lnTo>
                          <a:pt x="-1679" y="-2213"/>
                        </a:lnTo>
                        <a:lnTo>
                          <a:pt x="-1679" y="94288"/>
                        </a:lnTo>
                        <a:lnTo>
                          <a:pt x="9790" y="94288"/>
                        </a:lnTo>
                        <a:lnTo>
                          <a:pt x="9790" y="56446"/>
                        </a:lnTo>
                        <a:cubicBezTo>
                          <a:pt x="12529" y="60626"/>
                          <a:pt x="15744" y="63748"/>
                          <a:pt x="19435" y="65812"/>
                        </a:cubicBezTo>
                        <a:cubicBezTo>
                          <a:pt x="23139" y="67876"/>
                          <a:pt x="27412" y="68907"/>
                          <a:pt x="32254" y="68907"/>
                        </a:cubicBezTo>
                        <a:cubicBezTo>
                          <a:pt x="40231" y="68907"/>
                          <a:pt x="46263" y="66440"/>
                          <a:pt x="50351" y="61506"/>
                        </a:cubicBezTo>
                        <a:cubicBezTo>
                          <a:pt x="54452" y="56571"/>
                          <a:pt x="56503" y="49308"/>
                          <a:pt x="56503" y="39717"/>
                        </a:cubicBezTo>
                        <a:close/>
                      </a:path>
                    </a:pathLst>
                  </a:custGeom>
                  <a:solidFill>
                    <a:srgbClr val="000000"/>
                  </a:solidFill>
                  <a:ln w="20" cap="flat">
                    <a:noFill/>
                    <a:prstDash val="solid"/>
                    <a:round/>
                  </a:ln>
                </p:spPr>
                <p:txBody>
                  <a:bodyPr rtlCol="0" anchor="ctr"/>
                  <a:lstStyle/>
                  <a:p>
                    <a:endParaRPr lang="en-US" sz="1400"/>
                  </a:p>
                </p:txBody>
              </p:sp>
              <p:sp>
                <p:nvSpPr>
                  <p:cNvPr id="68" name="Freeform 67">
                    <a:extLst>
                      <a:ext uri="{FF2B5EF4-FFF2-40B4-BE49-F238E27FC236}">
                        <a16:creationId xmlns:a16="http://schemas.microsoft.com/office/drawing/2014/main" id="{34059B33-20C7-410C-F9FE-4D2DE393FAB4}"/>
                      </a:ext>
                    </a:extLst>
                  </p:cNvPr>
                  <p:cNvSpPr/>
                  <p:nvPr/>
                </p:nvSpPr>
                <p:spPr>
                  <a:xfrm rot="5400000" flipV="1">
                    <a:off x="7991694" y="4413644"/>
                    <a:ext cx="62150" cy="98305"/>
                  </a:xfrm>
                  <a:custGeom>
                    <a:avLst/>
                    <a:gdLst>
                      <a:gd name="connsiteX0" fmla="*/ 48525 w 62150"/>
                      <a:gd name="connsiteY0" fmla="*/ 34312 h 98305"/>
                      <a:gd name="connsiteX1" fmla="*/ 43345 w 62150"/>
                      <a:gd name="connsiteY1" fmla="*/ 54057 h 98305"/>
                      <a:gd name="connsiteX2" fmla="*/ 29117 w 62150"/>
                      <a:gd name="connsiteY2" fmla="*/ 61220 h 98305"/>
                      <a:gd name="connsiteX3" fmla="*/ 14870 w 62150"/>
                      <a:gd name="connsiteY3" fmla="*/ 54057 h 98305"/>
                      <a:gd name="connsiteX4" fmla="*/ 9690 w 62150"/>
                      <a:gd name="connsiteY4" fmla="*/ 34312 h 98305"/>
                      <a:gd name="connsiteX5" fmla="*/ 14870 w 62150"/>
                      <a:gd name="connsiteY5" fmla="*/ 14568 h 98305"/>
                      <a:gd name="connsiteX6" fmla="*/ 29117 w 62150"/>
                      <a:gd name="connsiteY6" fmla="*/ 7404 h 98305"/>
                      <a:gd name="connsiteX7" fmla="*/ 43345 w 62150"/>
                      <a:gd name="connsiteY7" fmla="*/ 14568 h 98305"/>
                      <a:gd name="connsiteX8" fmla="*/ 48525 w 62150"/>
                      <a:gd name="connsiteY8" fmla="*/ 34312 h 98305"/>
                      <a:gd name="connsiteX9" fmla="*/ 9690 w 62150"/>
                      <a:gd name="connsiteY9" fmla="*/ 58561 h 98305"/>
                      <a:gd name="connsiteX10" fmla="*/ 18779 w 62150"/>
                      <a:gd name="connsiteY10" fmla="*/ 67749 h 98305"/>
                      <a:gd name="connsiteX11" fmla="*/ 31896 w 62150"/>
                      <a:gd name="connsiteY11" fmla="*/ 70765 h 98305"/>
                      <a:gd name="connsiteX12" fmla="*/ 52454 w 62150"/>
                      <a:gd name="connsiteY12" fmla="*/ 60724 h 98305"/>
                      <a:gd name="connsiteX13" fmla="*/ 60371 w 62150"/>
                      <a:gd name="connsiteY13" fmla="*/ 34312 h 98305"/>
                      <a:gd name="connsiteX14" fmla="*/ 52454 w 62150"/>
                      <a:gd name="connsiteY14" fmla="*/ 7880 h 98305"/>
                      <a:gd name="connsiteX15" fmla="*/ 31896 w 62150"/>
                      <a:gd name="connsiteY15" fmla="*/ -2161 h 98305"/>
                      <a:gd name="connsiteX16" fmla="*/ 18779 w 62150"/>
                      <a:gd name="connsiteY16" fmla="*/ 856 h 98305"/>
                      <a:gd name="connsiteX17" fmla="*/ 9690 w 62150"/>
                      <a:gd name="connsiteY17" fmla="*/ 10063 h 98305"/>
                      <a:gd name="connsiteX18" fmla="*/ 9690 w 62150"/>
                      <a:gd name="connsiteY18" fmla="*/ -355 h 98305"/>
                      <a:gd name="connsiteX19" fmla="*/ -1779 w 62150"/>
                      <a:gd name="connsiteY19" fmla="*/ -355 h 98305"/>
                      <a:gd name="connsiteX20" fmla="*/ -1779 w 62150"/>
                      <a:gd name="connsiteY20" fmla="*/ 96145 h 98305"/>
                      <a:gd name="connsiteX21" fmla="*/ 9690 w 62150"/>
                      <a:gd name="connsiteY21" fmla="*/ 96145 h 98305"/>
                      <a:gd name="connsiteX22" fmla="*/ 9690 w 62150"/>
                      <a:gd name="connsiteY22" fmla="*/ 58561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525" y="34312"/>
                        </a:moveTo>
                        <a:cubicBezTo>
                          <a:pt x="48525" y="42700"/>
                          <a:pt x="46798" y="49281"/>
                          <a:pt x="43345" y="54057"/>
                        </a:cubicBezTo>
                        <a:cubicBezTo>
                          <a:pt x="39893" y="58833"/>
                          <a:pt x="35150" y="61220"/>
                          <a:pt x="29117" y="61220"/>
                        </a:cubicBezTo>
                        <a:cubicBezTo>
                          <a:pt x="23072" y="61220"/>
                          <a:pt x="18322" y="58833"/>
                          <a:pt x="14870" y="54057"/>
                        </a:cubicBezTo>
                        <a:cubicBezTo>
                          <a:pt x="11417" y="49281"/>
                          <a:pt x="9690" y="42700"/>
                          <a:pt x="9690" y="34312"/>
                        </a:cubicBezTo>
                        <a:cubicBezTo>
                          <a:pt x="9690" y="25925"/>
                          <a:pt x="11417" y="19343"/>
                          <a:pt x="14870" y="14568"/>
                        </a:cubicBezTo>
                        <a:cubicBezTo>
                          <a:pt x="18322" y="9792"/>
                          <a:pt x="23072" y="7404"/>
                          <a:pt x="29117" y="7404"/>
                        </a:cubicBezTo>
                        <a:cubicBezTo>
                          <a:pt x="35150" y="7404"/>
                          <a:pt x="39893" y="9792"/>
                          <a:pt x="43345" y="14568"/>
                        </a:cubicBezTo>
                        <a:cubicBezTo>
                          <a:pt x="46798" y="19343"/>
                          <a:pt x="48525" y="25925"/>
                          <a:pt x="48525" y="34312"/>
                        </a:cubicBezTo>
                        <a:close/>
                        <a:moveTo>
                          <a:pt x="9690" y="58561"/>
                        </a:moveTo>
                        <a:cubicBezTo>
                          <a:pt x="12098" y="62689"/>
                          <a:pt x="15128" y="65751"/>
                          <a:pt x="18779" y="67749"/>
                        </a:cubicBezTo>
                        <a:cubicBezTo>
                          <a:pt x="22443" y="69760"/>
                          <a:pt x="26816" y="70765"/>
                          <a:pt x="31896" y="70765"/>
                        </a:cubicBezTo>
                        <a:cubicBezTo>
                          <a:pt x="40336" y="70765"/>
                          <a:pt x="47189" y="67418"/>
                          <a:pt x="52454" y="60724"/>
                        </a:cubicBezTo>
                        <a:cubicBezTo>
                          <a:pt x="57732" y="54030"/>
                          <a:pt x="60371" y="45226"/>
                          <a:pt x="60371" y="34312"/>
                        </a:cubicBezTo>
                        <a:cubicBezTo>
                          <a:pt x="60371" y="23398"/>
                          <a:pt x="57732" y="14588"/>
                          <a:pt x="52454" y="7880"/>
                        </a:cubicBezTo>
                        <a:cubicBezTo>
                          <a:pt x="47189" y="1186"/>
                          <a:pt x="40336" y="-2161"/>
                          <a:pt x="31896" y="-2161"/>
                        </a:cubicBezTo>
                        <a:cubicBezTo>
                          <a:pt x="26816" y="-2161"/>
                          <a:pt x="22443" y="-1155"/>
                          <a:pt x="18779" y="856"/>
                        </a:cubicBezTo>
                        <a:cubicBezTo>
                          <a:pt x="15128" y="2866"/>
                          <a:pt x="12098" y="5936"/>
                          <a:pt x="9690" y="10063"/>
                        </a:cubicBezTo>
                        <a:lnTo>
                          <a:pt x="9690" y="-355"/>
                        </a:lnTo>
                        <a:lnTo>
                          <a:pt x="-1779" y="-355"/>
                        </a:lnTo>
                        <a:lnTo>
                          <a:pt x="-1779" y="96145"/>
                        </a:lnTo>
                        <a:lnTo>
                          <a:pt x="9690" y="96145"/>
                        </a:lnTo>
                        <a:lnTo>
                          <a:pt x="9690" y="58561"/>
                        </a:lnTo>
                        <a:close/>
                      </a:path>
                    </a:pathLst>
                  </a:custGeom>
                  <a:solidFill>
                    <a:srgbClr val="000000"/>
                  </a:solidFill>
                  <a:ln w="20" cap="flat">
                    <a:noFill/>
                    <a:prstDash val="solid"/>
                    <a:round/>
                  </a:ln>
                </p:spPr>
                <p:txBody>
                  <a:bodyPr rtlCol="0" anchor="ctr"/>
                  <a:lstStyle/>
                  <a:p>
                    <a:endParaRPr lang="en-US" sz="1400"/>
                  </a:p>
                </p:txBody>
              </p:sp>
              <p:sp>
                <p:nvSpPr>
                  <p:cNvPr id="69" name="Freeform 68">
                    <a:extLst>
                      <a:ext uri="{FF2B5EF4-FFF2-40B4-BE49-F238E27FC236}">
                        <a16:creationId xmlns:a16="http://schemas.microsoft.com/office/drawing/2014/main" id="{C1F5EF5E-0A1D-35C5-BDC7-7D14E64A5F42}"/>
                      </a:ext>
                    </a:extLst>
                  </p:cNvPr>
                  <p:cNvSpPr/>
                  <p:nvPr/>
                </p:nvSpPr>
                <p:spPr>
                  <a:xfrm rot="5400000" flipV="1">
                    <a:off x="7978200" y="4503228"/>
                    <a:ext cx="63757" cy="72925"/>
                  </a:xfrm>
                  <a:custGeom>
                    <a:avLst/>
                    <a:gdLst>
                      <a:gd name="connsiteX0" fmla="*/ 30276 w 63757"/>
                      <a:gd name="connsiteY0" fmla="*/ 61747 h 72925"/>
                      <a:gd name="connsiteX1" fmla="*/ 15770 w 63757"/>
                      <a:gd name="connsiteY1" fmla="*/ 54583 h 72925"/>
                      <a:gd name="connsiteX2" fmla="*/ 10433 w 63757"/>
                      <a:gd name="connsiteY2" fmla="*/ 34958 h 72925"/>
                      <a:gd name="connsiteX3" fmla="*/ 15731 w 63757"/>
                      <a:gd name="connsiteY3" fmla="*/ 15332 h 72925"/>
                      <a:gd name="connsiteX4" fmla="*/ 30276 w 63757"/>
                      <a:gd name="connsiteY4" fmla="*/ 8169 h 72925"/>
                      <a:gd name="connsiteX5" fmla="*/ 44723 w 63757"/>
                      <a:gd name="connsiteY5" fmla="*/ 15352 h 72925"/>
                      <a:gd name="connsiteX6" fmla="*/ 50060 w 63757"/>
                      <a:gd name="connsiteY6" fmla="*/ 34958 h 72925"/>
                      <a:gd name="connsiteX7" fmla="*/ 44723 w 63757"/>
                      <a:gd name="connsiteY7" fmla="*/ 54524 h 72925"/>
                      <a:gd name="connsiteX8" fmla="*/ 30276 w 63757"/>
                      <a:gd name="connsiteY8" fmla="*/ 61747 h 72925"/>
                      <a:gd name="connsiteX9" fmla="*/ 30276 w 63757"/>
                      <a:gd name="connsiteY9" fmla="*/ 71411 h 72925"/>
                      <a:gd name="connsiteX10" fmla="*/ 53652 w 63757"/>
                      <a:gd name="connsiteY10" fmla="*/ 61727 h 72925"/>
                      <a:gd name="connsiteX11" fmla="*/ 62165 w 63757"/>
                      <a:gd name="connsiteY11" fmla="*/ 34958 h 72925"/>
                      <a:gd name="connsiteX12" fmla="*/ 53652 w 63757"/>
                      <a:gd name="connsiteY12" fmla="*/ 8189 h 72925"/>
                      <a:gd name="connsiteX13" fmla="*/ 30276 w 63757"/>
                      <a:gd name="connsiteY13" fmla="*/ -1515 h 72925"/>
                      <a:gd name="connsiteX14" fmla="*/ 6861 w 63757"/>
                      <a:gd name="connsiteY14" fmla="*/ 8189 h 72925"/>
                      <a:gd name="connsiteX15" fmla="*/ -1593 w 63757"/>
                      <a:gd name="connsiteY15" fmla="*/ 34958 h 72925"/>
                      <a:gd name="connsiteX16" fmla="*/ 6861 w 63757"/>
                      <a:gd name="connsiteY16" fmla="*/ 61727 h 72925"/>
                      <a:gd name="connsiteX17" fmla="*/ 30276 w 63757"/>
                      <a:gd name="connsiteY17" fmla="*/ 7141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276" y="61747"/>
                        </a:moveTo>
                        <a:cubicBezTo>
                          <a:pt x="24164" y="61747"/>
                          <a:pt x="19329" y="59359"/>
                          <a:pt x="15770" y="54583"/>
                        </a:cubicBezTo>
                        <a:cubicBezTo>
                          <a:pt x="12212" y="49807"/>
                          <a:pt x="10433" y="43266"/>
                          <a:pt x="10433" y="34958"/>
                        </a:cubicBezTo>
                        <a:cubicBezTo>
                          <a:pt x="10433" y="26650"/>
                          <a:pt x="12199" y="20108"/>
                          <a:pt x="15731" y="15332"/>
                        </a:cubicBezTo>
                        <a:cubicBezTo>
                          <a:pt x="19276" y="10557"/>
                          <a:pt x="24125" y="8169"/>
                          <a:pt x="30276" y="8169"/>
                        </a:cubicBezTo>
                        <a:cubicBezTo>
                          <a:pt x="36362" y="8169"/>
                          <a:pt x="41177" y="10563"/>
                          <a:pt x="44723" y="15352"/>
                        </a:cubicBezTo>
                        <a:cubicBezTo>
                          <a:pt x="48281" y="20154"/>
                          <a:pt x="50060" y="26689"/>
                          <a:pt x="50060" y="34958"/>
                        </a:cubicBezTo>
                        <a:cubicBezTo>
                          <a:pt x="50060" y="43186"/>
                          <a:pt x="48281" y="49708"/>
                          <a:pt x="44723" y="54524"/>
                        </a:cubicBezTo>
                        <a:cubicBezTo>
                          <a:pt x="41177" y="59339"/>
                          <a:pt x="36362" y="61747"/>
                          <a:pt x="30276" y="61747"/>
                        </a:cubicBezTo>
                        <a:close/>
                        <a:moveTo>
                          <a:pt x="30276" y="71411"/>
                        </a:moveTo>
                        <a:cubicBezTo>
                          <a:pt x="40198" y="71411"/>
                          <a:pt x="47990" y="68183"/>
                          <a:pt x="53652" y="61727"/>
                        </a:cubicBezTo>
                        <a:cubicBezTo>
                          <a:pt x="59328" y="55284"/>
                          <a:pt x="62165" y="46361"/>
                          <a:pt x="62165" y="34958"/>
                        </a:cubicBezTo>
                        <a:cubicBezTo>
                          <a:pt x="62165" y="23594"/>
                          <a:pt x="59328" y="14671"/>
                          <a:pt x="53652" y="8189"/>
                        </a:cubicBezTo>
                        <a:cubicBezTo>
                          <a:pt x="47990" y="1719"/>
                          <a:pt x="40198" y="-1515"/>
                          <a:pt x="30276" y="-1515"/>
                        </a:cubicBezTo>
                        <a:cubicBezTo>
                          <a:pt x="20315" y="-1515"/>
                          <a:pt x="12510" y="1719"/>
                          <a:pt x="6861" y="8189"/>
                        </a:cubicBezTo>
                        <a:cubicBezTo>
                          <a:pt x="1225" y="14671"/>
                          <a:pt x="-1593" y="23594"/>
                          <a:pt x="-1593" y="34958"/>
                        </a:cubicBezTo>
                        <a:cubicBezTo>
                          <a:pt x="-1593" y="46361"/>
                          <a:pt x="1225" y="55284"/>
                          <a:pt x="6861" y="61727"/>
                        </a:cubicBezTo>
                        <a:cubicBezTo>
                          <a:pt x="12510" y="68183"/>
                          <a:pt x="20315" y="71411"/>
                          <a:pt x="30276" y="71411"/>
                        </a:cubicBezTo>
                        <a:close/>
                      </a:path>
                    </a:pathLst>
                  </a:custGeom>
                  <a:solidFill>
                    <a:srgbClr val="000000"/>
                  </a:solidFill>
                  <a:ln w="20" cap="flat">
                    <a:noFill/>
                    <a:prstDash val="solid"/>
                    <a:round/>
                  </a:ln>
                </p:spPr>
                <p:txBody>
                  <a:bodyPr rtlCol="0" anchor="ctr"/>
                  <a:lstStyle/>
                  <a:p>
                    <a:endParaRPr lang="en-US" sz="1400"/>
                  </a:p>
                </p:txBody>
              </p:sp>
              <p:sp>
                <p:nvSpPr>
                  <p:cNvPr id="70" name="Freeform 69">
                    <a:extLst>
                      <a:ext uri="{FF2B5EF4-FFF2-40B4-BE49-F238E27FC236}">
                        <a16:creationId xmlns:a16="http://schemas.microsoft.com/office/drawing/2014/main" id="{A42C316B-8F3E-4EE2-59F7-717E62B8F557}"/>
                      </a:ext>
                    </a:extLst>
                  </p:cNvPr>
                  <p:cNvSpPr/>
                  <p:nvPr/>
                </p:nvSpPr>
                <p:spPr>
                  <a:xfrm rot="5400000" flipV="1">
                    <a:off x="7990642" y="4574817"/>
                    <a:ext cx="40679" cy="71119"/>
                  </a:xfrm>
                  <a:custGeom>
                    <a:avLst/>
                    <a:gdLst>
                      <a:gd name="connsiteX0" fmla="*/ 39440 w 40679"/>
                      <a:gd name="connsiteY0" fmla="*/ 57242 h 71119"/>
                      <a:gd name="connsiteX1" fmla="*/ 35253 w 40679"/>
                      <a:gd name="connsiteY1" fmla="*/ 58869 h 71119"/>
                      <a:gd name="connsiteX2" fmla="*/ 30273 w 40679"/>
                      <a:gd name="connsiteY2" fmla="*/ 59405 h 71119"/>
                      <a:gd name="connsiteX3" fmla="*/ 15410 w 40679"/>
                      <a:gd name="connsiteY3" fmla="*/ 53115 h 71119"/>
                      <a:gd name="connsiteX4" fmla="*/ 10230 w 40679"/>
                      <a:gd name="connsiteY4" fmla="*/ 35037 h 71119"/>
                      <a:gd name="connsiteX5" fmla="*/ 10230 w 40679"/>
                      <a:gd name="connsiteY5" fmla="*/ -1555 h 71119"/>
                      <a:gd name="connsiteX6" fmla="*/ -1239 w 40679"/>
                      <a:gd name="connsiteY6" fmla="*/ -1555 h 71119"/>
                      <a:gd name="connsiteX7" fmla="*/ -1239 w 40679"/>
                      <a:gd name="connsiteY7" fmla="*/ 67898 h 71119"/>
                      <a:gd name="connsiteX8" fmla="*/ 10230 w 40679"/>
                      <a:gd name="connsiteY8" fmla="*/ 67898 h 71119"/>
                      <a:gd name="connsiteX9" fmla="*/ 10230 w 40679"/>
                      <a:gd name="connsiteY9" fmla="*/ 57103 h 71119"/>
                      <a:gd name="connsiteX10" fmla="*/ 19597 w 40679"/>
                      <a:gd name="connsiteY10" fmla="*/ 66489 h 71119"/>
                      <a:gd name="connsiteX11" fmla="*/ 33626 w 40679"/>
                      <a:gd name="connsiteY11" fmla="*/ 69565 h 71119"/>
                      <a:gd name="connsiteX12" fmla="*/ 36226 w 40679"/>
                      <a:gd name="connsiteY12" fmla="*/ 69406 h 71119"/>
                      <a:gd name="connsiteX13" fmla="*/ 39381 w 40679"/>
                      <a:gd name="connsiteY13" fmla="*/ 68950 h 71119"/>
                      <a:gd name="connsiteX14" fmla="*/ 39440 w 40679"/>
                      <a:gd name="connsiteY14" fmla="*/ 5724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440" y="57242"/>
                        </a:moveTo>
                        <a:cubicBezTo>
                          <a:pt x="38157" y="57983"/>
                          <a:pt x="36762" y="58525"/>
                          <a:pt x="35253" y="58869"/>
                        </a:cubicBezTo>
                        <a:cubicBezTo>
                          <a:pt x="33745" y="59226"/>
                          <a:pt x="32085" y="59405"/>
                          <a:pt x="30273" y="59405"/>
                        </a:cubicBezTo>
                        <a:cubicBezTo>
                          <a:pt x="23817" y="59405"/>
                          <a:pt x="18863" y="57308"/>
                          <a:pt x="15410" y="53115"/>
                        </a:cubicBezTo>
                        <a:cubicBezTo>
                          <a:pt x="11957" y="48921"/>
                          <a:pt x="10230" y="42895"/>
                          <a:pt x="10230" y="35037"/>
                        </a:cubicBezTo>
                        <a:lnTo>
                          <a:pt x="10230" y="-1555"/>
                        </a:lnTo>
                        <a:lnTo>
                          <a:pt x="-1239" y="-1555"/>
                        </a:lnTo>
                        <a:lnTo>
                          <a:pt x="-1239" y="67898"/>
                        </a:lnTo>
                        <a:lnTo>
                          <a:pt x="10230" y="67898"/>
                        </a:lnTo>
                        <a:lnTo>
                          <a:pt x="10230" y="57103"/>
                        </a:lnTo>
                        <a:cubicBezTo>
                          <a:pt x="12638" y="61323"/>
                          <a:pt x="15760" y="64452"/>
                          <a:pt x="19597" y="66489"/>
                        </a:cubicBezTo>
                        <a:cubicBezTo>
                          <a:pt x="23446" y="68540"/>
                          <a:pt x="28123" y="69565"/>
                          <a:pt x="33626" y="69565"/>
                        </a:cubicBezTo>
                        <a:cubicBezTo>
                          <a:pt x="34407" y="69565"/>
                          <a:pt x="35273" y="69512"/>
                          <a:pt x="36226" y="69406"/>
                        </a:cubicBezTo>
                        <a:cubicBezTo>
                          <a:pt x="37178" y="69314"/>
                          <a:pt x="38230" y="69162"/>
                          <a:pt x="39381" y="68950"/>
                        </a:cubicBezTo>
                        <a:lnTo>
                          <a:pt x="39440" y="57242"/>
                        </a:lnTo>
                        <a:close/>
                      </a:path>
                    </a:pathLst>
                  </a:custGeom>
                  <a:solidFill>
                    <a:srgbClr val="000000"/>
                  </a:solidFill>
                  <a:ln w="20" cap="flat">
                    <a:noFill/>
                    <a:prstDash val="solid"/>
                    <a:round/>
                  </a:ln>
                </p:spPr>
                <p:txBody>
                  <a:bodyPr rtlCol="0" anchor="ctr"/>
                  <a:lstStyle/>
                  <a:p>
                    <a:endParaRPr lang="en-US" sz="1400"/>
                  </a:p>
                </p:txBody>
              </p:sp>
              <p:sp>
                <p:nvSpPr>
                  <p:cNvPr id="71" name="Freeform 70">
                    <a:extLst>
                      <a:ext uri="{FF2B5EF4-FFF2-40B4-BE49-F238E27FC236}">
                        <a16:creationId xmlns:a16="http://schemas.microsoft.com/office/drawing/2014/main" id="{E3F7BA87-12CC-063B-FF26-73EAA9D857D1}"/>
                      </a:ext>
                    </a:extLst>
                  </p:cNvPr>
                  <p:cNvSpPr/>
                  <p:nvPr/>
                </p:nvSpPr>
                <p:spPr>
                  <a:xfrm rot="5400000" flipV="1">
                    <a:off x="7994581" y="4620869"/>
                    <a:ext cx="58181" cy="96500"/>
                  </a:xfrm>
                  <a:custGeom>
                    <a:avLst/>
                    <a:gdLst>
                      <a:gd name="connsiteX0" fmla="*/ 56503 w 58181"/>
                      <a:gd name="connsiteY0" fmla="*/ 39740 h 96500"/>
                      <a:gd name="connsiteX1" fmla="*/ 56503 w 58181"/>
                      <a:gd name="connsiteY1" fmla="*/ -2190 h 96500"/>
                      <a:gd name="connsiteX2" fmla="*/ 45093 w 58181"/>
                      <a:gd name="connsiteY2" fmla="*/ -2190 h 96500"/>
                      <a:gd name="connsiteX3" fmla="*/ 45093 w 58181"/>
                      <a:gd name="connsiteY3" fmla="*/ 39363 h 96500"/>
                      <a:gd name="connsiteX4" fmla="*/ 41243 w 58181"/>
                      <a:gd name="connsiteY4" fmla="*/ 54107 h 96500"/>
                      <a:gd name="connsiteX5" fmla="*/ 29714 w 58181"/>
                      <a:gd name="connsiteY5" fmla="*/ 59008 h 96500"/>
                      <a:gd name="connsiteX6" fmla="*/ 15128 w 58181"/>
                      <a:gd name="connsiteY6" fmla="*/ 53115 h 96500"/>
                      <a:gd name="connsiteX7" fmla="*/ 9790 w 58181"/>
                      <a:gd name="connsiteY7" fmla="*/ 37061 h 96500"/>
                      <a:gd name="connsiteX8" fmla="*/ 9790 w 58181"/>
                      <a:gd name="connsiteY8" fmla="*/ -2190 h 96500"/>
                      <a:gd name="connsiteX9" fmla="*/ -1679 w 58181"/>
                      <a:gd name="connsiteY9" fmla="*/ -2190 h 96500"/>
                      <a:gd name="connsiteX10" fmla="*/ -1679 w 58181"/>
                      <a:gd name="connsiteY10" fmla="*/ 94310 h 96500"/>
                      <a:gd name="connsiteX11" fmla="*/ 9790 w 58181"/>
                      <a:gd name="connsiteY11" fmla="*/ 94310 h 96500"/>
                      <a:gd name="connsiteX12" fmla="*/ 9790 w 58181"/>
                      <a:gd name="connsiteY12" fmla="*/ 56468 h 96500"/>
                      <a:gd name="connsiteX13" fmla="*/ 19435 w 58181"/>
                      <a:gd name="connsiteY13" fmla="*/ 65835 h 96500"/>
                      <a:gd name="connsiteX14" fmla="*/ 32254 w 58181"/>
                      <a:gd name="connsiteY14" fmla="*/ 68930 h 96500"/>
                      <a:gd name="connsiteX15" fmla="*/ 50351 w 58181"/>
                      <a:gd name="connsiteY15" fmla="*/ 61528 h 96500"/>
                      <a:gd name="connsiteX16" fmla="*/ 56503 w 58181"/>
                      <a:gd name="connsiteY16" fmla="*/ 39740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503" y="39740"/>
                        </a:moveTo>
                        <a:lnTo>
                          <a:pt x="56503" y="-2190"/>
                        </a:lnTo>
                        <a:lnTo>
                          <a:pt x="45093" y="-2190"/>
                        </a:lnTo>
                        <a:lnTo>
                          <a:pt x="45093" y="39363"/>
                        </a:lnTo>
                        <a:cubicBezTo>
                          <a:pt x="45093" y="45938"/>
                          <a:pt x="43809" y="50852"/>
                          <a:pt x="41243" y="54107"/>
                        </a:cubicBezTo>
                        <a:cubicBezTo>
                          <a:pt x="38676" y="57375"/>
                          <a:pt x="34833" y="59008"/>
                          <a:pt x="29714" y="59008"/>
                        </a:cubicBezTo>
                        <a:cubicBezTo>
                          <a:pt x="23549" y="59008"/>
                          <a:pt x="18687" y="57044"/>
                          <a:pt x="15128" y="53115"/>
                        </a:cubicBezTo>
                        <a:cubicBezTo>
                          <a:pt x="11570" y="49199"/>
                          <a:pt x="9790" y="43848"/>
                          <a:pt x="9790" y="37061"/>
                        </a:cubicBezTo>
                        <a:lnTo>
                          <a:pt x="9790" y="-2190"/>
                        </a:lnTo>
                        <a:lnTo>
                          <a:pt x="-1679" y="-2190"/>
                        </a:lnTo>
                        <a:lnTo>
                          <a:pt x="-1679" y="94310"/>
                        </a:lnTo>
                        <a:lnTo>
                          <a:pt x="9790" y="94310"/>
                        </a:lnTo>
                        <a:lnTo>
                          <a:pt x="9790" y="56468"/>
                        </a:lnTo>
                        <a:cubicBezTo>
                          <a:pt x="12529" y="60649"/>
                          <a:pt x="15744" y="63771"/>
                          <a:pt x="19435" y="65835"/>
                        </a:cubicBezTo>
                        <a:cubicBezTo>
                          <a:pt x="23139" y="67898"/>
                          <a:pt x="27412" y="68930"/>
                          <a:pt x="32254" y="68930"/>
                        </a:cubicBezTo>
                        <a:cubicBezTo>
                          <a:pt x="40231" y="68930"/>
                          <a:pt x="46263" y="66463"/>
                          <a:pt x="50351" y="61528"/>
                        </a:cubicBezTo>
                        <a:cubicBezTo>
                          <a:pt x="54452" y="56594"/>
                          <a:pt x="56503" y="49331"/>
                          <a:pt x="56503" y="39740"/>
                        </a:cubicBezTo>
                        <a:close/>
                      </a:path>
                    </a:pathLst>
                  </a:custGeom>
                  <a:solidFill>
                    <a:srgbClr val="000000"/>
                  </a:solidFill>
                  <a:ln w="20" cap="flat">
                    <a:noFill/>
                    <a:prstDash val="solid"/>
                    <a:round/>
                  </a:ln>
                </p:spPr>
                <p:txBody>
                  <a:bodyPr rtlCol="0" anchor="ctr"/>
                  <a:lstStyle/>
                  <a:p>
                    <a:endParaRPr lang="en-US" sz="1400"/>
                  </a:p>
                </p:txBody>
              </p:sp>
              <p:sp>
                <p:nvSpPr>
                  <p:cNvPr id="72" name="Freeform 71">
                    <a:extLst>
                      <a:ext uri="{FF2B5EF4-FFF2-40B4-BE49-F238E27FC236}">
                        <a16:creationId xmlns:a16="http://schemas.microsoft.com/office/drawing/2014/main" id="{060061CC-C956-ADB7-C3EE-64547A31212A}"/>
                      </a:ext>
                    </a:extLst>
                  </p:cNvPr>
                  <p:cNvSpPr/>
                  <p:nvPr/>
                </p:nvSpPr>
                <p:spPr>
                  <a:xfrm rot="5400000" flipV="1">
                    <a:off x="7978200" y="4711412"/>
                    <a:ext cx="63757" cy="72925"/>
                  </a:xfrm>
                  <a:custGeom>
                    <a:avLst/>
                    <a:gdLst>
                      <a:gd name="connsiteX0" fmla="*/ 30276 w 63757"/>
                      <a:gd name="connsiteY0" fmla="*/ 61763 h 72925"/>
                      <a:gd name="connsiteX1" fmla="*/ 15770 w 63757"/>
                      <a:gd name="connsiteY1" fmla="*/ 54600 h 72925"/>
                      <a:gd name="connsiteX2" fmla="*/ 10433 w 63757"/>
                      <a:gd name="connsiteY2" fmla="*/ 34974 h 72925"/>
                      <a:gd name="connsiteX3" fmla="*/ 15731 w 63757"/>
                      <a:gd name="connsiteY3" fmla="*/ 15349 h 72925"/>
                      <a:gd name="connsiteX4" fmla="*/ 30276 w 63757"/>
                      <a:gd name="connsiteY4" fmla="*/ 8185 h 72925"/>
                      <a:gd name="connsiteX5" fmla="*/ 44723 w 63757"/>
                      <a:gd name="connsiteY5" fmla="*/ 15369 h 72925"/>
                      <a:gd name="connsiteX6" fmla="*/ 50060 w 63757"/>
                      <a:gd name="connsiteY6" fmla="*/ 34974 h 72925"/>
                      <a:gd name="connsiteX7" fmla="*/ 44723 w 63757"/>
                      <a:gd name="connsiteY7" fmla="*/ 54540 h 72925"/>
                      <a:gd name="connsiteX8" fmla="*/ 30276 w 63757"/>
                      <a:gd name="connsiteY8" fmla="*/ 61763 h 72925"/>
                      <a:gd name="connsiteX9" fmla="*/ 30276 w 63757"/>
                      <a:gd name="connsiteY9" fmla="*/ 71427 h 72925"/>
                      <a:gd name="connsiteX10" fmla="*/ 53652 w 63757"/>
                      <a:gd name="connsiteY10" fmla="*/ 61743 h 72925"/>
                      <a:gd name="connsiteX11" fmla="*/ 62165 w 63757"/>
                      <a:gd name="connsiteY11" fmla="*/ 34974 h 72925"/>
                      <a:gd name="connsiteX12" fmla="*/ 53652 w 63757"/>
                      <a:gd name="connsiteY12" fmla="*/ 8205 h 72925"/>
                      <a:gd name="connsiteX13" fmla="*/ 30276 w 63757"/>
                      <a:gd name="connsiteY13" fmla="*/ -1499 h 72925"/>
                      <a:gd name="connsiteX14" fmla="*/ 6861 w 63757"/>
                      <a:gd name="connsiteY14" fmla="*/ 8205 h 72925"/>
                      <a:gd name="connsiteX15" fmla="*/ -1593 w 63757"/>
                      <a:gd name="connsiteY15" fmla="*/ 34974 h 72925"/>
                      <a:gd name="connsiteX16" fmla="*/ 6861 w 63757"/>
                      <a:gd name="connsiteY16" fmla="*/ 61743 h 72925"/>
                      <a:gd name="connsiteX17" fmla="*/ 30276 w 63757"/>
                      <a:gd name="connsiteY17" fmla="*/ 7142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276" y="61763"/>
                        </a:moveTo>
                        <a:cubicBezTo>
                          <a:pt x="24164" y="61763"/>
                          <a:pt x="19329" y="59375"/>
                          <a:pt x="15770" y="54600"/>
                        </a:cubicBezTo>
                        <a:cubicBezTo>
                          <a:pt x="12212" y="49824"/>
                          <a:pt x="10433" y="43282"/>
                          <a:pt x="10433" y="34974"/>
                        </a:cubicBezTo>
                        <a:cubicBezTo>
                          <a:pt x="10433" y="26666"/>
                          <a:pt x="12199" y="20124"/>
                          <a:pt x="15731" y="15349"/>
                        </a:cubicBezTo>
                        <a:cubicBezTo>
                          <a:pt x="19276" y="10573"/>
                          <a:pt x="24125" y="8185"/>
                          <a:pt x="30276" y="8185"/>
                        </a:cubicBezTo>
                        <a:cubicBezTo>
                          <a:pt x="36362" y="8185"/>
                          <a:pt x="41177" y="10580"/>
                          <a:pt x="44723" y="15369"/>
                        </a:cubicBezTo>
                        <a:cubicBezTo>
                          <a:pt x="48281" y="20171"/>
                          <a:pt x="50060" y="26706"/>
                          <a:pt x="50060" y="34974"/>
                        </a:cubicBezTo>
                        <a:cubicBezTo>
                          <a:pt x="50060" y="43203"/>
                          <a:pt x="48281" y="49725"/>
                          <a:pt x="44723" y="54540"/>
                        </a:cubicBezTo>
                        <a:cubicBezTo>
                          <a:pt x="41177" y="59356"/>
                          <a:pt x="36362" y="61763"/>
                          <a:pt x="30276" y="61763"/>
                        </a:cubicBezTo>
                        <a:close/>
                        <a:moveTo>
                          <a:pt x="30276" y="71427"/>
                        </a:moveTo>
                        <a:cubicBezTo>
                          <a:pt x="40198" y="71427"/>
                          <a:pt x="47990" y="68199"/>
                          <a:pt x="53652" y="61743"/>
                        </a:cubicBezTo>
                        <a:cubicBezTo>
                          <a:pt x="59328" y="55301"/>
                          <a:pt x="62165" y="46378"/>
                          <a:pt x="62165" y="34974"/>
                        </a:cubicBezTo>
                        <a:cubicBezTo>
                          <a:pt x="62165" y="23610"/>
                          <a:pt x="59328" y="14687"/>
                          <a:pt x="53652" y="8205"/>
                        </a:cubicBezTo>
                        <a:cubicBezTo>
                          <a:pt x="47990" y="1736"/>
                          <a:pt x="40198" y="-1499"/>
                          <a:pt x="30276" y="-1499"/>
                        </a:cubicBezTo>
                        <a:cubicBezTo>
                          <a:pt x="20315" y="-1499"/>
                          <a:pt x="12510" y="1736"/>
                          <a:pt x="6861" y="8205"/>
                        </a:cubicBezTo>
                        <a:cubicBezTo>
                          <a:pt x="1225" y="14687"/>
                          <a:pt x="-1593" y="23610"/>
                          <a:pt x="-1593" y="34974"/>
                        </a:cubicBezTo>
                        <a:cubicBezTo>
                          <a:pt x="-1593" y="46378"/>
                          <a:pt x="1225" y="55301"/>
                          <a:pt x="6861" y="61743"/>
                        </a:cubicBezTo>
                        <a:cubicBezTo>
                          <a:pt x="12510" y="68199"/>
                          <a:pt x="20315" y="71427"/>
                          <a:pt x="30276" y="71427"/>
                        </a:cubicBezTo>
                        <a:close/>
                      </a:path>
                    </a:pathLst>
                  </a:custGeom>
                  <a:solidFill>
                    <a:srgbClr val="000000"/>
                  </a:solidFill>
                  <a:ln w="20" cap="flat">
                    <a:noFill/>
                    <a:prstDash val="solid"/>
                    <a:round/>
                  </a:ln>
                </p:spPr>
                <p:txBody>
                  <a:bodyPr rtlCol="0" anchor="ctr"/>
                  <a:lstStyle/>
                  <a:p>
                    <a:endParaRPr lang="en-US" sz="1400"/>
                  </a:p>
                </p:txBody>
              </p:sp>
              <p:sp>
                <p:nvSpPr>
                  <p:cNvPr id="73" name="Freeform 72">
                    <a:extLst>
                      <a:ext uri="{FF2B5EF4-FFF2-40B4-BE49-F238E27FC236}">
                        <a16:creationId xmlns:a16="http://schemas.microsoft.com/office/drawing/2014/main" id="{0F8DD8B9-9D36-21B6-E39F-F83304F8A807}"/>
                      </a:ext>
                    </a:extLst>
                  </p:cNvPr>
                  <p:cNvSpPr/>
                  <p:nvPr/>
                </p:nvSpPr>
                <p:spPr>
                  <a:xfrm rot="5400000" flipV="1">
                    <a:off x="7978200" y="4789113"/>
                    <a:ext cx="63757" cy="72925"/>
                  </a:xfrm>
                  <a:custGeom>
                    <a:avLst/>
                    <a:gdLst>
                      <a:gd name="connsiteX0" fmla="*/ 30276 w 63757"/>
                      <a:gd name="connsiteY0" fmla="*/ 61769 h 72925"/>
                      <a:gd name="connsiteX1" fmla="*/ 15770 w 63757"/>
                      <a:gd name="connsiteY1" fmla="*/ 54606 h 72925"/>
                      <a:gd name="connsiteX2" fmla="*/ 10433 w 63757"/>
                      <a:gd name="connsiteY2" fmla="*/ 34980 h 72925"/>
                      <a:gd name="connsiteX3" fmla="*/ 15731 w 63757"/>
                      <a:gd name="connsiteY3" fmla="*/ 15355 h 72925"/>
                      <a:gd name="connsiteX4" fmla="*/ 30276 w 63757"/>
                      <a:gd name="connsiteY4" fmla="*/ 8191 h 72925"/>
                      <a:gd name="connsiteX5" fmla="*/ 44723 w 63757"/>
                      <a:gd name="connsiteY5" fmla="*/ 15375 h 72925"/>
                      <a:gd name="connsiteX6" fmla="*/ 50060 w 63757"/>
                      <a:gd name="connsiteY6" fmla="*/ 34980 h 72925"/>
                      <a:gd name="connsiteX7" fmla="*/ 44723 w 63757"/>
                      <a:gd name="connsiteY7" fmla="*/ 54546 h 72925"/>
                      <a:gd name="connsiteX8" fmla="*/ 30276 w 63757"/>
                      <a:gd name="connsiteY8" fmla="*/ 61769 h 72925"/>
                      <a:gd name="connsiteX9" fmla="*/ 30276 w 63757"/>
                      <a:gd name="connsiteY9" fmla="*/ 71433 h 72925"/>
                      <a:gd name="connsiteX10" fmla="*/ 53652 w 63757"/>
                      <a:gd name="connsiteY10" fmla="*/ 61749 h 72925"/>
                      <a:gd name="connsiteX11" fmla="*/ 62165 w 63757"/>
                      <a:gd name="connsiteY11" fmla="*/ 34980 h 72925"/>
                      <a:gd name="connsiteX12" fmla="*/ 53652 w 63757"/>
                      <a:gd name="connsiteY12" fmla="*/ 8211 h 72925"/>
                      <a:gd name="connsiteX13" fmla="*/ 30276 w 63757"/>
                      <a:gd name="connsiteY13" fmla="*/ -1493 h 72925"/>
                      <a:gd name="connsiteX14" fmla="*/ 6861 w 63757"/>
                      <a:gd name="connsiteY14" fmla="*/ 8211 h 72925"/>
                      <a:gd name="connsiteX15" fmla="*/ -1593 w 63757"/>
                      <a:gd name="connsiteY15" fmla="*/ 34980 h 72925"/>
                      <a:gd name="connsiteX16" fmla="*/ 6861 w 63757"/>
                      <a:gd name="connsiteY16" fmla="*/ 61749 h 72925"/>
                      <a:gd name="connsiteX17" fmla="*/ 30276 w 63757"/>
                      <a:gd name="connsiteY17" fmla="*/ 71433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276" y="61769"/>
                        </a:moveTo>
                        <a:cubicBezTo>
                          <a:pt x="24164" y="61769"/>
                          <a:pt x="19329" y="59382"/>
                          <a:pt x="15770" y="54606"/>
                        </a:cubicBezTo>
                        <a:cubicBezTo>
                          <a:pt x="12212" y="49830"/>
                          <a:pt x="10433" y="43288"/>
                          <a:pt x="10433" y="34980"/>
                        </a:cubicBezTo>
                        <a:cubicBezTo>
                          <a:pt x="10433" y="26672"/>
                          <a:pt x="12199" y="20131"/>
                          <a:pt x="15731" y="15355"/>
                        </a:cubicBezTo>
                        <a:cubicBezTo>
                          <a:pt x="19276" y="10579"/>
                          <a:pt x="24125" y="8191"/>
                          <a:pt x="30276" y="8191"/>
                        </a:cubicBezTo>
                        <a:cubicBezTo>
                          <a:pt x="36362" y="8191"/>
                          <a:pt x="41177" y="10586"/>
                          <a:pt x="44723" y="15375"/>
                        </a:cubicBezTo>
                        <a:cubicBezTo>
                          <a:pt x="48281" y="20177"/>
                          <a:pt x="50060" y="26712"/>
                          <a:pt x="50060" y="34980"/>
                        </a:cubicBezTo>
                        <a:cubicBezTo>
                          <a:pt x="50060" y="43209"/>
                          <a:pt x="48281" y="49731"/>
                          <a:pt x="44723" y="54546"/>
                        </a:cubicBezTo>
                        <a:cubicBezTo>
                          <a:pt x="41177" y="59362"/>
                          <a:pt x="36362" y="61769"/>
                          <a:pt x="30276" y="61769"/>
                        </a:cubicBezTo>
                        <a:close/>
                        <a:moveTo>
                          <a:pt x="30276" y="71433"/>
                        </a:moveTo>
                        <a:cubicBezTo>
                          <a:pt x="40198" y="71433"/>
                          <a:pt x="47990" y="68205"/>
                          <a:pt x="53652" y="61749"/>
                        </a:cubicBezTo>
                        <a:cubicBezTo>
                          <a:pt x="59328" y="55307"/>
                          <a:pt x="62165" y="46384"/>
                          <a:pt x="62165" y="34980"/>
                        </a:cubicBezTo>
                        <a:cubicBezTo>
                          <a:pt x="62165" y="23616"/>
                          <a:pt x="59328" y="14693"/>
                          <a:pt x="53652" y="8211"/>
                        </a:cubicBezTo>
                        <a:cubicBezTo>
                          <a:pt x="47990" y="1742"/>
                          <a:pt x="40198" y="-1493"/>
                          <a:pt x="30276" y="-1493"/>
                        </a:cubicBezTo>
                        <a:cubicBezTo>
                          <a:pt x="20315" y="-1493"/>
                          <a:pt x="12510" y="1742"/>
                          <a:pt x="6861" y="8211"/>
                        </a:cubicBezTo>
                        <a:cubicBezTo>
                          <a:pt x="1225" y="14693"/>
                          <a:pt x="-1593" y="23616"/>
                          <a:pt x="-1593" y="34980"/>
                        </a:cubicBezTo>
                        <a:cubicBezTo>
                          <a:pt x="-1593" y="46384"/>
                          <a:pt x="1225" y="55307"/>
                          <a:pt x="6861" y="61749"/>
                        </a:cubicBezTo>
                        <a:cubicBezTo>
                          <a:pt x="12510" y="68205"/>
                          <a:pt x="20315" y="71433"/>
                          <a:pt x="30276" y="71433"/>
                        </a:cubicBezTo>
                        <a:close/>
                      </a:path>
                    </a:pathLst>
                  </a:custGeom>
                  <a:solidFill>
                    <a:srgbClr val="000000"/>
                  </a:solidFill>
                  <a:ln w="20" cap="flat">
                    <a:noFill/>
                    <a:prstDash val="solid"/>
                    <a:round/>
                  </a:ln>
                </p:spPr>
                <p:txBody>
                  <a:bodyPr rtlCol="0" anchor="ctr"/>
                  <a:lstStyle/>
                  <a:p>
                    <a:endParaRPr lang="en-US" sz="1400"/>
                  </a:p>
                </p:txBody>
              </p:sp>
              <p:sp>
                <p:nvSpPr>
                  <p:cNvPr id="74" name="Freeform 73">
                    <a:extLst>
                      <a:ext uri="{FF2B5EF4-FFF2-40B4-BE49-F238E27FC236}">
                        <a16:creationId xmlns:a16="http://schemas.microsoft.com/office/drawing/2014/main" id="{13E6F313-DC18-6914-912B-785E1F8E727F}"/>
                      </a:ext>
                    </a:extLst>
                  </p:cNvPr>
                  <p:cNvSpPr/>
                  <p:nvPr/>
                </p:nvSpPr>
                <p:spPr>
                  <a:xfrm rot="5400000" flipV="1">
                    <a:off x="7991733" y="4853279"/>
                    <a:ext cx="62071" cy="98305"/>
                  </a:xfrm>
                  <a:custGeom>
                    <a:avLst/>
                    <a:gdLst>
                      <a:gd name="connsiteX0" fmla="*/ 49112 w 62071"/>
                      <a:gd name="connsiteY0" fmla="*/ 58596 h 98305"/>
                      <a:gd name="connsiteX1" fmla="*/ 49112 w 62071"/>
                      <a:gd name="connsiteY1" fmla="*/ 96180 h 98305"/>
                      <a:gd name="connsiteX2" fmla="*/ 60522 w 62071"/>
                      <a:gd name="connsiteY2" fmla="*/ 96180 h 98305"/>
                      <a:gd name="connsiteX3" fmla="*/ 60522 w 62071"/>
                      <a:gd name="connsiteY3" fmla="*/ -320 h 98305"/>
                      <a:gd name="connsiteX4" fmla="*/ 49112 w 62071"/>
                      <a:gd name="connsiteY4" fmla="*/ -320 h 98305"/>
                      <a:gd name="connsiteX5" fmla="*/ 49112 w 62071"/>
                      <a:gd name="connsiteY5" fmla="*/ 10098 h 98305"/>
                      <a:gd name="connsiteX6" fmla="*/ 40023 w 62071"/>
                      <a:gd name="connsiteY6" fmla="*/ 890 h 98305"/>
                      <a:gd name="connsiteX7" fmla="*/ 26847 w 62071"/>
                      <a:gd name="connsiteY7" fmla="*/ -2126 h 98305"/>
                      <a:gd name="connsiteX8" fmla="*/ 6349 w 62071"/>
                      <a:gd name="connsiteY8" fmla="*/ 7915 h 98305"/>
                      <a:gd name="connsiteX9" fmla="*/ -1549 w 62071"/>
                      <a:gd name="connsiteY9" fmla="*/ 34347 h 98305"/>
                      <a:gd name="connsiteX10" fmla="*/ 6349 w 62071"/>
                      <a:gd name="connsiteY10" fmla="*/ 60759 h 98305"/>
                      <a:gd name="connsiteX11" fmla="*/ 26847 w 62071"/>
                      <a:gd name="connsiteY11" fmla="*/ 70800 h 98305"/>
                      <a:gd name="connsiteX12" fmla="*/ 40023 w 62071"/>
                      <a:gd name="connsiteY12" fmla="*/ 67784 h 98305"/>
                      <a:gd name="connsiteX13" fmla="*/ 49112 w 62071"/>
                      <a:gd name="connsiteY13" fmla="*/ 58596 h 98305"/>
                      <a:gd name="connsiteX14" fmla="*/ 10238 w 62071"/>
                      <a:gd name="connsiteY14" fmla="*/ 34347 h 98305"/>
                      <a:gd name="connsiteX15" fmla="*/ 15417 w 62071"/>
                      <a:gd name="connsiteY15" fmla="*/ 14602 h 98305"/>
                      <a:gd name="connsiteX16" fmla="*/ 29645 w 62071"/>
                      <a:gd name="connsiteY16" fmla="*/ 7439 h 98305"/>
                      <a:gd name="connsiteX17" fmla="*/ 43893 w 62071"/>
                      <a:gd name="connsiteY17" fmla="*/ 14602 h 98305"/>
                      <a:gd name="connsiteX18" fmla="*/ 49112 w 62071"/>
                      <a:gd name="connsiteY18" fmla="*/ 34347 h 98305"/>
                      <a:gd name="connsiteX19" fmla="*/ 43893 w 62071"/>
                      <a:gd name="connsiteY19" fmla="*/ 54091 h 98305"/>
                      <a:gd name="connsiteX20" fmla="*/ 29645 w 62071"/>
                      <a:gd name="connsiteY20" fmla="*/ 61255 h 98305"/>
                      <a:gd name="connsiteX21" fmla="*/ 15417 w 62071"/>
                      <a:gd name="connsiteY21" fmla="*/ 54091 h 98305"/>
                      <a:gd name="connsiteX22" fmla="*/ 10238 w 62071"/>
                      <a:gd name="connsiteY22" fmla="*/ 34347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9112" y="58596"/>
                        </a:moveTo>
                        <a:lnTo>
                          <a:pt x="49112" y="96180"/>
                        </a:lnTo>
                        <a:lnTo>
                          <a:pt x="60522" y="96180"/>
                        </a:lnTo>
                        <a:lnTo>
                          <a:pt x="60522" y="-320"/>
                        </a:lnTo>
                        <a:lnTo>
                          <a:pt x="49112" y="-320"/>
                        </a:lnTo>
                        <a:lnTo>
                          <a:pt x="49112" y="10098"/>
                        </a:lnTo>
                        <a:cubicBezTo>
                          <a:pt x="46717" y="5970"/>
                          <a:pt x="43688" y="2901"/>
                          <a:pt x="40023" y="890"/>
                        </a:cubicBezTo>
                        <a:cubicBezTo>
                          <a:pt x="36372" y="-1121"/>
                          <a:pt x="31980" y="-2126"/>
                          <a:pt x="26847" y="-2126"/>
                        </a:cubicBezTo>
                        <a:cubicBezTo>
                          <a:pt x="18460" y="-2126"/>
                          <a:pt x="11627" y="1221"/>
                          <a:pt x="6349" y="7915"/>
                        </a:cubicBezTo>
                        <a:cubicBezTo>
                          <a:pt x="1083" y="14622"/>
                          <a:pt x="-1549" y="23433"/>
                          <a:pt x="-1549" y="34347"/>
                        </a:cubicBezTo>
                        <a:cubicBezTo>
                          <a:pt x="-1549" y="45261"/>
                          <a:pt x="1083" y="54065"/>
                          <a:pt x="6349" y="60759"/>
                        </a:cubicBezTo>
                        <a:cubicBezTo>
                          <a:pt x="11627" y="67453"/>
                          <a:pt x="18460" y="70800"/>
                          <a:pt x="26847" y="70800"/>
                        </a:cubicBezTo>
                        <a:cubicBezTo>
                          <a:pt x="31980" y="70800"/>
                          <a:pt x="36372" y="69794"/>
                          <a:pt x="40023" y="67784"/>
                        </a:cubicBezTo>
                        <a:cubicBezTo>
                          <a:pt x="43688" y="65786"/>
                          <a:pt x="46717" y="62723"/>
                          <a:pt x="49112" y="58596"/>
                        </a:cubicBezTo>
                        <a:close/>
                        <a:moveTo>
                          <a:pt x="10238" y="34347"/>
                        </a:moveTo>
                        <a:cubicBezTo>
                          <a:pt x="10238" y="25959"/>
                          <a:pt x="11964" y="19378"/>
                          <a:pt x="15417" y="14602"/>
                        </a:cubicBezTo>
                        <a:cubicBezTo>
                          <a:pt x="18870" y="9827"/>
                          <a:pt x="23613" y="7439"/>
                          <a:pt x="29645" y="7439"/>
                        </a:cubicBezTo>
                        <a:cubicBezTo>
                          <a:pt x="35678" y="7439"/>
                          <a:pt x="40427" y="9827"/>
                          <a:pt x="43893" y="14602"/>
                        </a:cubicBezTo>
                        <a:cubicBezTo>
                          <a:pt x="47372" y="19378"/>
                          <a:pt x="49112" y="25959"/>
                          <a:pt x="49112" y="34347"/>
                        </a:cubicBezTo>
                        <a:cubicBezTo>
                          <a:pt x="49112" y="42734"/>
                          <a:pt x="47372" y="49316"/>
                          <a:pt x="43893" y="54091"/>
                        </a:cubicBezTo>
                        <a:cubicBezTo>
                          <a:pt x="40427" y="58867"/>
                          <a:pt x="35678" y="61255"/>
                          <a:pt x="29645" y="61255"/>
                        </a:cubicBezTo>
                        <a:cubicBezTo>
                          <a:pt x="23613" y="61255"/>
                          <a:pt x="18870" y="58867"/>
                          <a:pt x="15417" y="54091"/>
                        </a:cubicBezTo>
                        <a:cubicBezTo>
                          <a:pt x="11964" y="49316"/>
                          <a:pt x="10238" y="42734"/>
                          <a:pt x="10238" y="34347"/>
                        </a:cubicBezTo>
                        <a:close/>
                      </a:path>
                    </a:pathLst>
                  </a:custGeom>
                  <a:solidFill>
                    <a:srgbClr val="000000"/>
                  </a:solidFill>
                  <a:ln w="20" cap="flat">
                    <a:noFill/>
                    <a:prstDash val="solid"/>
                    <a:round/>
                  </a:ln>
                </p:spPr>
                <p:txBody>
                  <a:bodyPr rtlCol="0" anchor="ctr"/>
                  <a:lstStyle/>
                  <a:p>
                    <a:endParaRPr lang="en-US" sz="1400"/>
                  </a:p>
                </p:txBody>
              </p:sp>
            </p:grpSp>
          </p:grpSp>
          <p:grpSp>
            <p:nvGrpSpPr>
              <p:cNvPr id="31" name="Graphic 1109">
                <a:extLst>
                  <a:ext uri="{FF2B5EF4-FFF2-40B4-BE49-F238E27FC236}">
                    <a16:creationId xmlns:a16="http://schemas.microsoft.com/office/drawing/2014/main" id="{DB1F699B-172D-E652-C550-A63718D292D0}"/>
                  </a:ext>
                </a:extLst>
              </p:cNvPr>
              <p:cNvGrpSpPr/>
              <p:nvPr/>
            </p:nvGrpSpPr>
            <p:grpSpPr>
              <a:xfrm>
                <a:off x="8171215" y="3961765"/>
                <a:ext cx="98305" cy="462219"/>
                <a:chOff x="8171215" y="3961765"/>
                <a:chExt cx="98305" cy="462219"/>
              </a:xfrm>
              <a:solidFill>
                <a:srgbClr val="000000"/>
              </a:solidFill>
            </p:grpSpPr>
            <p:sp>
              <p:nvSpPr>
                <p:cNvPr id="54" name="Freeform 53">
                  <a:extLst>
                    <a:ext uri="{FF2B5EF4-FFF2-40B4-BE49-F238E27FC236}">
                      <a16:creationId xmlns:a16="http://schemas.microsoft.com/office/drawing/2014/main" id="{AA3471B6-A6B2-56EE-DF32-5D6E2BC033F4}"/>
                    </a:ext>
                  </a:extLst>
                </p:cNvPr>
                <p:cNvSpPr/>
                <p:nvPr/>
              </p:nvSpPr>
              <p:spPr>
                <a:xfrm>
                  <a:off x="8208060" y="3961765"/>
                  <a:ext cx="12700" cy="44450"/>
                </a:xfrm>
                <a:custGeom>
                  <a:avLst/>
                  <a:gdLst>
                    <a:gd name="connsiteX0" fmla="*/ 382 w 12700"/>
                    <a:gd name="connsiteY0" fmla="*/ 186 h 44450"/>
                    <a:gd name="connsiteX1" fmla="*/ 382 w 12700"/>
                    <a:gd name="connsiteY1" fmla="*/ 44636 h 44450"/>
                  </a:gdLst>
                  <a:ahLst/>
                  <a:cxnLst>
                    <a:cxn ang="0">
                      <a:pos x="connsiteX0" y="connsiteY0"/>
                    </a:cxn>
                    <a:cxn ang="0">
                      <a:pos x="connsiteX1" y="connsiteY1"/>
                    </a:cxn>
                  </a:cxnLst>
                  <a:rect l="l" t="t" r="r" b="b"/>
                  <a:pathLst>
                    <a:path w="12700" h="44450">
                      <a:moveTo>
                        <a:pt x="382" y="186"/>
                      </a:moveTo>
                      <a:lnTo>
                        <a:pt x="382"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55" name="Graphic 1109">
                  <a:extLst>
                    <a:ext uri="{FF2B5EF4-FFF2-40B4-BE49-F238E27FC236}">
                      <a16:creationId xmlns:a16="http://schemas.microsoft.com/office/drawing/2014/main" id="{EEF9D1A0-2B9C-4D52-FB78-9DFF431ED5DD}"/>
                    </a:ext>
                  </a:extLst>
                </p:cNvPr>
                <p:cNvGrpSpPr/>
                <p:nvPr/>
              </p:nvGrpSpPr>
              <p:grpSpPr>
                <a:xfrm>
                  <a:off x="8171215" y="4061698"/>
                  <a:ext cx="98305" cy="362286"/>
                  <a:chOff x="8171215" y="4061698"/>
                  <a:chExt cx="98305" cy="362286"/>
                </a:xfrm>
                <a:solidFill>
                  <a:srgbClr val="000000"/>
                </a:solidFill>
              </p:grpSpPr>
              <p:sp>
                <p:nvSpPr>
                  <p:cNvPr id="56" name="Freeform 55">
                    <a:extLst>
                      <a:ext uri="{FF2B5EF4-FFF2-40B4-BE49-F238E27FC236}">
                        <a16:creationId xmlns:a16="http://schemas.microsoft.com/office/drawing/2014/main" id="{7A64C0DA-5CBD-7767-A72C-90FBFD275F15}"/>
                      </a:ext>
                    </a:extLst>
                  </p:cNvPr>
                  <p:cNvSpPr/>
                  <p:nvPr/>
                </p:nvSpPr>
                <p:spPr>
                  <a:xfrm rot="5400000" flipV="1">
                    <a:off x="8182973" y="4049940"/>
                    <a:ext cx="70881" cy="94396"/>
                  </a:xfrm>
                  <a:custGeom>
                    <a:avLst/>
                    <a:gdLst>
                      <a:gd name="connsiteX0" fmla="*/ -1959 w 70881"/>
                      <a:gd name="connsiteY0" fmla="*/ 92306 h 94396"/>
                      <a:gd name="connsiteX1" fmla="*/ 10642 w 70881"/>
                      <a:gd name="connsiteY1" fmla="*/ 92306 h 94396"/>
                      <a:gd name="connsiteX2" fmla="*/ 10642 w 70881"/>
                      <a:gd name="connsiteY2" fmla="*/ 36049 h 94396"/>
                      <a:gd name="connsiteX3" fmla="*/ 16020 w 70881"/>
                      <a:gd name="connsiteY3" fmla="*/ 14618 h 94396"/>
                      <a:gd name="connsiteX4" fmla="*/ 33522 w 70881"/>
                      <a:gd name="connsiteY4" fmla="*/ 8089 h 94396"/>
                      <a:gd name="connsiteX5" fmla="*/ 50945 w 70881"/>
                      <a:gd name="connsiteY5" fmla="*/ 14618 h 94396"/>
                      <a:gd name="connsiteX6" fmla="*/ 56342 w 70881"/>
                      <a:gd name="connsiteY6" fmla="*/ 36049 h 94396"/>
                      <a:gd name="connsiteX7" fmla="*/ 56342 w 70881"/>
                      <a:gd name="connsiteY7" fmla="*/ 92306 h 94396"/>
                      <a:gd name="connsiteX8" fmla="*/ 68923 w 70881"/>
                      <a:gd name="connsiteY8" fmla="*/ 92306 h 94396"/>
                      <a:gd name="connsiteX9" fmla="*/ 68923 w 70881"/>
                      <a:gd name="connsiteY9" fmla="*/ 34501 h 94396"/>
                      <a:gd name="connsiteX10" fmla="*/ 59954 w 70881"/>
                      <a:gd name="connsiteY10" fmla="*/ 7156 h 94396"/>
                      <a:gd name="connsiteX11" fmla="*/ 33522 w 70881"/>
                      <a:gd name="connsiteY11" fmla="*/ -2091 h 94396"/>
                      <a:gd name="connsiteX12" fmla="*/ 6991 w 70881"/>
                      <a:gd name="connsiteY12" fmla="*/ 7156 h 94396"/>
                      <a:gd name="connsiteX13" fmla="*/ -1959 w 70881"/>
                      <a:gd name="connsiteY13" fmla="*/ 34501 h 94396"/>
                      <a:gd name="connsiteX14" fmla="*/ -1959 w 70881"/>
                      <a:gd name="connsiteY14" fmla="*/ 92306 h 9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81" h="94396">
                        <a:moveTo>
                          <a:pt x="-1959" y="92306"/>
                        </a:moveTo>
                        <a:lnTo>
                          <a:pt x="10642" y="92306"/>
                        </a:lnTo>
                        <a:lnTo>
                          <a:pt x="10642" y="36049"/>
                        </a:lnTo>
                        <a:cubicBezTo>
                          <a:pt x="10642" y="26127"/>
                          <a:pt x="12434" y="18983"/>
                          <a:pt x="16020" y="14618"/>
                        </a:cubicBezTo>
                        <a:cubicBezTo>
                          <a:pt x="19618" y="10265"/>
                          <a:pt x="25452" y="8089"/>
                          <a:pt x="33522" y="8089"/>
                        </a:cubicBezTo>
                        <a:cubicBezTo>
                          <a:pt x="41539" y="8089"/>
                          <a:pt x="47346" y="10265"/>
                          <a:pt x="50945" y="14618"/>
                        </a:cubicBezTo>
                        <a:cubicBezTo>
                          <a:pt x="54543" y="18983"/>
                          <a:pt x="56342" y="26127"/>
                          <a:pt x="56342" y="36049"/>
                        </a:cubicBezTo>
                        <a:lnTo>
                          <a:pt x="56342" y="92306"/>
                        </a:lnTo>
                        <a:lnTo>
                          <a:pt x="68923" y="92306"/>
                        </a:lnTo>
                        <a:lnTo>
                          <a:pt x="68923" y="34501"/>
                        </a:lnTo>
                        <a:cubicBezTo>
                          <a:pt x="68923" y="22436"/>
                          <a:pt x="65933" y="13321"/>
                          <a:pt x="59954" y="7156"/>
                        </a:cubicBezTo>
                        <a:cubicBezTo>
                          <a:pt x="53987" y="992"/>
                          <a:pt x="45177" y="-2091"/>
                          <a:pt x="33522" y="-2091"/>
                        </a:cubicBezTo>
                        <a:cubicBezTo>
                          <a:pt x="21814" y="-2091"/>
                          <a:pt x="12970" y="992"/>
                          <a:pt x="6991" y="7156"/>
                        </a:cubicBezTo>
                        <a:cubicBezTo>
                          <a:pt x="1024" y="13321"/>
                          <a:pt x="-1959" y="22436"/>
                          <a:pt x="-1959" y="34501"/>
                        </a:cubicBezTo>
                        <a:lnTo>
                          <a:pt x="-1959" y="92306"/>
                        </a:lnTo>
                        <a:close/>
                      </a:path>
                    </a:pathLst>
                  </a:custGeom>
                  <a:solidFill>
                    <a:srgbClr val="000000"/>
                  </a:solidFill>
                  <a:ln w="20" cap="flat">
                    <a:noFill/>
                    <a:prstDash val="solid"/>
                    <a:round/>
                  </a:ln>
                </p:spPr>
                <p:txBody>
                  <a:bodyPr rtlCol="0" anchor="ctr"/>
                  <a:lstStyle/>
                  <a:p>
                    <a:endParaRPr lang="en-US" sz="1400"/>
                  </a:p>
                </p:txBody>
              </p:sp>
              <p:sp>
                <p:nvSpPr>
                  <p:cNvPr id="57" name="Freeform 56">
                    <a:extLst>
                      <a:ext uri="{FF2B5EF4-FFF2-40B4-BE49-F238E27FC236}">
                        <a16:creationId xmlns:a16="http://schemas.microsoft.com/office/drawing/2014/main" id="{EA569BCB-9816-C936-CA69-022D9C7B8CE3}"/>
                      </a:ext>
                    </a:extLst>
                  </p:cNvPr>
                  <p:cNvSpPr/>
                  <p:nvPr/>
                </p:nvSpPr>
                <p:spPr>
                  <a:xfrm rot="5400000" flipV="1">
                    <a:off x="8188241" y="4139929"/>
                    <a:ext cx="40679" cy="71119"/>
                  </a:xfrm>
                  <a:custGeom>
                    <a:avLst/>
                    <a:gdLst>
                      <a:gd name="connsiteX0" fmla="*/ 39456 w 40679"/>
                      <a:gd name="connsiteY0" fmla="*/ 57208 h 71119"/>
                      <a:gd name="connsiteX1" fmla="*/ 35269 w 40679"/>
                      <a:gd name="connsiteY1" fmla="*/ 58835 h 71119"/>
                      <a:gd name="connsiteX2" fmla="*/ 30288 w 40679"/>
                      <a:gd name="connsiteY2" fmla="*/ 59371 h 71119"/>
                      <a:gd name="connsiteX3" fmla="*/ 15425 w 40679"/>
                      <a:gd name="connsiteY3" fmla="*/ 53080 h 71119"/>
                      <a:gd name="connsiteX4" fmla="*/ 10246 w 40679"/>
                      <a:gd name="connsiteY4" fmla="*/ 35003 h 71119"/>
                      <a:gd name="connsiteX5" fmla="*/ 10246 w 40679"/>
                      <a:gd name="connsiteY5" fmla="*/ -1589 h 71119"/>
                      <a:gd name="connsiteX6" fmla="*/ -1224 w 40679"/>
                      <a:gd name="connsiteY6" fmla="*/ -1589 h 71119"/>
                      <a:gd name="connsiteX7" fmla="*/ -1224 w 40679"/>
                      <a:gd name="connsiteY7" fmla="*/ 67864 h 71119"/>
                      <a:gd name="connsiteX8" fmla="*/ 10246 w 40679"/>
                      <a:gd name="connsiteY8" fmla="*/ 67864 h 71119"/>
                      <a:gd name="connsiteX9" fmla="*/ 10246 w 40679"/>
                      <a:gd name="connsiteY9" fmla="*/ 57069 h 71119"/>
                      <a:gd name="connsiteX10" fmla="*/ 19612 w 40679"/>
                      <a:gd name="connsiteY10" fmla="*/ 66455 h 71119"/>
                      <a:gd name="connsiteX11" fmla="*/ 33642 w 40679"/>
                      <a:gd name="connsiteY11" fmla="*/ 69531 h 71119"/>
                      <a:gd name="connsiteX12" fmla="*/ 36241 w 40679"/>
                      <a:gd name="connsiteY12" fmla="*/ 69372 h 71119"/>
                      <a:gd name="connsiteX13" fmla="*/ 39397 w 40679"/>
                      <a:gd name="connsiteY13" fmla="*/ 68916 h 71119"/>
                      <a:gd name="connsiteX14" fmla="*/ 39456 w 40679"/>
                      <a:gd name="connsiteY14" fmla="*/ 5720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456" y="57208"/>
                        </a:moveTo>
                        <a:cubicBezTo>
                          <a:pt x="38173" y="57949"/>
                          <a:pt x="36777" y="58491"/>
                          <a:pt x="35269" y="58835"/>
                        </a:cubicBezTo>
                        <a:cubicBezTo>
                          <a:pt x="33761" y="59192"/>
                          <a:pt x="32101" y="59371"/>
                          <a:pt x="30288" y="59371"/>
                        </a:cubicBezTo>
                        <a:cubicBezTo>
                          <a:pt x="23832" y="59371"/>
                          <a:pt x="18878" y="57274"/>
                          <a:pt x="15425" y="53080"/>
                        </a:cubicBezTo>
                        <a:cubicBezTo>
                          <a:pt x="11972" y="48887"/>
                          <a:pt x="10246" y="42861"/>
                          <a:pt x="10246" y="35003"/>
                        </a:cubicBezTo>
                        <a:lnTo>
                          <a:pt x="10246" y="-1589"/>
                        </a:lnTo>
                        <a:lnTo>
                          <a:pt x="-1224" y="-1589"/>
                        </a:lnTo>
                        <a:lnTo>
                          <a:pt x="-1224" y="67864"/>
                        </a:lnTo>
                        <a:lnTo>
                          <a:pt x="10246" y="67864"/>
                        </a:lnTo>
                        <a:lnTo>
                          <a:pt x="10246" y="57069"/>
                        </a:lnTo>
                        <a:cubicBezTo>
                          <a:pt x="12654" y="61289"/>
                          <a:pt x="15776" y="64418"/>
                          <a:pt x="19612" y="66455"/>
                        </a:cubicBezTo>
                        <a:cubicBezTo>
                          <a:pt x="23462" y="68505"/>
                          <a:pt x="28139" y="69531"/>
                          <a:pt x="33642" y="69531"/>
                        </a:cubicBezTo>
                        <a:cubicBezTo>
                          <a:pt x="34422" y="69531"/>
                          <a:pt x="35289" y="69478"/>
                          <a:pt x="36241" y="69372"/>
                        </a:cubicBezTo>
                        <a:cubicBezTo>
                          <a:pt x="37194" y="69279"/>
                          <a:pt x="38246" y="69127"/>
                          <a:pt x="39397" y="68916"/>
                        </a:cubicBezTo>
                        <a:lnTo>
                          <a:pt x="39456" y="57208"/>
                        </a:lnTo>
                        <a:close/>
                      </a:path>
                    </a:pathLst>
                  </a:custGeom>
                  <a:solidFill>
                    <a:srgbClr val="000000"/>
                  </a:solidFill>
                  <a:ln w="20" cap="flat">
                    <a:noFill/>
                    <a:prstDash val="solid"/>
                    <a:round/>
                  </a:ln>
                </p:spPr>
                <p:txBody>
                  <a:bodyPr rtlCol="0" anchor="ctr"/>
                  <a:lstStyle/>
                  <a:p>
                    <a:endParaRPr lang="en-US" sz="1400"/>
                  </a:p>
                </p:txBody>
              </p:sp>
              <p:sp>
                <p:nvSpPr>
                  <p:cNvPr id="58" name="Freeform 57">
                    <a:extLst>
                      <a:ext uri="{FF2B5EF4-FFF2-40B4-BE49-F238E27FC236}">
                        <a16:creationId xmlns:a16="http://schemas.microsoft.com/office/drawing/2014/main" id="{92ACD688-5BB6-0D69-EC3F-734A57CC199F}"/>
                      </a:ext>
                    </a:extLst>
                  </p:cNvPr>
                  <p:cNvSpPr/>
                  <p:nvPr/>
                </p:nvSpPr>
                <p:spPr>
                  <a:xfrm rot="5400000" flipV="1">
                    <a:off x="8189293" y="4189286"/>
                    <a:ext cx="62150" cy="98305"/>
                  </a:xfrm>
                  <a:custGeom>
                    <a:avLst/>
                    <a:gdLst>
                      <a:gd name="connsiteX0" fmla="*/ 48540 w 62150"/>
                      <a:gd name="connsiteY0" fmla="*/ 34295 h 98305"/>
                      <a:gd name="connsiteX1" fmla="*/ 43361 w 62150"/>
                      <a:gd name="connsiteY1" fmla="*/ 54039 h 98305"/>
                      <a:gd name="connsiteX2" fmla="*/ 29133 w 62150"/>
                      <a:gd name="connsiteY2" fmla="*/ 61203 h 98305"/>
                      <a:gd name="connsiteX3" fmla="*/ 14885 w 62150"/>
                      <a:gd name="connsiteY3" fmla="*/ 54039 h 98305"/>
                      <a:gd name="connsiteX4" fmla="*/ 9706 w 62150"/>
                      <a:gd name="connsiteY4" fmla="*/ 34295 h 98305"/>
                      <a:gd name="connsiteX5" fmla="*/ 14885 w 62150"/>
                      <a:gd name="connsiteY5" fmla="*/ 14550 h 98305"/>
                      <a:gd name="connsiteX6" fmla="*/ 29133 w 62150"/>
                      <a:gd name="connsiteY6" fmla="*/ 7386 h 98305"/>
                      <a:gd name="connsiteX7" fmla="*/ 43361 w 62150"/>
                      <a:gd name="connsiteY7" fmla="*/ 14550 h 98305"/>
                      <a:gd name="connsiteX8" fmla="*/ 48540 w 62150"/>
                      <a:gd name="connsiteY8" fmla="*/ 34295 h 98305"/>
                      <a:gd name="connsiteX9" fmla="*/ 9706 w 62150"/>
                      <a:gd name="connsiteY9" fmla="*/ 58544 h 98305"/>
                      <a:gd name="connsiteX10" fmla="*/ 18794 w 62150"/>
                      <a:gd name="connsiteY10" fmla="*/ 67731 h 98305"/>
                      <a:gd name="connsiteX11" fmla="*/ 31911 w 62150"/>
                      <a:gd name="connsiteY11" fmla="*/ 70748 h 98305"/>
                      <a:gd name="connsiteX12" fmla="*/ 52469 w 62150"/>
                      <a:gd name="connsiteY12" fmla="*/ 60707 h 98305"/>
                      <a:gd name="connsiteX13" fmla="*/ 60387 w 62150"/>
                      <a:gd name="connsiteY13" fmla="*/ 34295 h 98305"/>
                      <a:gd name="connsiteX14" fmla="*/ 52469 w 62150"/>
                      <a:gd name="connsiteY14" fmla="*/ 7863 h 98305"/>
                      <a:gd name="connsiteX15" fmla="*/ 31911 w 62150"/>
                      <a:gd name="connsiteY15" fmla="*/ -2178 h 98305"/>
                      <a:gd name="connsiteX16" fmla="*/ 18794 w 62150"/>
                      <a:gd name="connsiteY16" fmla="*/ 838 h 98305"/>
                      <a:gd name="connsiteX17" fmla="*/ 9706 w 62150"/>
                      <a:gd name="connsiteY17" fmla="*/ 10045 h 98305"/>
                      <a:gd name="connsiteX18" fmla="*/ 9706 w 62150"/>
                      <a:gd name="connsiteY18" fmla="*/ -372 h 98305"/>
                      <a:gd name="connsiteX19" fmla="*/ -1764 w 62150"/>
                      <a:gd name="connsiteY19" fmla="*/ -372 h 98305"/>
                      <a:gd name="connsiteX20" fmla="*/ -1764 w 62150"/>
                      <a:gd name="connsiteY20" fmla="*/ 96128 h 98305"/>
                      <a:gd name="connsiteX21" fmla="*/ 9706 w 62150"/>
                      <a:gd name="connsiteY21" fmla="*/ 96128 h 98305"/>
                      <a:gd name="connsiteX22" fmla="*/ 9706 w 62150"/>
                      <a:gd name="connsiteY22" fmla="*/ 58544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8305">
                        <a:moveTo>
                          <a:pt x="48540" y="34295"/>
                        </a:moveTo>
                        <a:cubicBezTo>
                          <a:pt x="48540" y="42682"/>
                          <a:pt x="46814" y="49263"/>
                          <a:pt x="43361" y="54039"/>
                        </a:cubicBezTo>
                        <a:cubicBezTo>
                          <a:pt x="39908" y="58815"/>
                          <a:pt x="35165" y="61203"/>
                          <a:pt x="29133" y="61203"/>
                        </a:cubicBezTo>
                        <a:cubicBezTo>
                          <a:pt x="23087" y="61203"/>
                          <a:pt x="18338" y="58815"/>
                          <a:pt x="14885" y="54039"/>
                        </a:cubicBezTo>
                        <a:cubicBezTo>
                          <a:pt x="11432" y="49263"/>
                          <a:pt x="9706" y="42682"/>
                          <a:pt x="9706" y="34295"/>
                        </a:cubicBezTo>
                        <a:cubicBezTo>
                          <a:pt x="9706" y="25907"/>
                          <a:pt x="11432" y="19326"/>
                          <a:pt x="14885" y="14550"/>
                        </a:cubicBezTo>
                        <a:cubicBezTo>
                          <a:pt x="18338" y="9774"/>
                          <a:pt x="23087" y="7386"/>
                          <a:pt x="29133" y="7386"/>
                        </a:cubicBezTo>
                        <a:cubicBezTo>
                          <a:pt x="35165" y="7386"/>
                          <a:pt x="39908" y="9774"/>
                          <a:pt x="43361" y="14550"/>
                        </a:cubicBezTo>
                        <a:cubicBezTo>
                          <a:pt x="46814" y="19326"/>
                          <a:pt x="48540" y="25907"/>
                          <a:pt x="48540" y="34295"/>
                        </a:cubicBezTo>
                        <a:close/>
                        <a:moveTo>
                          <a:pt x="9706" y="58544"/>
                        </a:moveTo>
                        <a:cubicBezTo>
                          <a:pt x="12114" y="62671"/>
                          <a:pt x="15143" y="65734"/>
                          <a:pt x="18794" y="67731"/>
                        </a:cubicBezTo>
                        <a:cubicBezTo>
                          <a:pt x="22459" y="69742"/>
                          <a:pt x="26831" y="70748"/>
                          <a:pt x="31911" y="70748"/>
                        </a:cubicBezTo>
                        <a:cubicBezTo>
                          <a:pt x="40351" y="70748"/>
                          <a:pt x="47204" y="67400"/>
                          <a:pt x="52469" y="60707"/>
                        </a:cubicBezTo>
                        <a:cubicBezTo>
                          <a:pt x="57748" y="54013"/>
                          <a:pt x="60387" y="45209"/>
                          <a:pt x="60387" y="34295"/>
                        </a:cubicBezTo>
                        <a:cubicBezTo>
                          <a:pt x="60387" y="23380"/>
                          <a:pt x="57748" y="14570"/>
                          <a:pt x="52469" y="7863"/>
                        </a:cubicBezTo>
                        <a:cubicBezTo>
                          <a:pt x="47204" y="1169"/>
                          <a:pt x="40351" y="-2178"/>
                          <a:pt x="31911" y="-2178"/>
                        </a:cubicBezTo>
                        <a:cubicBezTo>
                          <a:pt x="26831" y="-2178"/>
                          <a:pt x="22459" y="-1173"/>
                          <a:pt x="18794" y="838"/>
                        </a:cubicBezTo>
                        <a:cubicBezTo>
                          <a:pt x="15143" y="2849"/>
                          <a:pt x="12114" y="5918"/>
                          <a:pt x="9706" y="10045"/>
                        </a:cubicBezTo>
                        <a:lnTo>
                          <a:pt x="9706" y="-372"/>
                        </a:lnTo>
                        <a:lnTo>
                          <a:pt x="-1764" y="-372"/>
                        </a:lnTo>
                        <a:lnTo>
                          <a:pt x="-1764" y="96128"/>
                        </a:lnTo>
                        <a:lnTo>
                          <a:pt x="9706" y="96128"/>
                        </a:lnTo>
                        <a:lnTo>
                          <a:pt x="9706" y="58544"/>
                        </a:lnTo>
                        <a:close/>
                      </a:path>
                    </a:pathLst>
                  </a:custGeom>
                  <a:solidFill>
                    <a:srgbClr val="000000"/>
                  </a:solidFill>
                  <a:ln w="20" cap="flat">
                    <a:noFill/>
                    <a:prstDash val="solid"/>
                    <a:round/>
                  </a:ln>
                </p:spPr>
                <p:txBody>
                  <a:bodyPr rtlCol="0" anchor="ctr"/>
                  <a:lstStyle/>
                  <a:p>
                    <a:endParaRPr lang="en-US" sz="1400"/>
                  </a:p>
                </p:txBody>
              </p:sp>
              <p:sp>
                <p:nvSpPr>
                  <p:cNvPr id="59" name="Freeform 58">
                    <a:extLst>
                      <a:ext uri="{FF2B5EF4-FFF2-40B4-BE49-F238E27FC236}">
                        <a16:creationId xmlns:a16="http://schemas.microsoft.com/office/drawing/2014/main" id="{24B49F85-AED8-F0C6-7810-B96371D5A071}"/>
                      </a:ext>
                    </a:extLst>
                  </p:cNvPr>
                  <p:cNvSpPr/>
                  <p:nvPr/>
                </p:nvSpPr>
                <p:spPr>
                  <a:xfrm rot="5400000" flipV="1">
                    <a:off x="8178339" y="4276945"/>
                    <a:ext cx="58677" cy="72925"/>
                  </a:xfrm>
                  <a:custGeom>
                    <a:avLst/>
                    <a:gdLst>
                      <a:gd name="connsiteX0" fmla="*/ 34437 w 58677"/>
                      <a:gd name="connsiteY0" fmla="*/ 35178 h 72925"/>
                      <a:gd name="connsiteX1" fmla="*/ 15268 w 58677"/>
                      <a:gd name="connsiteY1" fmla="*/ 32023 h 72925"/>
                      <a:gd name="connsiteX2" fmla="*/ 9930 w 58677"/>
                      <a:gd name="connsiteY2" fmla="*/ 21228 h 72925"/>
                      <a:gd name="connsiteX3" fmla="*/ 13938 w 58677"/>
                      <a:gd name="connsiteY3" fmla="*/ 11584 h 72925"/>
                      <a:gd name="connsiteX4" fmla="*/ 24813 w 58677"/>
                      <a:gd name="connsiteY4" fmla="*/ 8032 h 72925"/>
                      <a:gd name="connsiteX5" fmla="*/ 40053 w 58677"/>
                      <a:gd name="connsiteY5" fmla="*/ 14759 h 72925"/>
                      <a:gd name="connsiteX6" fmla="*/ 45788 w 58677"/>
                      <a:gd name="connsiteY6" fmla="*/ 32638 h 72925"/>
                      <a:gd name="connsiteX7" fmla="*/ 45788 w 58677"/>
                      <a:gd name="connsiteY7" fmla="*/ 35178 h 72925"/>
                      <a:gd name="connsiteX8" fmla="*/ 34437 w 58677"/>
                      <a:gd name="connsiteY8" fmla="*/ 35178 h 72925"/>
                      <a:gd name="connsiteX9" fmla="*/ 57198 w 58677"/>
                      <a:gd name="connsiteY9" fmla="*/ 39901 h 72925"/>
                      <a:gd name="connsiteX10" fmla="*/ 57198 w 58677"/>
                      <a:gd name="connsiteY10" fmla="*/ 273 h 72925"/>
                      <a:gd name="connsiteX11" fmla="*/ 45788 w 58677"/>
                      <a:gd name="connsiteY11" fmla="*/ 273 h 72925"/>
                      <a:gd name="connsiteX12" fmla="*/ 45788 w 58677"/>
                      <a:gd name="connsiteY12" fmla="*/ 10810 h 72925"/>
                      <a:gd name="connsiteX13" fmla="*/ 36044 w 58677"/>
                      <a:gd name="connsiteY13" fmla="*/ 1483 h 72925"/>
                      <a:gd name="connsiteX14" fmla="*/ 21777 w 58677"/>
                      <a:gd name="connsiteY14" fmla="*/ -1533 h 72925"/>
                      <a:gd name="connsiteX15" fmla="*/ 4810 w 58677"/>
                      <a:gd name="connsiteY15" fmla="*/ 4460 h 72925"/>
                      <a:gd name="connsiteX16" fmla="*/ -1480 w 58677"/>
                      <a:gd name="connsiteY16" fmla="*/ 20494 h 72925"/>
                      <a:gd name="connsiteX17" fmla="*/ 6358 w 58677"/>
                      <a:gd name="connsiteY17" fmla="*/ 38155 h 72925"/>
                      <a:gd name="connsiteX18" fmla="*/ 29774 w 58677"/>
                      <a:gd name="connsiteY18" fmla="*/ 44108 h 72925"/>
                      <a:gd name="connsiteX19" fmla="*/ 45788 w 58677"/>
                      <a:gd name="connsiteY19" fmla="*/ 44108 h 72925"/>
                      <a:gd name="connsiteX20" fmla="*/ 45788 w 58677"/>
                      <a:gd name="connsiteY20" fmla="*/ 45239 h 72925"/>
                      <a:gd name="connsiteX21" fmla="*/ 40608 w 58677"/>
                      <a:gd name="connsiteY21" fmla="*/ 57423 h 72925"/>
                      <a:gd name="connsiteX22" fmla="*/ 26063 w 58677"/>
                      <a:gd name="connsiteY22" fmla="*/ 61729 h 72925"/>
                      <a:gd name="connsiteX23" fmla="*/ 14454 w 58677"/>
                      <a:gd name="connsiteY23" fmla="*/ 60300 h 72925"/>
                      <a:gd name="connsiteX24" fmla="*/ 3620 w 58677"/>
                      <a:gd name="connsiteY24" fmla="*/ 56014 h 72925"/>
                      <a:gd name="connsiteX25" fmla="*/ 3620 w 58677"/>
                      <a:gd name="connsiteY25" fmla="*/ 66571 h 72925"/>
                      <a:gd name="connsiteX26" fmla="*/ 15764 w 58677"/>
                      <a:gd name="connsiteY26" fmla="*/ 70182 h 72925"/>
                      <a:gd name="connsiteX27" fmla="*/ 27234 w 58677"/>
                      <a:gd name="connsiteY27" fmla="*/ 71393 h 72925"/>
                      <a:gd name="connsiteX28" fmla="*/ 49756 w 58677"/>
                      <a:gd name="connsiteY28" fmla="*/ 63574 h 72925"/>
                      <a:gd name="connsiteX29" fmla="*/ 57198 w 58677"/>
                      <a:gd name="connsiteY29" fmla="*/ 3990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437" y="35178"/>
                        </a:moveTo>
                        <a:cubicBezTo>
                          <a:pt x="25216" y="35178"/>
                          <a:pt x="18826" y="34126"/>
                          <a:pt x="15268" y="32023"/>
                        </a:cubicBezTo>
                        <a:cubicBezTo>
                          <a:pt x="11709" y="29919"/>
                          <a:pt x="9930" y="26321"/>
                          <a:pt x="9930" y="21228"/>
                        </a:cubicBezTo>
                        <a:cubicBezTo>
                          <a:pt x="9930" y="17180"/>
                          <a:pt x="11266" y="13965"/>
                          <a:pt x="13938" y="11584"/>
                        </a:cubicBezTo>
                        <a:cubicBezTo>
                          <a:pt x="16611" y="9216"/>
                          <a:pt x="20235" y="8032"/>
                          <a:pt x="24813" y="8032"/>
                        </a:cubicBezTo>
                        <a:cubicBezTo>
                          <a:pt x="31149" y="8032"/>
                          <a:pt x="36229" y="10274"/>
                          <a:pt x="40053" y="14759"/>
                        </a:cubicBezTo>
                        <a:cubicBezTo>
                          <a:pt x="43876" y="19244"/>
                          <a:pt x="45788" y="25203"/>
                          <a:pt x="45788" y="32638"/>
                        </a:cubicBezTo>
                        <a:lnTo>
                          <a:pt x="45788" y="35178"/>
                        </a:lnTo>
                        <a:lnTo>
                          <a:pt x="34437" y="35178"/>
                        </a:lnTo>
                        <a:close/>
                        <a:moveTo>
                          <a:pt x="57198" y="39901"/>
                        </a:moveTo>
                        <a:lnTo>
                          <a:pt x="57198" y="273"/>
                        </a:lnTo>
                        <a:lnTo>
                          <a:pt x="45788" y="273"/>
                        </a:lnTo>
                        <a:lnTo>
                          <a:pt x="45788" y="10810"/>
                        </a:lnTo>
                        <a:cubicBezTo>
                          <a:pt x="43182" y="6603"/>
                          <a:pt x="39934" y="3494"/>
                          <a:pt x="36044" y="1483"/>
                        </a:cubicBezTo>
                        <a:cubicBezTo>
                          <a:pt x="32155" y="-527"/>
                          <a:pt x="27399" y="-1533"/>
                          <a:pt x="21777" y="-1533"/>
                        </a:cubicBezTo>
                        <a:cubicBezTo>
                          <a:pt x="14673" y="-1533"/>
                          <a:pt x="9017" y="465"/>
                          <a:pt x="4810" y="4460"/>
                        </a:cubicBezTo>
                        <a:cubicBezTo>
                          <a:pt x="617" y="8455"/>
                          <a:pt x="-1480" y="13800"/>
                          <a:pt x="-1480" y="20494"/>
                        </a:cubicBezTo>
                        <a:cubicBezTo>
                          <a:pt x="-1480" y="28299"/>
                          <a:pt x="1133" y="34186"/>
                          <a:pt x="6358" y="38155"/>
                        </a:cubicBezTo>
                        <a:cubicBezTo>
                          <a:pt x="11597" y="42123"/>
                          <a:pt x="19402" y="44108"/>
                          <a:pt x="29774" y="44108"/>
                        </a:cubicBezTo>
                        <a:lnTo>
                          <a:pt x="45788" y="44108"/>
                        </a:lnTo>
                        <a:lnTo>
                          <a:pt x="45788" y="45239"/>
                        </a:lnTo>
                        <a:cubicBezTo>
                          <a:pt x="45788" y="50491"/>
                          <a:pt x="44061" y="54552"/>
                          <a:pt x="40608" y="57423"/>
                        </a:cubicBezTo>
                        <a:cubicBezTo>
                          <a:pt x="37156" y="60294"/>
                          <a:pt x="32307" y="61729"/>
                          <a:pt x="26063" y="61729"/>
                        </a:cubicBezTo>
                        <a:cubicBezTo>
                          <a:pt x="22094" y="61729"/>
                          <a:pt x="18225" y="61253"/>
                          <a:pt x="14454" y="60300"/>
                        </a:cubicBezTo>
                        <a:cubicBezTo>
                          <a:pt x="10697" y="59348"/>
                          <a:pt x="7086" y="57919"/>
                          <a:pt x="3620" y="56014"/>
                        </a:cubicBezTo>
                        <a:lnTo>
                          <a:pt x="3620" y="66571"/>
                        </a:lnTo>
                        <a:cubicBezTo>
                          <a:pt x="7787" y="68185"/>
                          <a:pt x="11835" y="69389"/>
                          <a:pt x="15764" y="70182"/>
                        </a:cubicBezTo>
                        <a:cubicBezTo>
                          <a:pt x="19693" y="70989"/>
                          <a:pt x="23516" y="71393"/>
                          <a:pt x="27234" y="71393"/>
                        </a:cubicBezTo>
                        <a:cubicBezTo>
                          <a:pt x="37288" y="71393"/>
                          <a:pt x="44795" y="68787"/>
                          <a:pt x="49756" y="63574"/>
                        </a:cubicBezTo>
                        <a:cubicBezTo>
                          <a:pt x="54717" y="58375"/>
                          <a:pt x="57198" y="50484"/>
                          <a:pt x="57198" y="39901"/>
                        </a:cubicBezTo>
                        <a:close/>
                      </a:path>
                    </a:pathLst>
                  </a:custGeom>
                  <a:solidFill>
                    <a:srgbClr val="000000"/>
                  </a:solidFill>
                  <a:ln w="20" cap="flat">
                    <a:noFill/>
                    <a:prstDash val="solid"/>
                    <a:round/>
                  </a:ln>
                </p:spPr>
                <p:txBody>
                  <a:bodyPr rtlCol="0" anchor="ctr"/>
                  <a:lstStyle/>
                  <a:p>
                    <a:endParaRPr lang="en-US" sz="1400"/>
                  </a:p>
                </p:txBody>
              </p:sp>
              <p:sp>
                <p:nvSpPr>
                  <p:cNvPr id="60" name="Freeform 59">
                    <a:extLst>
                      <a:ext uri="{FF2B5EF4-FFF2-40B4-BE49-F238E27FC236}">
                        <a16:creationId xmlns:a16="http://schemas.microsoft.com/office/drawing/2014/main" id="{E69ADE64-E5B5-8AB3-96BB-37628794D33B}"/>
                      </a:ext>
                    </a:extLst>
                  </p:cNvPr>
                  <p:cNvSpPr/>
                  <p:nvPr/>
                </p:nvSpPr>
                <p:spPr>
                  <a:xfrm rot="5400000" flipV="1">
                    <a:off x="8179490" y="4359333"/>
                    <a:ext cx="58181" cy="71119"/>
                  </a:xfrm>
                  <a:custGeom>
                    <a:avLst/>
                    <a:gdLst>
                      <a:gd name="connsiteX0" fmla="*/ 56517 w 58181"/>
                      <a:gd name="connsiteY0" fmla="*/ 40358 h 71119"/>
                      <a:gd name="connsiteX1" fmla="*/ 56517 w 58181"/>
                      <a:gd name="connsiteY1" fmla="*/ -1572 h 71119"/>
                      <a:gd name="connsiteX2" fmla="*/ 45107 w 58181"/>
                      <a:gd name="connsiteY2" fmla="*/ -1572 h 71119"/>
                      <a:gd name="connsiteX3" fmla="*/ 45107 w 58181"/>
                      <a:gd name="connsiteY3" fmla="*/ 39981 h 71119"/>
                      <a:gd name="connsiteX4" fmla="*/ 41257 w 58181"/>
                      <a:gd name="connsiteY4" fmla="*/ 54725 h 71119"/>
                      <a:gd name="connsiteX5" fmla="*/ 29728 w 58181"/>
                      <a:gd name="connsiteY5" fmla="*/ 59626 h 71119"/>
                      <a:gd name="connsiteX6" fmla="*/ 15143 w 58181"/>
                      <a:gd name="connsiteY6" fmla="*/ 53733 h 71119"/>
                      <a:gd name="connsiteX7" fmla="*/ 9805 w 58181"/>
                      <a:gd name="connsiteY7" fmla="*/ 37679 h 71119"/>
                      <a:gd name="connsiteX8" fmla="*/ 9805 w 58181"/>
                      <a:gd name="connsiteY8" fmla="*/ -1572 h 71119"/>
                      <a:gd name="connsiteX9" fmla="*/ -1665 w 58181"/>
                      <a:gd name="connsiteY9" fmla="*/ -1572 h 71119"/>
                      <a:gd name="connsiteX10" fmla="*/ -1665 w 58181"/>
                      <a:gd name="connsiteY10" fmla="*/ 67881 h 71119"/>
                      <a:gd name="connsiteX11" fmla="*/ 9805 w 58181"/>
                      <a:gd name="connsiteY11" fmla="*/ 67881 h 71119"/>
                      <a:gd name="connsiteX12" fmla="*/ 9805 w 58181"/>
                      <a:gd name="connsiteY12" fmla="*/ 57086 h 71119"/>
                      <a:gd name="connsiteX13" fmla="*/ 19449 w 58181"/>
                      <a:gd name="connsiteY13" fmla="*/ 66452 h 71119"/>
                      <a:gd name="connsiteX14" fmla="*/ 32268 w 58181"/>
                      <a:gd name="connsiteY14" fmla="*/ 69548 h 71119"/>
                      <a:gd name="connsiteX15" fmla="*/ 50366 w 58181"/>
                      <a:gd name="connsiteY15" fmla="*/ 62146 h 71119"/>
                      <a:gd name="connsiteX16" fmla="*/ 56517 w 58181"/>
                      <a:gd name="connsiteY16" fmla="*/ 4035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517" y="40358"/>
                        </a:moveTo>
                        <a:lnTo>
                          <a:pt x="56517" y="-1572"/>
                        </a:lnTo>
                        <a:lnTo>
                          <a:pt x="45107" y="-1572"/>
                        </a:lnTo>
                        <a:lnTo>
                          <a:pt x="45107" y="39981"/>
                        </a:lnTo>
                        <a:cubicBezTo>
                          <a:pt x="45107" y="46556"/>
                          <a:pt x="43824" y="51470"/>
                          <a:pt x="41257" y="54725"/>
                        </a:cubicBezTo>
                        <a:cubicBezTo>
                          <a:pt x="38691" y="57992"/>
                          <a:pt x="34848" y="59626"/>
                          <a:pt x="29728" y="59626"/>
                        </a:cubicBezTo>
                        <a:cubicBezTo>
                          <a:pt x="23563" y="59626"/>
                          <a:pt x="18702" y="57662"/>
                          <a:pt x="15143" y="53733"/>
                        </a:cubicBezTo>
                        <a:cubicBezTo>
                          <a:pt x="11584" y="49817"/>
                          <a:pt x="9805" y="44466"/>
                          <a:pt x="9805" y="37679"/>
                        </a:cubicBezTo>
                        <a:lnTo>
                          <a:pt x="9805" y="-1572"/>
                        </a:lnTo>
                        <a:lnTo>
                          <a:pt x="-1665" y="-1572"/>
                        </a:lnTo>
                        <a:lnTo>
                          <a:pt x="-1665" y="67881"/>
                        </a:lnTo>
                        <a:lnTo>
                          <a:pt x="9805" y="67881"/>
                        </a:lnTo>
                        <a:lnTo>
                          <a:pt x="9805" y="57086"/>
                        </a:lnTo>
                        <a:cubicBezTo>
                          <a:pt x="12543" y="61267"/>
                          <a:pt x="15758" y="64389"/>
                          <a:pt x="19449" y="66452"/>
                        </a:cubicBezTo>
                        <a:cubicBezTo>
                          <a:pt x="23153" y="68516"/>
                          <a:pt x="27426" y="69548"/>
                          <a:pt x="32268" y="69548"/>
                        </a:cubicBezTo>
                        <a:cubicBezTo>
                          <a:pt x="40245" y="69548"/>
                          <a:pt x="46278" y="67081"/>
                          <a:pt x="50366" y="62146"/>
                        </a:cubicBezTo>
                        <a:cubicBezTo>
                          <a:pt x="54467" y="57212"/>
                          <a:pt x="56517" y="49949"/>
                          <a:pt x="56517" y="40358"/>
                        </a:cubicBezTo>
                        <a:close/>
                      </a:path>
                    </a:pathLst>
                  </a:custGeom>
                  <a:solidFill>
                    <a:srgbClr val="000000"/>
                  </a:solidFill>
                  <a:ln w="20" cap="flat">
                    <a:noFill/>
                    <a:prstDash val="solid"/>
                    <a:round/>
                  </a:ln>
                </p:spPr>
                <p:txBody>
                  <a:bodyPr rtlCol="0" anchor="ctr"/>
                  <a:lstStyle/>
                  <a:p>
                    <a:endParaRPr lang="en-US" sz="1400"/>
                  </a:p>
                </p:txBody>
              </p:sp>
            </p:grpSp>
          </p:grpSp>
          <p:grpSp>
            <p:nvGrpSpPr>
              <p:cNvPr id="32" name="Graphic 1109">
                <a:extLst>
                  <a:ext uri="{FF2B5EF4-FFF2-40B4-BE49-F238E27FC236}">
                    <a16:creationId xmlns:a16="http://schemas.microsoft.com/office/drawing/2014/main" id="{0317682D-FCEC-616E-2291-2B305BDB37C2}"/>
                  </a:ext>
                </a:extLst>
              </p:cNvPr>
              <p:cNvGrpSpPr/>
              <p:nvPr/>
            </p:nvGrpSpPr>
            <p:grpSpPr>
              <a:xfrm>
                <a:off x="8344196" y="3961765"/>
                <a:ext cx="122912" cy="624854"/>
                <a:chOff x="8344196" y="3961765"/>
                <a:chExt cx="122912" cy="624854"/>
              </a:xfrm>
              <a:solidFill>
                <a:srgbClr val="000000"/>
              </a:solidFill>
            </p:grpSpPr>
            <p:sp>
              <p:nvSpPr>
                <p:cNvPr id="44" name="Freeform 43">
                  <a:extLst>
                    <a:ext uri="{FF2B5EF4-FFF2-40B4-BE49-F238E27FC236}">
                      <a16:creationId xmlns:a16="http://schemas.microsoft.com/office/drawing/2014/main" id="{48050092-2FF7-474E-7FE1-C12C6D7D879E}"/>
                    </a:ext>
                  </a:extLst>
                </p:cNvPr>
                <p:cNvSpPr/>
                <p:nvPr/>
              </p:nvSpPr>
              <p:spPr>
                <a:xfrm>
                  <a:off x="8405660" y="3961765"/>
                  <a:ext cx="12700" cy="44450"/>
                </a:xfrm>
                <a:custGeom>
                  <a:avLst/>
                  <a:gdLst>
                    <a:gd name="connsiteX0" fmla="*/ 398 w 12700"/>
                    <a:gd name="connsiteY0" fmla="*/ 186 h 44450"/>
                    <a:gd name="connsiteX1" fmla="*/ 398 w 12700"/>
                    <a:gd name="connsiteY1" fmla="*/ 44636 h 44450"/>
                  </a:gdLst>
                  <a:ahLst/>
                  <a:cxnLst>
                    <a:cxn ang="0">
                      <a:pos x="connsiteX0" y="connsiteY0"/>
                    </a:cxn>
                    <a:cxn ang="0">
                      <a:pos x="connsiteX1" y="connsiteY1"/>
                    </a:cxn>
                  </a:cxnLst>
                  <a:rect l="l" t="t" r="r" b="b"/>
                  <a:pathLst>
                    <a:path w="12700" h="44450">
                      <a:moveTo>
                        <a:pt x="398" y="186"/>
                      </a:moveTo>
                      <a:lnTo>
                        <a:pt x="398" y="4463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45" name="Graphic 1109">
                  <a:extLst>
                    <a:ext uri="{FF2B5EF4-FFF2-40B4-BE49-F238E27FC236}">
                      <a16:creationId xmlns:a16="http://schemas.microsoft.com/office/drawing/2014/main" id="{CD1647A2-5A58-835D-1449-1DCA3148AC84}"/>
                    </a:ext>
                  </a:extLst>
                </p:cNvPr>
                <p:cNvGrpSpPr/>
                <p:nvPr/>
              </p:nvGrpSpPr>
              <p:grpSpPr>
                <a:xfrm>
                  <a:off x="8344196" y="4063126"/>
                  <a:ext cx="122912" cy="523492"/>
                  <a:chOff x="8344196" y="4063126"/>
                  <a:chExt cx="122912" cy="523492"/>
                </a:xfrm>
                <a:solidFill>
                  <a:srgbClr val="000000"/>
                </a:solidFill>
              </p:grpSpPr>
              <p:sp>
                <p:nvSpPr>
                  <p:cNvPr id="46" name="Freeform 45">
                    <a:extLst>
                      <a:ext uri="{FF2B5EF4-FFF2-40B4-BE49-F238E27FC236}">
                        <a16:creationId xmlns:a16="http://schemas.microsoft.com/office/drawing/2014/main" id="{8A6AE8F7-EEDF-B87E-4F91-48F82803FD07}"/>
                      </a:ext>
                    </a:extLst>
                  </p:cNvPr>
                  <p:cNvSpPr/>
                  <p:nvPr/>
                </p:nvSpPr>
                <p:spPr>
                  <a:xfrm rot="5400000" flipV="1">
                    <a:off x="8380837" y="4052897"/>
                    <a:ext cx="72132" cy="92590"/>
                  </a:xfrm>
                  <a:custGeom>
                    <a:avLst/>
                    <a:gdLst>
                      <a:gd name="connsiteX0" fmla="*/ 41867 w 72132"/>
                      <a:gd name="connsiteY0" fmla="*/ 41282 h 92590"/>
                      <a:gd name="connsiteX1" fmla="*/ 49706 w 72132"/>
                      <a:gd name="connsiteY1" fmla="*/ 35448 h 92590"/>
                      <a:gd name="connsiteX2" fmla="*/ 57365 w 72132"/>
                      <a:gd name="connsiteY2" fmla="*/ 23165 h 92590"/>
                      <a:gd name="connsiteX3" fmla="*/ 70085 w 72132"/>
                      <a:gd name="connsiteY3" fmla="*/ -2136 h 92590"/>
                      <a:gd name="connsiteX4" fmla="*/ 56611 w 72132"/>
                      <a:gd name="connsiteY4" fmla="*/ -2136 h 92590"/>
                      <a:gd name="connsiteX5" fmla="*/ 44785 w 72132"/>
                      <a:gd name="connsiteY5" fmla="*/ 21617 h 92590"/>
                      <a:gd name="connsiteX6" fmla="*/ 35875 w 72132"/>
                      <a:gd name="connsiteY6" fmla="*/ 33960 h 92590"/>
                      <a:gd name="connsiteX7" fmla="*/ 24127 w 72132"/>
                      <a:gd name="connsiteY7" fmla="*/ 36996 h 92590"/>
                      <a:gd name="connsiteX8" fmla="*/ 10475 w 72132"/>
                      <a:gd name="connsiteY8" fmla="*/ 36996 h 92590"/>
                      <a:gd name="connsiteX9" fmla="*/ 10475 w 72132"/>
                      <a:gd name="connsiteY9" fmla="*/ -2136 h 92590"/>
                      <a:gd name="connsiteX10" fmla="*/ -2047 w 72132"/>
                      <a:gd name="connsiteY10" fmla="*/ -2136 h 92590"/>
                      <a:gd name="connsiteX11" fmla="*/ -2047 w 72132"/>
                      <a:gd name="connsiteY11" fmla="*/ 90455 h 92590"/>
                      <a:gd name="connsiteX12" fmla="*/ 26231 w 72132"/>
                      <a:gd name="connsiteY12" fmla="*/ 90455 h 92590"/>
                      <a:gd name="connsiteX13" fmla="*/ 49924 w 72132"/>
                      <a:gd name="connsiteY13" fmla="*/ 83807 h 92590"/>
                      <a:gd name="connsiteX14" fmla="*/ 57742 w 72132"/>
                      <a:gd name="connsiteY14" fmla="*/ 63785 h 92590"/>
                      <a:gd name="connsiteX15" fmla="*/ 53675 w 72132"/>
                      <a:gd name="connsiteY15" fmla="*/ 49259 h 92590"/>
                      <a:gd name="connsiteX16" fmla="*/ 41867 w 72132"/>
                      <a:gd name="connsiteY16" fmla="*/ 41282 h 92590"/>
                      <a:gd name="connsiteX17" fmla="*/ 10475 w 72132"/>
                      <a:gd name="connsiteY17" fmla="*/ 80156 h 92590"/>
                      <a:gd name="connsiteX18" fmla="*/ 10475 w 72132"/>
                      <a:gd name="connsiteY18" fmla="*/ 47295 h 92590"/>
                      <a:gd name="connsiteX19" fmla="*/ 26231 w 72132"/>
                      <a:gd name="connsiteY19" fmla="*/ 47295 h 92590"/>
                      <a:gd name="connsiteX20" fmla="*/ 39903 w 72132"/>
                      <a:gd name="connsiteY20" fmla="*/ 51482 h 92590"/>
                      <a:gd name="connsiteX21" fmla="*/ 44527 w 72132"/>
                      <a:gd name="connsiteY21" fmla="*/ 63785 h 92590"/>
                      <a:gd name="connsiteX22" fmla="*/ 39903 w 72132"/>
                      <a:gd name="connsiteY22" fmla="*/ 76028 h 92590"/>
                      <a:gd name="connsiteX23" fmla="*/ 26231 w 72132"/>
                      <a:gd name="connsiteY23" fmla="*/ 80156 h 92590"/>
                      <a:gd name="connsiteX24" fmla="*/ 10475 w 72132"/>
                      <a:gd name="connsiteY24" fmla="*/ 80156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32" h="92590">
                        <a:moveTo>
                          <a:pt x="41867" y="41282"/>
                        </a:moveTo>
                        <a:cubicBezTo>
                          <a:pt x="44553" y="40369"/>
                          <a:pt x="47166" y="38424"/>
                          <a:pt x="49706" y="35448"/>
                        </a:cubicBezTo>
                        <a:cubicBezTo>
                          <a:pt x="52246" y="32471"/>
                          <a:pt x="54799" y="28377"/>
                          <a:pt x="57365" y="23165"/>
                        </a:cubicBezTo>
                        <a:lnTo>
                          <a:pt x="70085" y="-2136"/>
                        </a:lnTo>
                        <a:lnTo>
                          <a:pt x="56611" y="-2136"/>
                        </a:lnTo>
                        <a:lnTo>
                          <a:pt x="44785" y="21617"/>
                        </a:lnTo>
                        <a:cubicBezTo>
                          <a:pt x="41715" y="27821"/>
                          <a:pt x="38745" y="31935"/>
                          <a:pt x="35875" y="33960"/>
                        </a:cubicBezTo>
                        <a:cubicBezTo>
                          <a:pt x="33004" y="35984"/>
                          <a:pt x="29088" y="36996"/>
                          <a:pt x="24127" y="36996"/>
                        </a:cubicBezTo>
                        <a:lnTo>
                          <a:pt x="10475" y="36996"/>
                        </a:lnTo>
                        <a:lnTo>
                          <a:pt x="10475" y="-2136"/>
                        </a:lnTo>
                        <a:lnTo>
                          <a:pt x="-2047" y="-2136"/>
                        </a:lnTo>
                        <a:lnTo>
                          <a:pt x="-2047" y="90455"/>
                        </a:lnTo>
                        <a:lnTo>
                          <a:pt x="26231" y="90455"/>
                        </a:lnTo>
                        <a:cubicBezTo>
                          <a:pt x="36814" y="90455"/>
                          <a:pt x="44712" y="88239"/>
                          <a:pt x="49924" y="83807"/>
                        </a:cubicBezTo>
                        <a:cubicBezTo>
                          <a:pt x="55136" y="79388"/>
                          <a:pt x="57742" y="72714"/>
                          <a:pt x="57742" y="63785"/>
                        </a:cubicBezTo>
                        <a:cubicBezTo>
                          <a:pt x="57742" y="57951"/>
                          <a:pt x="56387" y="53109"/>
                          <a:pt x="53675" y="49259"/>
                        </a:cubicBezTo>
                        <a:cubicBezTo>
                          <a:pt x="50962" y="45423"/>
                          <a:pt x="47027" y="42764"/>
                          <a:pt x="41867" y="41282"/>
                        </a:cubicBezTo>
                        <a:close/>
                        <a:moveTo>
                          <a:pt x="10475" y="80156"/>
                        </a:moveTo>
                        <a:lnTo>
                          <a:pt x="10475" y="47295"/>
                        </a:lnTo>
                        <a:lnTo>
                          <a:pt x="26231" y="47295"/>
                        </a:lnTo>
                        <a:cubicBezTo>
                          <a:pt x="32263" y="47295"/>
                          <a:pt x="36821" y="48690"/>
                          <a:pt x="39903" y="51482"/>
                        </a:cubicBezTo>
                        <a:cubicBezTo>
                          <a:pt x="42985" y="54273"/>
                          <a:pt x="44527" y="58374"/>
                          <a:pt x="44527" y="63785"/>
                        </a:cubicBezTo>
                        <a:cubicBezTo>
                          <a:pt x="44527" y="69196"/>
                          <a:pt x="42985" y="73277"/>
                          <a:pt x="39903" y="76028"/>
                        </a:cubicBezTo>
                        <a:cubicBezTo>
                          <a:pt x="36821" y="78780"/>
                          <a:pt x="32263" y="80156"/>
                          <a:pt x="26231" y="80156"/>
                        </a:cubicBezTo>
                        <a:lnTo>
                          <a:pt x="10475" y="80156"/>
                        </a:lnTo>
                        <a:close/>
                      </a:path>
                    </a:pathLst>
                  </a:custGeom>
                  <a:solidFill>
                    <a:srgbClr val="000000"/>
                  </a:solidFill>
                  <a:ln w="20" cap="flat">
                    <a:noFill/>
                    <a:prstDash val="solid"/>
                    <a:round/>
                  </a:ln>
                </p:spPr>
                <p:txBody>
                  <a:bodyPr rtlCol="0" anchor="ctr"/>
                  <a:lstStyle/>
                  <a:p>
                    <a:endParaRPr lang="en-US" sz="1400"/>
                  </a:p>
                </p:txBody>
              </p:sp>
              <p:sp>
                <p:nvSpPr>
                  <p:cNvPr id="47" name="Freeform 46">
                    <a:extLst>
                      <a:ext uri="{FF2B5EF4-FFF2-40B4-BE49-F238E27FC236}">
                        <a16:creationId xmlns:a16="http://schemas.microsoft.com/office/drawing/2014/main" id="{AF287105-FE66-1A37-A18E-DEC59BA039EE}"/>
                      </a:ext>
                    </a:extLst>
                  </p:cNvPr>
                  <p:cNvSpPr/>
                  <p:nvPr/>
                </p:nvSpPr>
                <p:spPr>
                  <a:xfrm rot="5400000" flipV="1">
                    <a:off x="8373078" y="4135921"/>
                    <a:ext cx="64373" cy="72925"/>
                  </a:xfrm>
                  <a:custGeom>
                    <a:avLst/>
                    <a:gdLst>
                      <a:gd name="connsiteX0" fmla="*/ 62796 w 64373"/>
                      <a:gd name="connsiteY0" fmla="*/ 37846 h 72925"/>
                      <a:gd name="connsiteX1" fmla="*/ 62796 w 64373"/>
                      <a:gd name="connsiteY1" fmla="*/ 32270 h 72925"/>
                      <a:gd name="connsiteX2" fmla="*/ 10329 w 64373"/>
                      <a:gd name="connsiteY2" fmla="*/ 32270 h 72925"/>
                      <a:gd name="connsiteX3" fmla="*/ 17433 w 64373"/>
                      <a:gd name="connsiteY3" fmla="*/ 14311 h 72925"/>
                      <a:gd name="connsiteX4" fmla="*/ 35134 w 64373"/>
                      <a:gd name="connsiteY4" fmla="*/ 8140 h 72925"/>
                      <a:gd name="connsiteX5" fmla="*/ 47873 w 64373"/>
                      <a:gd name="connsiteY5" fmla="*/ 9747 h 72925"/>
                      <a:gd name="connsiteX6" fmla="*/ 60137 w 64373"/>
                      <a:gd name="connsiteY6" fmla="*/ 14589 h 72925"/>
                      <a:gd name="connsiteX7" fmla="*/ 60137 w 64373"/>
                      <a:gd name="connsiteY7" fmla="*/ 3794 h 72925"/>
                      <a:gd name="connsiteX8" fmla="*/ 47536 w 64373"/>
                      <a:gd name="connsiteY8" fmla="*/ -175 h 72925"/>
                      <a:gd name="connsiteX9" fmla="*/ 34459 w 64373"/>
                      <a:gd name="connsiteY9" fmla="*/ -1544 h 72925"/>
                      <a:gd name="connsiteX10" fmla="*/ 8126 w 64373"/>
                      <a:gd name="connsiteY10" fmla="*/ 8120 h 72925"/>
                      <a:gd name="connsiteX11" fmla="*/ -1577 w 64373"/>
                      <a:gd name="connsiteY11" fmla="*/ 34314 h 72925"/>
                      <a:gd name="connsiteX12" fmla="*/ 7630 w 64373"/>
                      <a:gd name="connsiteY12" fmla="*/ 61361 h 72925"/>
                      <a:gd name="connsiteX13" fmla="*/ 32475 w 64373"/>
                      <a:gd name="connsiteY13" fmla="*/ 71382 h 72925"/>
                      <a:gd name="connsiteX14" fmla="*/ 54640 w 64373"/>
                      <a:gd name="connsiteY14" fmla="*/ 62353 h 72925"/>
                      <a:gd name="connsiteX15" fmla="*/ 62796 w 64373"/>
                      <a:gd name="connsiteY15" fmla="*/ 37846 h 72925"/>
                      <a:gd name="connsiteX16" fmla="*/ 51386 w 64373"/>
                      <a:gd name="connsiteY16" fmla="*/ 41199 h 72925"/>
                      <a:gd name="connsiteX17" fmla="*/ 46147 w 64373"/>
                      <a:gd name="connsiteY17" fmla="*/ 56122 h 72925"/>
                      <a:gd name="connsiteX18" fmla="*/ 32594 w 64373"/>
                      <a:gd name="connsiteY18" fmla="*/ 61718 h 72925"/>
                      <a:gd name="connsiteX19" fmla="*/ 17314 w 64373"/>
                      <a:gd name="connsiteY19" fmla="*/ 56320 h 72925"/>
                      <a:gd name="connsiteX20" fmla="*/ 10706 w 64373"/>
                      <a:gd name="connsiteY20" fmla="*/ 41120 h 72925"/>
                      <a:gd name="connsiteX21" fmla="*/ 51386 w 64373"/>
                      <a:gd name="connsiteY21" fmla="*/ 4119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796" y="37846"/>
                        </a:moveTo>
                        <a:lnTo>
                          <a:pt x="62796" y="32270"/>
                        </a:lnTo>
                        <a:lnTo>
                          <a:pt x="10329" y="32270"/>
                        </a:lnTo>
                        <a:cubicBezTo>
                          <a:pt x="10832" y="24412"/>
                          <a:pt x="13200" y="18425"/>
                          <a:pt x="17433" y="14311"/>
                        </a:cubicBezTo>
                        <a:cubicBezTo>
                          <a:pt x="21666" y="10197"/>
                          <a:pt x="27567" y="8140"/>
                          <a:pt x="35134" y="8140"/>
                        </a:cubicBezTo>
                        <a:cubicBezTo>
                          <a:pt x="39513" y="8140"/>
                          <a:pt x="43759" y="8676"/>
                          <a:pt x="47873" y="9747"/>
                        </a:cubicBezTo>
                        <a:cubicBezTo>
                          <a:pt x="51988" y="10819"/>
                          <a:pt x="56075" y="12433"/>
                          <a:pt x="60137" y="14589"/>
                        </a:cubicBezTo>
                        <a:lnTo>
                          <a:pt x="60137" y="3794"/>
                        </a:lnTo>
                        <a:cubicBezTo>
                          <a:pt x="56036" y="2061"/>
                          <a:pt x="51836" y="738"/>
                          <a:pt x="47536" y="-175"/>
                        </a:cubicBezTo>
                        <a:cubicBezTo>
                          <a:pt x="43237" y="-1088"/>
                          <a:pt x="38878" y="-1544"/>
                          <a:pt x="34459" y="-1544"/>
                        </a:cubicBezTo>
                        <a:cubicBezTo>
                          <a:pt x="23373" y="-1544"/>
                          <a:pt x="14595" y="1677"/>
                          <a:pt x="8126" y="8120"/>
                        </a:cubicBezTo>
                        <a:cubicBezTo>
                          <a:pt x="1657" y="14576"/>
                          <a:pt x="-1577" y="23307"/>
                          <a:pt x="-1577" y="34314"/>
                        </a:cubicBezTo>
                        <a:cubicBezTo>
                          <a:pt x="-1577" y="45678"/>
                          <a:pt x="1492" y="54693"/>
                          <a:pt x="7630" y="61361"/>
                        </a:cubicBezTo>
                        <a:cubicBezTo>
                          <a:pt x="13769" y="68042"/>
                          <a:pt x="22050" y="71382"/>
                          <a:pt x="32475" y="71382"/>
                        </a:cubicBezTo>
                        <a:cubicBezTo>
                          <a:pt x="41815" y="71382"/>
                          <a:pt x="49203" y="68372"/>
                          <a:pt x="54640" y="62353"/>
                        </a:cubicBezTo>
                        <a:cubicBezTo>
                          <a:pt x="60077" y="56347"/>
                          <a:pt x="62796" y="48178"/>
                          <a:pt x="62796" y="37846"/>
                        </a:cubicBezTo>
                        <a:close/>
                        <a:moveTo>
                          <a:pt x="51386" y="41199"/>
                        </a:moveTo>
                        <a:cubicBezTo>
                          <a:pt x="51306" y="47430"/>
                          <a:pt x="49560" y="52405"/>
                          <a:pt x="46147" y="56122"/>
                        </a:cubicBezTo>
                        <a:cubicBezTo>
                          <a:pt x="42734" y="59853"/>
                          <a:pt x="38216" y="61718"/>
                          <a:pt x="32594" y="61718"/>
                        </a:cubicBezTo>
                        <a:cubicBezTo>
                          <a:pt x="26230" y="61718"/>
                          <a:pt x="21137" y="59919"/>
                          <a:pt x="17314" y="56320"/>
                        </a:cubicBezTo>
                        <a:cubicBezTo>
                          <a:pt x="13491" y="52722"/>
                          <a:pt x="11288" y="47655"/>
                          <a:pt x="10706" y="41120"/>
                        </a:cubicBezTo>
                        <a:lnTo>
                          <a:pt x="51386" y="41199"/>
                        </a:lnTo>
                        <a:close/>
                      </a:path>
                    </a:pathLst>
                  </a:custGeom>
                  <a:solidFill>
                    <a:srgbClr val="000000"/>
                  </a:solidFill>
                  <a:ln w="20" cap="flat">
                    <a:noFill/>
                    <a:prstDash val="solid"/>
                    <a:round/>
                  </a:ln>
                </p:spPr>
                <p:txBody>
                  <a:bodyPr rtlCol="0" anchor="ctr"/>
                  <a:lstStyle/>
                  <a:p>
                    <a:endParaRPr lang="en-US" sz="1400"/>
                  </a:p>
                </p:txBody>
              </p:sp>
              <p:sp>
                <p:nvSpPr>
                  <p:cNvPr id="48" name="Freeform 47">
                    <a:extLst>
                      <a:ext uri="{FF2B5EF4-FFF2-40B4-BE49-F238E27FC236}">
                        <a16:creationId xmlns:a16="http://schemas.microsoft.com/office/drawing/2014/main" id="{688979C5-2CA3-7E48-A66D-69339D45AEAD}"/>
                      </a:ext>
                    </a:extLst>
                  </p:cNvPr>
                  <p:cNvSpPr/>
                  <p:nvPr/>
                </p:nvSpPr>
                <p:spPr>
                  <a:xfrm rot="5400000" flipV="1">
                    <a:off x="8361926" y="4200602"/>
                    <a:ext cx="62071" cy="97532"/>
                  </a:xfrm>
                  <a:custGeom>
                    <a:avLst/>
                    <a:gdLst>
                      <a:gd name="connsiteX0" fmla="*/ 49141 w 62071"/>
                      <a:gd name="connsiteY0" fmla="*/ 61034 h 97532"/>
                      <a:gd name="connsiteX1" fmla="*/ 44021 w 62071"/>
                      <a:gd name="connsiteY1" fmla="*/ 80243 h 97532"/>
                      <a:gd name="connsiteX2" fmla="*/ 29674 w 62071"/>
                      <a:gd name="connsiteY2" fmla="*/ 87069 h 97532"/>
                      <a:gd name="connsiteX3" fmla="*/ 15387 w 62071"/>
                      <a:gd name="connsiteY3" fmla="*/ 80243 h 97532"/>
                      <a:gd name="connsiteX4" fmla="*/ 10267 w 62071"/>
                      <a:gd name="connsiteY4" fmla="*/ 61034 h 97532"/>
                      <a:gd name="connsiteX5" fmla="*/ 15387 w 62071"/>
                      <a:gd name="connsiteY5" fmla="*/ 41865 h 97532"/>
                      <a:gd name="connsiteX6" fmla="*/ 29674 w 62071"/>
                      <a:gd name="connsiteY6" fmla="*/ 35039 h 97532"/>
                      <a:gd name="connsiteX7" fmla="*/ 44021 w 62071"/>
                      <a:gd name="connsiteY7" fmla="*/ 41865 h 97532"/>
                      <a:gd name="connsiteX8" fmla="*/ 49141 w 62071"/>
                      <a:gd name="connsiteY8" fmla="*/ 61034 h 97532"/>
                      <a:gd name="connsiteX9" fmla="*/ 60551 w 62071"/>
                      <a:gd name="connsiteY9" fmla="*/ 34106 h 97532"/>
                      <a:gd name="connsiteX10" fmla="*/ 52673 w 62071"/>
                      <a:gd name="connsiteY10" fmla="*/ 7734 h 97532"/>
                      <a:gd name="connsiteX11" fmla="*/ 28563 w 62071"/>
                      <a:gd name="connsiteY11" fmla="*/ -918 h 97532"/>
                      <a:gd name="connsiteX12" fmla="*/ 17212 w 62071"/>
                      <a:gd name="connsiteY12" fmla="*/ -25 h 97532"/>
                      <a:gd name="connsiteX13" fmla="*/ 6854 w 62071"/>
                      <a:gd name="connsiteY13" fmla="*/ 2733 h 97532"/>
                      <a:gd name="connsiteX14" fmla="*/ 6854 w 62071"/>
                      <a:gd name="connsiteY14" fmla="*/ 13826 h 97532"/>
                      <a:gd name="connsiteX15" fmla="*/ 16776 w 62071"/>
                      <a:gd name="connsiteY15" fmla="*/ 9818 h 97532"/>
                      <a:gd name="connsiteX16" fmla="*/ 26757 w 62071"/>
                      <a:gd name="connsiteY16" fmla="*/ 8508 h 97532"/>
                      <a:gd name="connsiteX17" fmla="*/ 43565 w 62071"/>
                      <a:gd name="connsiteY17" fmla="*/ 14362 h 97532"/>
                      <a:gd name="connsiteX18" fmla="*/ 49141 w 62071"/>
                      <a:gd name="connsiteY18" fmla="*/ 32062 h 97532"/>
                      <a:gd name="connsiteX19" fmla="*/ 49141 w 62071"/>
                      <a:gd name="connsiteY19" fmla="*/ 37718 h 97532"/>
                      <a:gd name="connsiteX20" fmla="*/ 40092 w 62071"/>
                      <a:gd name="connsiteY20" fmla="*/ 28530 h 97532"/>
                      <a:gd name="connsiteX21" fmla="*/ 26876 w 62071"/>
                      <a:gd name="connsiteY21" fmla="*/ 25494 h 97532"/>
                      <a:gd name="connsiteX22" fmla="*/ 6298 w 62071"/>
                      <a:gd name="connsiteY22" fmla="*/ 35218 h 97532"/>
                      <a:gd name="connsiteX23" fmla="*/ -1520 w 62071"/>
                      <a:gd name="connsiteY23" fmla="*/ 61034 h 97532"/>
                      <a:gd name="connsiteX24" fmla="*/ 6298 w 62071"/>
                      <a:gd name="connsiteY24" fmla="*/ 86871 h 97532"/>
                      <a:gd name="connsiteX25" fmla="*/ 26876 w 62071"/>
                      <a:gd name="connsiteY25" fmla="*/ 96614 h 97532"/>
                      <a:gd name="connsiteX26" fmla="*/ 40092 w 62071"/>
                      <a:gd name="connsiteY26" fmla="*/ 93578 h 97532"/>
                      <a:gd name="connsiteX27" fmla="*/ 49141 w 62071"/>
                      <a:gd name="connsiteY27" fmla="*/ 84410 h 97532"/>
                      <a:gd name="connsiteX28" fmla="*/ 49141 w 62071"/>
                      <a:gd name="connsiteY28" fmla="*/ 94947 h 97532"/>
                      <a:gd name="connsiteX29" fmla="*/ 60551 w 62071"/>
                      <a:gd name="connsiteY29" fmla="*/ 94947 h 97532"/>
                      <a:gd name="connsiteX30" fmla="*/ 60551 w 62071"/>
                      <a:gd name="connsiteY30" fmla="*/ 34106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9141" y="61034"/>
                        </a:moveTo>
                        <a:cubicBezTo>
                          <a:pt x="49141" y="69303"/>
                          <a:pt x="47434" y="75705"/>
                          <a:pt x="44021" y="80243"/>
                        </a:cubicBezTo>
                        <a:cubicBezTo>
                          <a:pt x="40621" y="84794"/>
                          <a:pt x="35839" y="87069"/>
                          <a:pt x="29674" y="87069"/>
                        </a:cubicBezTo>
                        <a:cubicBezTo>
                          <a:pt x="23562" y="87069"/>
                          <a:pt x="18800" y="84794"/>
                          <a:pt x="15387" y="80243"/>
                        </a:cubicBezTo>
                        <a:cubicBezTo>
                          <a:pt x="11974" y="75705"/>
                          <a:pt x="10267" y="69303"/>
                          <a:pt x="10267" y="61034"/>
                        </a:cubicBezTo>
                        <a:cubicBezTo>
                          <a:pt x="10267" y="52806"/>
                          <a:pt x="11974" y="46416"/>
                          <a:pt x="15387" y="41865"/>
                        </a:cubicBezTo>
                        <a:cubicBezTo>
                          <a:pt x="18800" y="37314"/>
                          <a:pt x="23562" y="35039"/>
                          <a:pt x="29674" y="35039"/>
                        </a:cubicBezTo>
                        <a:cubicBezTo>
                          <a:pt x="35839" y="35039"/>
                          <a:pt x="40621" y="37314"/>
                          <a:pt x="44021" y="41865"/>
                        </a:cubicBezTo>
                        <a:cubicBezTo>
                          <a:pt x="47434" y="46416"/>
                          <a:pt x="49141" y="52806"/>
                          <a:pt x="49141" y="61034"/>
                        </a:cubicBezTo>
                        <a:close/>
                        <a:moveTo>
                          <a:pt x="60551" y="34106"/>
                        </a:moveTo>
                        <a:cubicBezTo>
                          <a:pt x="60551" y="22293"/>
                          <a:pt x="57925" y="13502"/>
                          <a:pt x="52673" y="7734"/>
                        </a:cubicBezTo>
                        <a:cubicBezTo>
                          <a:pt x="47434" y="1966"/>
                          <a:pt x="39398" y="-918"/>
                          <a:pt x="28563" y="-918"/>
                        </a:cubicBezTo>
                        <a:cubicBezTo>
                          <a:pt x="24555" y="-918"/>
                          <a:pt x="20771" y="-620"/>
                          <a:pt x="17212" y="-25"/>
                        </a:cubicBezTo>
                        <a:cubicBezTo>
                          <a:pt x="13654" y="570"/>
                          <a:pt x="10201" y="1490"/>
                          <a:pt x="6854" y="2733"/>
                        </a:cubicBezTo>
                        <a:lnTo>
                          <a:pt x="6854" y="13826"/>
                        </a:lnTo>
                        <a:cubicBezTo>
                          <a:pt x="10201" y="12014"/>
                          <a:pt x="13508" y="10677"/>
                          <a:pt x="16776" y="9818"/>
                        </a:cubicBezTo>
                        <a:cubicBezTo>
                          <a:pt x="20043" y="8944"/>
                          <a:pt x="23370" y="8508"/>
                          <a:pt x="26757" y="8508"/>
                        </a:cubicBezTo>
                        <a:cubicBezTo>
                          <a:pt x="34245" y="8508"/>
                          <a:pt x="39848" y="10459"/>
                          <a:pt x="43565" y="14362"/>
                        </a:cubicBezTo>
                        <a:cubicBezTo>
                          <a:pt x="47282" y="18264"/>
                          <a:pt x="49141" y="24165"/>
                          <a:pt x="49141" y="32062"/>
                        </a:cubicBezTo>
                        <a:lnTo>
                          <a:pt x="49141" y="37718"/>
                        </a:lnTo>
                        <a:cubicBezTo>
                          <a:pt x="46786" y="33617"/>
                          <a:pt x="43770" y="30554"/>
                          <a:pt x="40092" y="28530"/>
                        </a:cubicBezTo>
                        <a:cubicBezTo>
                          <a:pt x="36415" y="26506"/>
                          <a:pt x="32009" y="25494"/>
                          <a:pt x="26876" y="25494"/>
                        </a:cubicBezTo>
                        <a:cubicBezTo>
                          <a:pt x="18370" y="25494"/>
                          <a:pt x="11511" y="28735"/>
                          <a:pt x="6298" y="35218"/>
                        </a:cubicBezTo>
                        <a:cubicBezTo>
                          <a:pt x="1086" y="41713"/>
                          <a:pt x="-1520" y="50319"/>
                          <a:pt x="-1520" y="61034"/>
                        </a:cubicBezTo>
                        <a:cubicBezTo>
                          <a:pt x="-1520" y="71776"/>
                          <a:pt x="1086" y="80388"/>
                          <a:pt x="6298" y="86871"/>
                        </a:cubicBezTo>
                        <a:cubicBezTo>
                          <a:pt x="11511" y="93366"/>
                          <a:pt x="18370" y="96614"/>
                          <a:pt x="26876" y="96614"/>
                        </a:cubicBezTo>
                        <a:cubicBezTo>
                          <a:pt x="32009" y="96614"/>
                          <a:pt x="36415" y="95602"/>
                          <a:pt x="40092" y="93578"/>
                        </a:cubicBezTo>
                        <a:cubicBezTo>
                          <a:pt x="43770" y="91554"/>
                          <a:pt x="46786" y="88498"/>
                          <a:pt x="49141" y="84410"/>
                        </a:cubicBezTo>
                        <a:lnTo>
                          <a:pt x="49141" y="94947"/>
                        </a:lnTo>
                        <a:lnTo>
                          <a:pt x="60551" y="94947"/>
                        </a:lnTo>
                        <a:lnTo>
                          <a:pt x="60551" y="34106"/>
                        </a:lnTo>
                        <a:close/>
                      </a:path>
                    </a:pathLst>
                  </a:custGeom>
                  <a:solidFill>
                    <a:srgbClr val="000000"/>
                  </a:solidFill>
                  <a:ln w="20" cap="flat">
                    <a:noFill/>
                    <a:prstDash val="solid"/>
                    <a:round/>
                  </a:ln>
                </p:spPr>
                <p:txBody>
                  <a:bodyPr rtlCol="0" anchor="ctr"/>
                  <a:lstStyle/>
                  <a:p>
                    <a:endParaRPr lang="en-US" sz="1400"/>
                  </a:p>
                </p:txBody>
              </p:sp>
              <p:sp>
                <p:nvSpPr>
                  <p:cNvPr id="49" name="Freeform 48">
                    <a:extLst>
                      <a:ext uri="{FF2B5EF4-FFF2-40B4-BE49-F238E27FC236}">
                        <a16:creationId xmlns:a16="http://schemas.microsoft.com/office/drawing/2014/main" id="{F4DDC3BC-C075-449F-9D95-CE7559E15A62}"/>
                      </a:ext>
                    </a:extLst>
                  </p:cNvPr>
                  <p:cNvSpPr/>
                  <p:nvPr/>
                </p:nvSpPr>
                <p:spPr>
                  <a:xfrm rot="5400000" flipV="1">
                    <a:off x="8413153" y="4261362"/>
                    <a:ext cx="11410" cy="96500"/>
                  </a:xfrm>
                  <a:custGeom>
                    <a:avLst/>
                    <a:gdLst>
                      <a:gd name="connsiteX0" fmla="*/ -492 w 11410"/>
                      <a:gd name="connsiteY0" fmla="*/ 67235 h 96500"/>
                      <a:gd name="connsiteX1" fmla="*/ 10919 w 11410"/>
                      <a:gd name="connsiteY1" fmla="*/ 67235 h 96500"/>
                      <a:gd name="connsiteX2" fmla="*/ 10919 w 11410"/>
                      <a:gd name="connsiteY2" fmla="*/ -2218 h 96500"/>
                      <a:gd name="connsiteX3" fmla="*/ -492 w 11410"/>
                      <a:gd name="connsiteY3" fmla="*/ -2218 h 96500"/>
                      <a:gd name="connsiteX4" fmla="*/ -492 w 11410"/>
                      <a:gd name="connsiteY4" fmla="*/ 67235 h 96500"/>
                      <a:gd name="connsiteX5" fmla="*/ -492 w 11410"/>
                      <a:gd name="connsiteY5" fmla="*/ 94282 h 96500"/>
                      <a:gd name="connsiteX6" fmla="*/ 10919 w 11410"/>
                      <a:gd name="connsiteY6" fmla="*/ 94282 h 96500"/>
                      <a:gd name="connsiteX7" fmla="*/ 10919 w 11410"/>
                      <a:gd name="connsiteY7" fmla="*/ 79816 h 96500"/>
                      <a:gd name="connsiteX8" fmla="*/ -492 w 11410"/>
                      <a:gd name="connsiteY8" fmla="*/ 79816 h 96500"/>
                      <a:gd name="connsiteX9" fmla="*/ -492 w 11410"/>
                      <a:gd name="connsiteY9" fmla="*/ 9428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492" y="67235"/>
                        </a:moveTo>
                        <a:lnTo>
                          <a:pt x="10919" y="67235"/>
                        </a:lnTo>
                        <a:lnTo>
                          <a:pt x="10919" y="-2218"/>
                        </a:lnTo>
                        <a:lnTo>
                          <a:pt x="-492" y="-2218"/>
                        </a:lnTo>
                        <a:lnTo>
                          <a:pt x="-492" y="67235"/>
                        </a:lnTo>
                        <a:close/>
                        <a:moveTo>
                          <a:pt x="-492" y="94282"/>
                        </a:moveTo>
                        <a:lnTo>
                          <a:pt x="10919" y="94282"/>
                        </a:lnTo>
                        <a:lnTo>
                          <a:pt x="10919" y="79816"/>
                        </a:lnTo>
                        <a:lnTo>
                          <a:pt x="-492" y="79816"/>
                        </a:lnTo>
                        <a:lnTo>
                          <a:pt x="-492" y="94282"/>
                        </a:lnTo>
                        <a:close/>
                      </a:path>
                    </a:pathLst>
                  </a:custGeom>
                  <a:solidFill>
                    <a:srgbClr val="000000"/>
                  </a:solidFill>
                  <a:ln w="20" cap="flat">
                    <a:noFill/>
                    <a:prstDash val="solid"/>
                    <a:round/>
                  </a:ln>
                </p:spPr>
                <p:txBody>
                  <a:bodyPr rtlCol="0" anchor="ctr"/>
                  <a:lstStyle/>
                  <a:p>
                    <a:endParaRPr lang="en-US" sz="1400"/>
                  </a:p>
                </p:txBody>
              </p:sp>
              <p:sp>
                <p:nvSpPr>
                  <p:cNvPr id="50" name="Freeform 49">
                    <a:extLst>
                      <a:ext uri="{FF2B5EF4-FFF2-40B4-BE49-F238E27FC236}">
                        <a16:creationId xmlns:a16="http://schemas.microsoft.com/office/drawing/2014/main" id="{4BB51E69-5312-FED0-34EA-02D87DC5795A}"/>
                      </a:ext>
                    </a:extLst>
                  </p:cNvPr>
                  <p:cNvSpPr/>
                  <p:nvPr/>
                </p:nvSpPr>
                <p:spPr>
                  <a:xfrm rot="5400000" flipV="1">
                    <a:off x="8373386" y="4329648"/>
                    <a:ext cx="63757" cy="72925"/>
                  </a:xfrm>
                  <a:custGeom>
                    <a:avLst/>
                    <a:gdLst>
                      <a:gd name="connsiteX0" fmla="*/ 30307 w 63757"/>
                      <a:gd name="connsiteY0" fmla="*/ 61733 h 72925"/>
                      <a:gd name="connsiteX1" fmla="*/ 15802 w 63757"/>
                      <a:gd name="connsiteY1" fmla="*/ 54570 h 72925"/>
                      <a:gd name="connsiteX2" fmla="*/ 10464 w 63757"/>
                      <a:gd name="connsiteY2" fmla="*/ 34944 h 72925"/>
                      <a:gd name="connsiteX3" fmla="*/ 15762 w 63757"/>
                      <a:gd name="connsiteY3" fmla="*/ 15319 h 72925"/>
                      <a:gd name="connsiteX4" fmla="*/ 30307 w 63757"/>
                      <a:gd name="connsiteY4" fmla="*/ 8155 h 72925"/>
                      <a:gd name="connsiteX5" fmla="*/ 44754 w 63757"/>
                      <a:gd name="connsiteY5" fmla="*/ 15338 h 72925"/>
                      <a:gd name="connsiteX6" fmla="*/ 50092 w 63757"/>
                      <a:gd name="connsiteY6" fmla="*/ 34944 h 72925"/>
                      <a:gd name="connsiteX7" fmla="*/ 44754 w 63757"/>
                      <a:gd name="connsiteY7" fmla="*/ 54510 h 72925"/>
                      <a:gd name="connsiteX8" fmla="*/ 30307 w 63757"/>
                      <a:gd name="connsiteY8" fmla="*/ 61733 h 72925"/>
                      <a:gd name="connsiteX9" fmla="*/ 30307 w 63757"/>
                      <a:gd name="connsiteY9" fmla="*/ 71397 h 72925"/>
                      <a:gd name="connsiteX10" fmla="*/ 53683 w 63757"/>
                      <a:gd name="connsiteY10" fmla="*/ 61713 h 72925"/>
                      <a:gd name="connsiteX11" fmla="*/ 62196 w 63757"/>
                      <a:gd name="connsiteY11" fmla="*/ 34944 h 72925"/>
                      <a:gd name="connsiteX12" fmla="*/ 53683 w 63757"/>
                      <a:gd name="connsiteY12" fmla="*/ 8175 h 72925"/>
                      <a:gd name="connsiteX13" fmla="*/ 30307 w 63757"/>
                      <a:gd name="connsiteY13" fmla="*/ -1529 h 72925"/>
                      <a:gd name="connsiteX14" fmla="*/ 6892 w 63757"/>
                      <a:gd name="connsiteY14" fmla="*/ 8175 h 72925"/>
                      <a:gd name="connsiteX15" fmla="*/ -1562 w 63757"/>
                      <a:gd name="connsiteY15" fmla="*/ 34944 h 72925"/>
                      <a:gd name="connsiteX16" fmla="*/ 6892 w 63757"/>
                      <a:gd name="connsiteY16" fmla="*/ 61713 h 72925"/>
                      <a:gd name="connsiteX17" fmla="*/ 30307 w 63757"/>
                      <a:gd name="connsiteY17" fmla="*/ 7139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30307" y="61733"/>
                        </a:moveTo>
                        <a:cubicBezTo>
                          <a:pt x="24196" y="61733"/>
                          <a:pt x="19360" y="59345"/>
                          <a:pt x="15802" y="54570"/>
                        </a:cubicBezTo>
                        <a:cubicBezTo>
                          <a:pt x="12243" y="49794"/>
                          <a:pt x="10464" y="43252"/>
                          <a:pt x="10464" y="34944"/>
                        </a:cubicBezTo>
                        <a:cubicBezTo>
                          <a:pt x="10464" y="26636"/>
                          <a:pt x="12230" y="20094"/>
                          <a:pt x="15762" y="15319"/>
                        </a:cubicBezTo>
                        <a:cubicBezTo>
                          <a:pt x="19307" y="10543"/>
                          <a:pt x="24156" y="8155"/>
                          <a:pt x="30307" y="8155"/>
                        </a:cubicBezTo>
                        <a:cubicBezTo>
                          <a:pt x="36393" y="8155"/>
                          <a:pt x="41208" y="10550"/>
                          <a:pt x="44754" y="15338"/>
                        </a:cubicBezTo>
                        <a:cubicBezTo>
                          <a:pt x="48312" y="20141"/>
                          <a:pt x="50092" y="26676"/>
                          <a:pt x="50092" y="34944"/>
                        </a:cubicBezTo>
                        <a:cubicBezTo>
                          <a:pt x="50092" y="43173"/>
                          <a:pt x="48312" y="49695"/>
                          <a:pt x="44754" y="54510"/>
                        </a:cubicBezTo>
                        <a:cubicBezTo>
                          <a:pt x="41208" y="59326"/>
                          <a:pt x="36393" y="61733"/>
                          <a:pt x="30307" y="61733"/>
                        </a:cubicBezTo>
                        <a:close/>
                        <a:moveTo>
                          <a:pt x="30307" y="71397"/>
                        </a:moveTo>
                        <a:cubicBezTo>
                          <a:pt x="40229" y="71397"/>
                          <a:pt x="48021" y="68169"/>
                          <a:pt x="53683" y="61713"/>
                        </a:cubicBezTo>
                        <a:cubicBezTo>
                          <a:pt x="59359" y="55271"/>
                          <a:pt x="62196" y="46348"/>
                          <a:pt x="62196" y="34944"/>
                        </a:cubicBezTo>
                        <a:cubicBezTo>
                          <a:pt x="62196" y="23580"/>
                          <a:pt x="59359" y="14657"/>
                          <a:pt x="53683" y="8175"/>
                        </a:cubicBezTo>
                        <a:cubicBezTo>
                          <a:pt x="48021" y="1706"/>
                          <a:pt x="40229" y="-1529"/>
                          <a:pt x="30307" y="-1529"/>
                        </a:cubicBezTo>
                        <a:cubicBezTo>
                          <a:pt x="20346" y="-1529"/>
                          <a:pt x="12541" y="1706"/>
                          <a:pt x="6892" y="8175"/>
                        </a:cubicBezTo>
                        <a:cubicBezTo>
                          <a:pt x="1256" y="14657"/>
                          <a:pt x="-1562" y="23580"/>
                          <a:pt x="-1562" y="34944"/>
                        </a:cubicBezTo>
                        <a:cubicBezTo>
                          <a:pt x="-1562" y="46348"/>
                          <a:pt x="1256" y="55271"/>
                          <a:pt x="6892" y="61713"/>
                        </a:cubicBezTo>
                        <a:cubicBezTo>
                          <a:pt x="12541" y="68169"/>
                          <a:pt x="20346" y="71397"/>
                          <a:pt x="30307" y="71397"/>
                        </a:cubicBezTo>
                        <a:close/>
                      </a:path>
                    </a:pathLst>
                  </a:custGeom>
                  <a:solidFill>
                    <a:srgbClr val="000000"/>
                  </a:solidFill>
                  <a:ln w="20" cap="flat">
                    <a:noFill/>
                    <a:prstDash val="solid"/>
                    <a:round/>
                  </a:ln>
                </p:spPr>
                <p:txBody>
                  <a:bodyPr rtlCol="0" anchor="ctr"/>
                  <a:lstStyle/>
                  <a:p>
                    <a:endParaRPr lang="en-US" sz="1400"/>
                  </a:p>
                </p:txBody>
              </p:sp>
              <p:sp>
                <p:nvSpPr>
                  <p:cNvPr id="51" name="Freeform 50">
                    <a:extLst>
                      <a:ext uri="{FF2B5EF4-FFF2-40B4-BE49-F238E27FC236}">
                        <a16:creationId xmlns:a16="http://schemas.microsoft.com/office/drawing/2014/main" id="{A4D1264D-F84B-FBEA-231E-2FE410F19B5D}"/>
                      </a:ext>
                    </a:extLst>
                  </p:cNvPr>
                  <p:cNvSpPr/>
                  <p:nvPr/>
                </p:nvSpPr>
                <p:spPr>
                  <a:xfrm rot="5400000" flipV="1">
                    <a:off x="8377077" y="4409987"/>
                    <a:ext cx="58181" cy="71119"/>
                  </a:xfrm>
                  <a:custGeom>
                    <a:avLst/>
                    <a:gdLst>
                      <a:gd name="connsiteX0" fmla="*/ 56533 w 58181"/>
                      <a:gd name="connsiteY0" fmla="*/ 40362 h 71119"/>
                      <a:gd name="connsiteX1" fmla="*/ 56533 w 58181"/>
                      <a:gd name="connsiteY1" fmla="*/ -1568 h 71119"/>
                      <a:gd name="connsiteX2" fmla="*/ 45123 w 58181"/>
                      <a:gd name="connsiteY2" fmla="*/ -1568 h 71119"/>
                      <a:gd name="connsiteX3" fmla="*/ 45123 w 58181"/>
                      <a:gd name="connsiteY3" fmla="*/ 39985 h 71119"/>
                      <a:gd name="connsiteX4" fmla="*/ 41273 w 58181"/>
                      <a:gd name="connsiteY4" fmla="*/ 54729 h 71119"/>
                      <a:gd name="connsiteX5" fmla="*/ 29744 w 58181"/>
                      <a:gd name="connsiteY5" fmla="*/ 59630 h 71119"/>
                      <a:gd name="connsiteX6" fmla="*/ 15159 w 58181"/>
                      <a:gd name="connsiteY6" fmla="*/ 53737 h 71119"/>
                      <a:gd name="connsiteX7" fmla="*/ 9821 w 58181"/>
                      <a:gd name="connsiteY7" fmla="*/ 37683 h 71119"/>
                      <a:gd name="connsiteX8" fmla="*/ 9821 w 58181"/>
                      <a:gd name="connsiteY8" fmla="*/ -1568 h 71119"/>
                      <a:gd name="connsiteX9" fmla="*/ -1649 w 58181"/>
                      <a:gd name="connsiteY9" fmla="*/ -1568 h 71119"/>
                      <a:gd name="connsiteX10" fmla="*/ -1649 w 58181"/>
                      <a:gd name="connsiteY10" fmla="*/ 67885 h 71119"/>
                      <a:gd name="connsiteX11" fmla="*/ 9821 w 58181"/>
                      <a:gd name="connsiteY11" fmla="*/ 67885 h 71119"/>
                      <a:gd name="connsiteX12" fmla="*/ 9821 w 58181"/>
                      <a:gd name="connsiteY12" fmla="*/ 57090 h 71119"/>
                      <a:gd name="connsiteX13" fmla="*/ 19465 w 58181"/>
                      <a:gd name="connsiteY13" fmla="*/ 66456 h 71119"/>
                      <a:gd name="connsiteX14" fmla="*/ 32284 w 58181"/>
                      <a:gd name="connsiteY14" fmla="*/ 69552 h 71119"/>
                      <a:gd name="connsiteX15" fmla="*/ 50381 w 58181"/>
                      <a:gd name="connsiteY15" fmla="*/ 62150 h 71119"/>
                      <a:gd name="connsiteX16" fmla="*/ 56533 w 58181"/>
                      <a:gd name="connsiteY16" fmla="*/ 40362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533" y="40362"/>
                        </a:moveTo>
                        <a:lnTo>
                          <a:pt x="56533" y="-1568"/>
                        </a:lnTo>
                        <a:lnTo>
                          <a:pt x="45123" y="-1568"/>
                        </a:lnTo>
                        <a:lnTo>
                          <a:pt x="45123" y="39985"/>
                        </a:lnTo>
                        <a:cubicBezTo>
                          <a:pt x="45123" y="46560"/>
                          <a:pt x="43839" y="51474"/>
                          <a:pt x="41273" y="54729"/>
                        </a:cubicBezTo>
                        <a:cubicBezTo>
                          <a:pt x="38707" y="57996"/>
                          <a:pt x="34863" y="59630"/>
                          <a:pt x="29744" y="59630"/>
                        </a:cubicBezTo>
                        <a:cubicBezTo>
                          <a:pt x="23579" y="59630"/>
                          <a:pt x="18717" y="57666"/>
                          <a:pt x="15159" y="53737"/>
                        </a:cubicBezTo>
                        <a:cubicBezTo>
                          <a:pt x="11600" y="49821"/>
                          <a:pt x="9821" y="44470"/>
                          <a:pt x="9821" y="37683"/>
                        </a:cubicBezTo>
                        <a:lnTo>
                          <a:pt x="9821" y="-1568"/>
                        </a:lnTo>
                        <a:lnTo>
                          <a:pt x="-1649" y="-1568"/>
                        </a:lnTo>
                        <a:lnTo>
                          <a:pt x="-1649" y="67885"/>
                        </a:lnTo>
                        <a:lnTo>
                          <a:pt x="9821" y="67885"/>
                        </a:lnTo>
                        <a:lnTo>
                          <a:pt x="9821" y="57090"/>
                        </a:lnTo>
                        <a:cubicBezTo>
                          <a:pt x="12559" y="61271"/>
                          <a:pt x="15774" y="64393"/>
                          <a:pt x="19465" y="66456"/>
                        </a:cubicBezTo>
                        <a:cubicBezTo>
                          <a:pt x="23169" y="68520"/>
                          <a:pt x="27442" y="69552"/>
                          <a:pt x="32284" y="69552"/>
                        </a:cubicBezTo>
                        <a:cubicBezTo>
                          <a:pt x="40261" y="69552"/>
                          <a:pt x="46293" y="67085"/>
                          <a:pt x="50381" y="62150"/>
                        </a:cubicBezTo>
                        <a:cubicBezTo>
                          <a:pt x="54482" y="57216"/>
                          <a:pt x="56533" y="49953"/>
                          <a:pt x="56533" y="40362"/>
                        </a:cubicBezTo>
                        <a:close/>
                      </a:path>
                    </a:pathLst>
                  </a:custGeom>
                  <a:solidFill>
                    <a:srgbClr val="000000"/>
                  </a:solidFill>
                  <a:ln w="20" cap="flat">
                    <a:noFill/>
                    <a:prstDash val="solid"/>
                    <a:round/>
                  </a:ln>
                </p:spPr>
                <p:txBody>
                  <a:bodyPr rtlCol="0" anchor="ctr"/>
                  <a:lstStyle/>
                  <a:p>
                    <a:endParaRPr lang="en-US" sz="1400"/>
                  </a:p>
                </p:txBody>
              </p:sp>
              <p:sp>
                <p:nvSpPr>
                  <p:cNvPr id="52" name="Freeform 51">
                    <a:extLst>
                      <a:ext uri="{FF2B5EF4-FFF2-40B4-BE49-F238E27FC236}">
                        <a16:creationId xmlns:a16="http://schemas.microsoft.com/office/drawing/2014/main" id="{647A8A20-D9CA-3BF4-E512-30DEA332696E}"/>
                      </a:ext>
                    </a:extLst>
                  </p:cNvPr>
                  <p:cNvSpPr/>
                  <p:nvPr/>
                </p:nvSpPr>
                <p:spPr>
                  <a:xfrm rot="5400000" flipV="1">
                    <a:off x="8375926" y="4485915"/>
                    <a:ext cx="58677" cy="72925"/>
                  </a:xfrm>
                  <a:custGeom>
                    <a:avLst/>
                    <a:gdLst>
                      <a:gd name="connsiteX0" fmla="*/ 34453 w 58677"/>
                      <a:gd name="connsiteY0" fmla="*/ 35195 h 72925"/>
                      <a:gd name="connsiteX1" fmla="*/ 15283 w 58677"/>
                      <a:gd name="connsiteY1" fmla="*/ 32039 h 72925"/>
                      <a:gd name="connsiteX2" fmla="*/ 9945 w 58677"/>
                      <a:gd name="connsiteY2" fmla="*/ 21244 h 72925"/>
                      <a:gd name="connsiteX3" fmla="*/ 13954 w 58677"/>
                      <a:gd name="connsiteY3" fmla="*/ 11600 h 72925"/>
                      <a:gd name="connsiteX4" fmla="*/ 24828 w 58677"/>
                      <a:gd name="connsiteY4" fmla="*/ 8048 h 72925"/>
                      <a:gd name="connsiteX5" fmla="*/ 40068 w 58677"/>
                      <a:gd name="connsiteY5" fmla="*/ 14775 h 72925"/>
                      <a:gd name="connsiteX6" fmla="*/ 45803 w 58677"/>
                      <a:gd name="connsiteY6" fmla="*/ 32655 h 72925"/>
                      <a:gd name="connsiteX7" fmla="*/ 45803 w 58677"/>
                      <a:gd name="connsiteY7" fmla="*/ 35195 h 72925"/>
                      <a:gd name="connsiteX8" fmla="*/ 34453 w 58677"/>
                      <a:gd name="connsiteY8" fmla="*/ 35195 h 72925"/>
                      <a:gd name="connsiteX9" fmla="*/ 57213 w 58677"/>
                      <a:gd name="connsiteY9" fmla="*/ 39917 h 72925"/>
                      <a:gd name="connsiteX10" fmla="*/ 57213 w 58677"/>
                      <a:gd name="connsiteY10" fmla="*/ 289 h 72925"/>
                      <a:gd name="connsiteX11" fmla="*/ 45803 w 58677"/>
                      <a:gd name="connsiteY11" fmla="*/ 289 h 72925"/>
                      <a:gd name="connsiteX12" fmla="*/ 45803 w 58677"/>
                      <a:gd name="connsiteY12" fmla="*/ 10826 h 72925"/>
                      <a:gd name="connsiteX13" fmla="*/ 36060 w 58677"/>
                      <a:gd name="connsiteY13" fmla="*/ 1500 h 72925"/>
                      <a:gd name="connsiteX14" fmla="*/ 21792 w 58677"/>
                      <a:gd name="connsiteY14" fmla="*/ -1516 h 72925"/>
                      <a:gd name="connsiteX15" fmla="*/ 4826 w 58677"/>
                      <a:gd name="connsiteY15" fmla="*/ 4476 h 72925"/>
                      <a:gd name="connsiteX16" fmla="*/ -1465 w 58677"/>
                      <a:gd name="connsiteY16" fmla="*/ 20510 h 72925"/>
                      <a:gd name="connsiteX17" fmla="*/ 6374 w 58677"/>
                      <a:gd name="connsiteY17" fmla="*/ 38171 h 72925"/>
                      <a:gd name="connsiteX18" fmla="*/ 29789 w 58677"/>
                      <a:gd name="connsiteY18" fmla="*/ 44124 h 72925"/>
                      <a:gd name="connsiteX19" fmla="*/ 45803 w 58677"/>
                      <a:gd name="connsiteY19" fmla="*/ 44124 h 72925"/>
                      <a:gd name="connsiteX20" fmla="*/ 45803 w 58677"/>
                      <a:gd name="connsiteY20" fmla="*/ 45255 h 72925"/>
                      <a:gd name="connsiteX21" fmla="*/ 40624 w 58677"/>
                      <a:gd name="connsiteY21" fmla="*/ 57439 h 72925"/>
                      <a:gd name="connsiteX22" fmla="*/ 26078 w 58677"/>
                      <a:gd name="connsiteY22" fmla="*/ 61745 h 72925"/>
                      <a:gd name="connsiteX23" fmla="*/ 14470 w 58677"/>
                      <a:gd name="connsiteY23" fmla="*/ 60317 h 72925"/>
                      <a:gd name="connsiteX24" fmla="*/ 3635 w 58677"/>
                      <a:gd name="connsiteY24" fmla="*/ 56030 h 72925"/>
                      <a:gd name="connsiteX25" fmla="*/ 3635 w 58677"/>
                      <a:gd name="connsiteY25" fmla="*/ 66587 h 72925"/>
                      <a:gd name="connsiteX26" fmla="*/ 15780 w 58677"/>
                      <a:gd name="connsiteY26" fmla="*/ 70199 h 72925"/>
                      <a:gd name="connsiteX27" fmla="*/ 27249 w 58677"/>
                      <a:gd name="connsiteY27" fmla="*/ 71409 h 72925"/>
                      <a:gd name="connsiteX28" fmla="*/ 49772 w 58677"/>
                      <a:gd name="connsiteY28" fmla="*/ 63591 h 72925"/>
                      <a:gd name="connsiteX29" fmla="*/ 57213 w 58677"/>
                      <a:gd name="connsiteY29" fmla="*/ 3991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453" y="35195"/>
                        </a:moveTo>
                        <a:cubicBezTo>
                          <a:pt x="25232" y="35195"/>
                          <a:pt x="18842" y="34143"/>
                          <a:pt x="15283" y="32039"/>
                        </a:cubicBezTo>
                        <a:cubicBezTo>
                          <a:pt x="11725" y="29936"/>
                          <a:pt x="9945" y="26338"/>
                          <a:pt x="9945" y="21244"/>
                        </a:cubicBezTo>
                        <a:cubicBezTo>
                          <a:pt x="9945" y="17196"/>
                          <a:pt x="11282" y="13982"/>
                          <a:pt x="13954" y="11600"/>
                        </a:cubicBezTo>
                        <a:cubicBezTo>
                          <a:pt x="16626" y="9232"/>
                          <a:pt x="20251" y="8048"/>
                          <a:pt x="24828" y="8048"/>
                        </a:cubicBezTo>
                        <a:cubicBezTo>
                          <a:pt x="31165" y="8048"/>
                          <a:pt x="36245" y="10291"/>
                          <a:pt x="40068" y="14775"/>
                        </a:cubicBezTo>
                        <a:cubicBezTo>
                          <a:pt x="43892" y="19260"/>
                          <a:pt x="45803" y="25220"/>
                          <a:pt x="45803" y="32655"/>
                        </a:cubicBezTo>
                        <a:lnTo>
                          <a:pt x="45803" y="35195"/>
                        </a:lnTo>
                        <a:lnTo>
                          <a:pt x="34453" y="35195"/>
                        </a:lnTo>
                        <a:close/>
                        <a:moveTo>
                          <a:pt x="57213" y="39917"/>
                        </a:moveTo>
                        <a:lnTo>
                          <a:pt x="57213" y="289"/>
                        </a:lnTo>
                        <a:lnTo>
                          <a:pt x="45803" y="289"/>
                        </a:lnTo>
                        <a:lnTo>
                          <a:pt x="45803" y="10826"/>
                        </a:lnTo>
                        <a:cubicBezTo>
                          <a:pt x="43197" y="6620"/>
                          <a:pt x="39949" y="3511"/>
                          <a:pt x="36060" y="1500"/>
                        </a:cubicBezTo>
                        <a:cubicBezTo>
                          <a:pt x="32170" y="-511"/>
                          <a:pt x="27415" y="-1516"/>
                          <a:pt x="21792" y="-1516"/>
                        </a:cubicBezTo>
                        <a:cubicBezTo>
                          <a:pt x="14688" y="-1516"/>
                          <a:pt x="9033" y="481"/>
                          <a:pt x="4826" y="4476"/>
                        </a:cubicBezTo>
                        <a:cubicBezTo>
                          <a:pt x="632" y="8472"/>
                          <a:pt x="-1465" y="13816"/>
                          <a:pt x="-1465" y="20510"/>
                        </a:cubicBezTo>
                        <a:cubicBezTo>
                          <a:pt x="-1465" y="28315"/>
                          <a:pt x="1148" y="34202"/>
                          <a:pt x="6374" y="38171"/>
                        </a:cubicBezTo>
                        <a:cubicBezTo>
                          <a:pt x="11612" y="42140"/>
                          <a:pt x="19418" y="44124"/>
                          <a:pt x="29789" y="44124"/>
                        </a:cubicBezTo>
                        <a:lnTo>
                          <a:pt x="45803" y="44124"/>
                        </a:lnTo>
                        <a:lnTo>
                          <a:pt x="45803" y="45255"/>
                        </a:lnTo>
                        <a:cubicBezTo>
                          <a:pt x="45803" y="50507"/>
                          <a:pt x="44077" y="54569"/>
                          <a:pt x="40624" y="57439"/>
                        </a:cubicBezTo>
                        <a:cubicBezTo>
                          <a:pt x="37171" y="60310"/>
                          <a:pt x="32323" y="61745"/>
                          <a:pt x="26078" y="61745"/>
                        </a:cubicBezTo>
                        <a:cubicBezTo>
                          <a:pt x="22110" y="61745"/>
                          <a:pt x="18240" y="61269"/>
                          <a:pt x="14470" y="60317"/>
                        </a:cubicBezTo>
                        <a:cubicBezTo>
                          <a:pt x="10713" y="59364"/>
                          <a:pt x="7101" y="57935"/>
                          <a:pt x="3635" y="56030"/>
                        </a:cubicBezTo>
                        <a:lnTo>
                          <a:pt x="3635" y="66587"/>
                        </a:lnTo>
                        <a:cubicBezTo>
                          <a:pt x="7802" y="68201"/>
                          <a:pt x="11850" y="69405"/>
                          <a:pt x="15780" y="70199"/>
                        </a:cubicBezTo>
                        <a:cubicBezTo>
                          <a:pt x="19709" y="71006"/>
                          <a:pt x="23532" y="71409"/>
                          <a:pt x="27249" y="71409"/>
                        </a:cubicBezTo>
                        <a:cubicBezTo>
                          <a:pt x="37303" y="71409"/>
                          <a:pt x="44811" y="68803"/>
                          <a:pt x="49772" y="63591"/>
                        </a:cubicBezTo>
                        <a:cubicBezTo>
                          <a:pt x="54733" y="58392"/>
                          <a:pt x="57213" y="50501"/>
                          <a:pt x="57213" y="39917"/>
                        </a:cubicBezTo>
                        <a:close/>
                      </a:path>
                    </a:pathLst>
                  </a:custGeom>
                  <a:solidFill>
                    <a:srgbClr val="000000"/>
                  </a:solidFill>
                  <a:ln w="20" cap="flat">
                    <a:noFill/>
                    <a:prstDash val="solid"/>
                    <a:round/>
                  </a:ln>
                </p:spPr>
                <p:txBody>
                  <a:bodyPr rtlCol="0" anchor="ctr"/>
                  <a:lstStyle/>
                  <a:p>
                    <a:endParaRPr lang="en-US" sz="1400"/>
                  </a:p>
                </p:txBody>
              </p:sp>
              <p:sp>
                <p:nvSpPr>
                  <p:cNvPr id="53" name="Freeform 52">
                    <a:extLst>
                      <a:ext uri="{FF2B5EF4-FFF2-40B4-BE49-F238E27FC236}">
                        <a16:creationId xmlns:a16="http://schemas.microsoft.com/office/drawing/2014/main" id="{C61F4AA7-02EC-D59A-988E-67BF9E26C6BB}"/>
                      </a:ext>
                    </a:extLst>
                  </p:cNvPr>
                  <p:cNvSpPr/>
                  <p:nvPr/>
                </p:nvSpPr>
                <p:spPr>
                  <a:xfrm rot="5400000" flipV="1">
                    <a:off x="8413153" y="4532664"/>
                    <a:ext cx="11410" cy="96500"/>
                  </a:xfrm>
                  <a:custGeom>
                    <a:avLst/>
                    <a:gdLst>
                      <a:gd name="connsiteX0" fmla="*/ -492 w 11410"/>
                      <a:gd name="connsiteY0" fmla="*/ 94303 h 96500"/>
                      <a:gd name="connsiteX1" fmla="*/ 10919 w 11410"/>
                      <a:gd name="connsiteY1" fmla="*/ 94303 h 96500"/>
                      <a:gd name="connsiteX2" fmla="*/ 10919 w 11410"/>
                      <a:gd name="connsiteY2" fmla="*/ -2197 h 96500"/>
                      <a:gd name="connsiteX3" fmla="*/ -492 w 11410"/>
                      <a:gd name="connsiteY3" fmla="*/ -2197 h 96500"/>
                      <a:gd name="connsiteX4" fmla="*/ -492 w 11410"/>
                      <a:gd name="connsiteY4" fmla="*/ 94303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492" y="94303"/>
                        </a:moveTo>
                        <a:lnTo>
                          <a:pt x="10919" y="94303"/>
                        </a:lnTo>
                        <a:lnTo>
                          <a:pt x="10919" y="-2197"/>
                        </a:lnTo>
                        <a:lnTo>
                          <a:pt x="-492" y="-2197"/>
                        </a:lnTo>
                        <a:lnTo>
                          <a:pt x="-492" y="94303"/>
                        </a:lnTo>
                        <a:close/>
                      </a:path>
                    </a:pathLst>
                  </a:custGeom>
                  <a:solidFill>
                    <a:srgbClr val="000000"/>
                  </a:solidFill>
                  <a:ln w="20" cap="flat">
                    <a:noFill/>
                    <a:prstDash val="solid"/>
                    <a:round/>
                  </a:ln>
                </p:spPr>
                <p:txBody>
                  <a:bodyPr rtlCol="0" anchor="ctr"/>
                  <a:lstStyle/>
                  <a:p>
                    <a:endParaRPr lang="en-US" sz="1400"/>
                  </a:p>
                </p:txBody>
              </p:sp>
            </p:grpSp>
          </p:grpSp>
          <p:sp>
            <p:nvSpPr>
              <p:cNvPr id="33" name="Freeform 32">
                <a:extLst>
                  <a:ext uri="{FF2B5EF4-FFF2-40B4-BE49-F238E27FC236}">
                    <a16:creationId xmlns:a16="http://schemas.microsoft.com/office/drawing/2014/main" id="{12D2AC62-B2DE-F884-AF4E-FE4EEAB33EF9}"/>
                  </a:ext>
                </a:extLst>
              </p:cNvPr>
              <p:cNvSpPr/>
              <p:nvPr/>
            </p:nvSpPr>
            <p:spPr>
              <a:xfrm rot="5400000" flipV="1">
                <a:off x="8568194" y="4050665"/>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grpSp>
            <p:nvGrpSpPr>
              <p:cNvPr id="34" name="Graphic 1109">
                <a:extLst>
                  <a:ext uri="{FF2B5EF4-FFF2-40B4-BE49-F238E27FC236}">
                    <a16:creationId xmlns:a16="http://schemas.microsoft.com/office/drawing/2014/main" id="{CF2A5F66-0F71-5E20-DD12-95C566ADBFC4}"/>
                  </a:ext>
                </a:extLst>
              </p:cNvPr>
              <p:cNvGrpSpPr/>
              <p:nvPr/>
            </p:nvGrpSpPr>
            <p:grpSpPr>
              <a:xfrm>
                <a:off x="6051389" y="4995856"/>
                <a:ext cx="560710" cy="122912"/>
                <a:chOff x="6051389" y="4995856"/>
                <a:chExt cx="560710" cy="122912"/>
              </a:xfrm>
              <a:solidFill>
                <a:srgbClr val="000000"/>
              </a:solidFill>
            </p:grpSpPr>
            <p:sp>
              <p:nvSpPr>
                <p:cNvPr id="35" name="Freeform 34">
                  <a:extLst>
                    <a:ext uri="{FF2B5EF4-FFF2-40B4-BE49-F238E27FC236}">
                      <a16:creationId xmlns:a16="http://schemas.microsoft.com/office/drawing/2014/main" id="{AAAD52DF-BA9E-9B95-F9AD-8F23459FDF98}"/>
                    </a:ext>
                  </a:extLst>
                </p:cNvPr>
                <p:cNvSpPr/>
                <p:nvPr/>
              </p:nvSpPr>
              <p:spPr>
                <a:xfrm flipV="1">
                  <a:off x="6051389" y="4998099"/>
                  <a:ext cx="65166" cy="96063"/>
                </a:xfrm>
                <a:custGeom>
                  <a:avLst/>
                  <a:gdLst>
                    <a:gd name="connsiteX0" fmla="*/ 57742 w 65166"/>
                    <a:gd name="connsiteY0" fmla="*/ 89302 h 96063"/>
                    <a:gd name="connsiteX1" fmla="*/ 57742 w 65166"/>
                    <a:gd name="connsiteY1" fmla="*/ 77079 h 96063"/>
                    <a:gd name="connsiteX2" fmla="*/ 44288 w 65166"/>
                    <a:gd name="connsiteY2" fmla="*/ 82159 h 96063"/>
                    <a:gd name="connsiteX3" fmla="*/ 32064 w 65166"/>
                    <a:gd name="connsiteY3" fmla="*/ 83845 h 96063"/>
                    <a:gd name="connsiteX4" fmla="*/ 16288 w 65166"/>
                    <a:gd name="connsiteY4" fmla="*/ 79877 h 96063"/>
                    <a:gd name="connsiteX5" fmla="*/ 10732 w 65166"/>
                    <a:gd name="connsiteY5" fmla="*/ 68586 h 96063"/>
                    <a:gd name="connsiteX6" fmla="*/ 14423 w 65166"/>
                    <a:gd name="connsiteY6" fmla="*/ 59299 h 96063"/>
                    <a:gd name="connsiteX7" fmla="*/ 28413 w 65166"/>
                    <a:gd name="connsiteY7" fmla="*/ 54258 h 96063"/>
                    <a:gd name="connsiteX8" fmla="*/ 35973 w 65166"/>
                    <a:gd name="connsiteY8" fmla="*/ 52711 h 96063"/>
                    <a:gd name="connsiteX9" fmla="*/ 56650 w 65166"/>
                    <a:gd name="connsiteY9" fmla="*/ 43305 h 96063"/>
                    <a:gd name="connsiteX10" fmla="*/ 63318 w 65166"/>
                    <a:gd name="connsiteY10" fmla="*/ 25306 h 96063"/>
                    <a:gd name="connsiteX11" fmla="*/ 54289 w 65166"/>
                    <a:gd name="connsiteY11" fmla="*/ 4887 h 96063"/>
                    <a:gd name="connsiteX12" fmla="*/ 27857 w 65166"/>
                    <a:gd name="connsiteY12" fmla="*/ -2058 h 96063"/>
                    <a:gd name="connsiteX13" fmla="*/ 13867 w 65166"/>
                    <a:gd name="connsiteY13" fmla="*/ -570 h 96063"/>
                    <a:gd name="connsiteX14" fmla="*/ -1472 w 65166"/>
                    <a:gd name="connsiteY14" fmla="*/ 3835 h 96063"/>
                    <a:gd name="connsiteX15" fmla="*/ -1472 w 65166"/>
                    <a:gd name="connsiteY15" fmla="*/ 16734 h 96063"/>
                    <a:gd name="connsiteX16" fmla="*/ 13470 w 65166"/>
                    <a:gd name="connsiteY16" fmla="*/ 10285 h 96063"/>
                    <a:gd name="connsiteX17" fmla="*/ 27857 w 65166"/>
                    <a:gd name="connsiteY17" fmla="*/ 8122 h 96063"/>
                    <a:gd name="connsiteX18" fmla="*/ 44407 w 65166"/>
                    <a:gd name="connsiteY18" fmla="*/ 12329 h 96063"/>
                    <a:gd name="connsiteX19" fmla="*/ 50241 w 65166"/>
                    <a:gd name="connsiteY19" fmla="*/ 24374 h 96063"/>
                    <a:gd name="connsiteX20" fmla="*/ 46054 w 65166"/>
                    <a:gd name="connsiteY20" fmla="*/ 35030 h 96063"/>
                    <a:gd name="connsiteX21" fmla="*/ 32322 w 65166"/>
                    <a:gd name="connsiteY21" fmla="*/ 40804 h 96063"/>
                    <a:gd name="connsiteX22" fmla="*/ 24682 w 65166"/>
                    <a:gd name="connsiteY22" fmla="*/ 42293 h 96063"/>
                    <a:gd name="connsiteX23" fmla="*/ 4402 w 65166"/>
                    <a:gd name="connsiteY23" fmla="*/ 51024 h 96063"/>
                    <a:gd name="connsiteX24" fmla="*/ -1849 w 65166"/>
                    <a:gd name="connsiteY24" fmla="*/ 67593 h 96063"/>
                    <a:gd name="connsiteX25" fmla="*/ 6803 w 65166"/>
                    <a:gd name="connsiteY25" fmla="*/ 86941 h 96063"/>
                    <a:gd name="connsiteX26" fmla="*/ 30635 w 65166"/>
                    <a:gd name="connsiteY26" fmla="*/ 94005 h 96063"/>
                    <a:gd name="connsiteX27" fmla="*/ 43911 w 65166"/>
                    <a:gd name="connsiteY27" fmla="*/ 92815 h 96063"/>
                    <a:gd name="connsiteX28" fmla="*/ 57742 w 65166"/>
                    <a:gd name="connsiteY28" fmla="*/ 89302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166" h="96063">
                      <a:moveTo>
                        <a:pt x="57742" y="89302"/>
                      </a:moveTo>
                      <a:lnTo>
                        <a:pt x="57742" y="77079"/>
                      </a:lnTo>
                      <a:cubicBezTo>
                        <a:pt x="52993" y="79354"/>
                        <a:pt x="48508" y="81047"/>
                        <a:pt x="44288" y="82159"/>
                      </a:cubicBezTo>
                      <a:cubicBezTo>
                        <a:pt x="40068" y="83283"/>
                        <a:pt x="35993" y="83845"/>
                        <a:pt x="32064" y="83845"/>
                      </a:cubicBezTo>
                      <a:cubicBezTo>
                        <a:pt x="25251" y="83845"/>
                        <a:pt x="19992" y="82522"/>
                        <a:pt x="16288" y="79877"/>
                      </a:cubicBezTo>
                      <a:cubicBezTo>
                        <a:pt x="12584" y="77231"/>
                        <a:pt x="10732" y="73467"/>
                        <a:pt x="10732" y="68586"/>
                      </a:cubicBezTo>
                      <a:cubicBezTo>
                        <a:pt x="10732" y="64484"/>
                        <a:pt x="11962" y="61389"/>
                        <a:pt x="14423" y="59299"/>
                      </a:cubicBezTo>
                      <a:cubicBezTo>
                        <a:pt x="16884" y="57222"/>
                        <a:pt x="21547" y="55542"/>
                        <a:pt x="28413" y="54258"/>
                      </a:cubicBezTo>
                      <a:lnTo>
                        <a:pt x="35973" y="52711"/>
                      </a:lnTo>
                      <a:cubicBezTo>
                        <a:pt x="45313" y="50925"/>
                        <a:pt x="52205" y="47789"/>
                        <a:pt x="56650" y="43305"/>
                      </a:cubicBezTo>
                      <a:cubicBezTo>
                        <a:pt x="61095" y="38820"/>
                        <a:pt x="63318" y="32821"/>
                        <a:pt x="63318" y="25306"/>
                      </a:cubicBezTo>
                      <a:cubicBezTo>
                        <a:pt x="63318" y="16324"/>
                        <a:pt x="60308" y="9517"/>
                        <a:pt x="54289" y="4887"/>
                      </a:cubicBezTo>
                      <a:cubicBezTo>
                        <a:pt x="48283" y="257"/>
                        <a:pt x="39472" y="-2058"/>
                        <a:pt x="27857" y="-2058"/>
                      </a:cubicBezTo>
                      <a:cubicBezTo>
                        <a:pt x="23478" y="-2058"/>
                        <a:pt x="18815" y="-1562"/>
                        <a:pt x="13867" y="-570"/>
                      </a:cubicBezTo>
                      <a:cubicBezTo>
                        <a:pt x="8933" y="422"/>
                        <a:pt x="3820" y="1891"/>
                        <a:pt x="-1472" y="3835"/>
                      </a:cubicBezTo>
                      <a:lnTo>
                        <a:pt x="-1472" y="16734"/>
                      </a:lnTo>
                      <a:cubicBezTo>
                        <a:pt x="3608" y="13890"/>
                        <a:pt x="8589" y="11740"/>
                        <a:pt x="13470" y="10285"/>
                      </a:cubicBezTo>
                      <a:cubicBezTo>
                        <a:pt x="18352" y="8843"/>
                        <a:pt x="23148" y="8122"/>
                        <a:pt x="27857" y="8122"/>
                      </a:cubicBezTo>
                      <a:cubicBezTo>
                        <a:pt x="35001" y="8122"/>
                        <a:pt x="40517" y="9524"/>
                        <a:pt x="44407" y="12329"/>
                      </a:cubicBezTo>
                      <a:cubicBezTo>
                        <a:pt x="48296" y="15146"/>
                        <a:pt x="50241" y="19161"/>
                        <a:pt x="50241" y="24374"/>
                      </a:cubicBezTo>
                      <a:cubicBezTo>
                        <a:pt x="50241" y="28911"/>
                        <a:pt x="48845" y="32463"/>
                        <a:pt x="46054" y="35030"/>
                      </a:cubicBezTo>
                      <a:cubicBezTo>
                        <a:pt x="43262" y="37596"/>
                        <a:pt x="38685" y="39521"/>
                        <a:pt x="32322" y="40804"/>
                      </a:cubicBezTo>
                      <a:lnTo>
                        <a:pt x="24682" y="42293"/>
                      </a:lnTo>
                      <a:cubicBezTo>
                        <a:pt x="15342" y="44145"/>
                        <a:pt x="8582" y="47055"/>
                        <a:pt x="4402" y="51024"/>
                      </a:cubicBezTo>
                      <a:cubicBezTo>
                        <a:pt x="235" y="54993"/>
                        <a:pt x="-1849" y="60516"/>
                        <a:pt x="-1849" y="67593"/>
                      </a:cubicBezTo>
                      <a:cubicBezTo>
                        <a:pt x="-1849" y="75782"/>
                        <a:pt x="1035" y="82232"/>
                        <a:pt x="6803" y="86941"/>
                      </a:cubicBezTo>
                      <a:cubicBezTo>
                        <a:pt x="12571" y="91651"/>
                        <a:pt x="20515" y="94005"/>
                        <a:pt x="30635" y="94005"/>
                      </a:cubicBezTo>
                      <a:cubicBezTo>
                        <a:pt x="34988" y="94005"/>
                        <a:pt x="39413" y="93609"/>
                        <a:pt x="43911" y="92815"/>
                      </a:cubicBezTo>
                      <a:cubicBezTo>
                        <a:pt x="48422" y="92034"/>
                        <a:pt x="53032" y="90864"/>
                        <a:pt x="57742" y="89302"/>
                      </a:cubicBezTo>
                      <a:close/>
                    </a:path>
                  </a:pathLst>
                </a:custGeom>
                <a:solidFill>
                  <a:srgbClr val="000000"/>
                </a:solidFill>
                <a:ln w="20" cap="flat">
                  <a:noFill/>
                  <a:prstDash val="solid"/>
                  <a:round/>
                </a:ln>
              </p:spPr>
              <p:txBody>
                <a:bodyPr rtlCol="0" anchor="ctr"/>
                <a:lstStyle/>
                <a:p>
                  <a:endParaRPr lang="en-US" sz="1400"/>
                </a:p>
              </p:txBody>
            </p:sp>
            <p:sp>
              <p:nvSpPr>
                <p:cNvPr id="36" name="Freeform 35">
                  <a:extLst>
                    <a:ext uri="{FF2B5EF4-FFF2-40B4-BE49-F238E27FC236}">
                      <a16:creationId xmlns:a16="http://schemas.microsoft.com/office/drawing/2014/main" id="{B6DA2124-EC8E-F8CF-6A45-E4B614296A17}"/>
                    </a:ext>
                  </a:extLst>
                </p:cNvPr>
                <p:cNvSpPr/>
                <p:nvPr/>
              </p:nvSpPr>
              <p:spPr>
                <a:xfrm flipV="1">
                  <a:off x="6135596" y="4995856"/>
                  <a:ext cx="11410" cy="96500"/>
                </a:xfrm>
                <a:custGeom>
                  <a:avLst/>
                  <a:gdLst>
                    <a:gd name="connsiteX0" fmla="*/ -671 w 11410"/>
                    <a:gd name="connsiteY0" fmla="*/ 67293 h 96500"/>
                    <a:gd name="connsiteX1" fmla="*/ 10739 w 11410"/>
                    <a:gd name="connsiteY1" fmla="*/ 67293 h 96500"/>
                    <a:gd name="connsiteX2" fmla="*/ 10739 w 11410"/>
                    <a:gd name="connsiteY2" fmla="*/ -2160 h 96500"/>
                    <a:gd name="connsiteX3" fmla="*/ -671 w 11410"/>
                    <a:gd name="connsiteY3" fmla="*/ -2160 h 96500"/>
                    <a:gd name="connsiteX4" fmla="*/ -671 w 11410"/>
                    <a:gd name="connsiteY4" fmla="*/ 67293 h 96500"/>
                    <a:gd name="connsiteX5" fmla="*/ -671 w 11410"/>
                    <a:gd name="connsiteY5" fmla="*/ 94340 h 96500"/>
                    <a:gd name="connsiteX6" fmla="*/ 10739 w 11410"/>
                    <a:gd name="connsiteY6" fmla="*/ 94340 h 96500"/>
                    <a:gd name="connsiteX7" fmla="*/ 10739 w 11410"/>
                    <a:gd name="connsiteY7" fmla="*/ 79874 h 96500"/>
                    <a:gd name="connsiteX8" fmla="*/ -671 w 11410"/>
                    <a:gd name="connsiteY8" fmla="*/ 79874 h 96500"/>
                    <a:gd name="connsiteX9" fmla="*/ -671 w 11410"/>
                    <a:gd name="connsiteY9" fmla="*/ 94340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671" y="67293"/>
                      </a:moveTo>
                      <a:lnTo>
                        <a:pt x="10739" y="67293"/>
                      </a:lnTo>
                      <a:lnTo>
                        <a:pt x="10739" y="-2160"/>
                      </a:lnTo>
                      <a:lnTo>
                        <a:pt x="-671" y="-2160"/>
                      </a:lnTo>
                      <a:lnTo>
                        <a:pt x="-671" y="67293"/>
                      </a:lnTo>
                      <a:close/>
                      <a:moveTo>
                        <a:pt x="-671" y="94340"/>
                      </a:moveTo>
                      <a:lnTo>
                        <a:pt x="10739" y="94340"/>
                      </a:lnTo>
                      <a:lnTo>
                        <a:pt x="10739" y="79874"/>
                      </a:lnTo>
                      <a:lnTo>
                        <a:pt x="-671" y="79874"/>
                      </a:lnTo>
                      <a:lnTo>
                        <a:pt x="-671" y="94340"/>
                      </a:lnTo>
                      <a:close/>
                    </a:path>
                  </a:pathLst>
                </a:custGeom>
                <a:solidFill>
                  <a:srgbClr val="000000"/>
                </a:solidFill>
                <a:ln w="20" cap="flat">
                  <a:noFill/>
                  <a:prstDash val="solid"/>
                  <a:round/>
                </a:ln>
              </p:spPr>
              <p:txBody>
                <a:bodyPr rtlCol="0" anchor="ctr"/>
                <a:lstStyle/>
                <a:p>
                  <a:endParaRPr lang="en-US" sz="1400"/>
                </a:p>
              </p:txBody>
            </p:sp>
            <p:sp>
              <p:nvSpPr>
                <p:cNvPr id="37" name="Freeform 36">
                  <a:extLst>
                    <a:ext uri="{FF2B5EF4-FFF2-40B4-BE49-F238E27FC236}">
                      <a16:creationId xmlns:a16="http://schemas.microsoft.com/office/drawing/2014/main" id="{0850D12A-2B65-03E7-D013-78D78A9FF29E}"/>
                    </a:ext>
                  </a:extLst>
                </p:cNvPr>
                <p:cNvSpPr/>
                <p:nvPr/>
              </p:nvSpPr>
              <p:spPr>
                <a:xfrm flipV="1">
                  <a:off x="6162328" y="5003179"/>
                  <a:ext cx="43338" cy="89177"/>
                </a:xfrm>
                <a:custGeom>
                  <a:avLst/>
                  <a:gdLst>
                    <a:gd name="connsiteX0" fmla="*/ 18803 w 43338"/>
                    <a:gd name="connsiteY0" fmla="*/ 87202 h 89177"/>
                    <a:gd name="connsiteX1" fmla="*/ 18803 w 43338"/>
                    <a:gd name="connsiteY1" fmla="*/ 67478 h 89177"/>
                    <a:gd name="connsiteX2" fmla="*/ 42298 w 43338"/>
                    <a:gd name="connsiteY2" fmla="*/ 67478 h 89177"/>
                    <a:gd name="connsiteX3" fmla="*/ 42298 w 43338"/>
                    <a:gd name="connsiteY3" fmla="*/ 58607 h 89177"/>
                    <a:gd name="connsiteX4" fmla="*/ 18803 w 43338"/>
                    <a:gd name="connsiteY4" fmla="*/ 58607 h 89177"/>
                    <a:gd name="connsiteX5" fmla="*/ 18803 w 43338"/>
                    <a:gd name="connsiteY5" fmla="*/ 20904 h 89177"/>
                    <a:gd name="connsiteX6" fmla="*/ 21124 w 43338"/>
                    <a:gd name="connsiteY6" fmla="*/ 9990 h 89177"/>
                    <a:gd name="connsiteX7" fmla="*/ 30590 w 43338"/>
                    <a:gd name="connsiteY7" fmla="*/ 7569 h 89177"/>
                    <a:gd name="connsiteX8" fmla="*/ 42298 w 43338"/>
                    <a:gd name="connsiteY8" fmla="*/ 7569 h 89177"/>
                    <a:gd name="connsiteX9" fmla="*/ 42298 w 43338"/>
                    <a:gd name="connsiteY9" fmla="*/ -1976 h 89177"/>
                    <a:gd name="connsiteX10" fmla="*/ 30590 w 43338"/>
                    <a:gd name="connsiteY10" fmla="*/ -1976 h 89177"/>
                    <a:gd name="connsiteX11" fmla="*/ 12353 w 43338"/>
                    <a:gd name="connsiteY11" fmla="*/ 2946 h 89177"/>
                    <a:gd name="connsiteX12" fmla="*/ 7333 w 43338"/>
                    <a:gd name="connsiteY12" fmla="*/ 20904 h 89177"/>
                    <a:gd name="connsiteX13" fmla="*/ 7333 w 43338"/>
                    <a:gd name="connsiteY13" fmla="*/ 58607 h 89177"/>
                    <a:gd name="connsiteX14" fmla="*/ -1041 w 43338"/>
                    <a:gd name="connsiteY14" fmla="*/ 58607 h 89177"/>
                    <a:gd name="connsiteX15" fmla="*/ -1041 w 43338"/>
                    <a:gd name="connsiteY15" fmla="*/ 67478 h 89177"/>
                    <a:gd name="connsiteX16" fmla="*/ 7333 w 43338"/>
                    <a:gd name="connsiteY16" fmla="*/ 67478 h 89177"/>
                    <a:gd name="connsiteX17" fmla="*/ 7333 w 43338"/>
                    <a:gd name="connsiteY17" fmla="*/ 87202 h 89177"/>
                    <a:gd name="connsiteX18" fmla="*/ 18803 w 43338"/>
                    <a:gd name="connsiteY18" fmla="*/ 87202 h 8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38" h="89177">
                      <a:moveTo>
                        <a:pt x="18803" y="87202"/>
                      </a:moveTo>
                      <a:lnTo>
                        <a:pt x="18803" y="67478"/>
                      </a:lnTo>
                      <a:lnTo>
                        <a:pt x="42298" y="67478"/>
                      </a:lnTo>
                      <a:lnTo>
                        <a:pt x="42298" y="58607"/>
                      </a:lnTo>
                      <a:lnTo>
                        <a:pt x="18803" y="58607"/>
                      </a:lnTo>
                      <a:lnTo>
                        <a:pt x="18803" y="20904"/>
                      </a:lnTo>
                      <a:cubicBezTo>
                        <a:pt x="18803" y="15242"/>
                        <a:pt x="19577" y="11604"/>
                        <a:pt x="21124" y="9990"/>
                      </a:cubicBezTo>
                      <a:cubicBezTo>
                        <a:pt x="22672" y="8376"/>
                        <a:pt x="25827" y="7569"/>
                        <a:pt x="30590" y="7569"/>
                      </a:cubicBezTo>
                      <a:lnTo>
                        <a:pt x="42298" y="7569"/>
                      </a:lnTo>
                      <a:lnTo>
                        <a:pt x="42298" y="-1976"/>
                      </a:lnTo>
                      <a:lnTo>
                        <a:pt x="30590" y="-1976"/>
                      </a:lnTo>
                      <a:cubicBezTo>
                        <a:pt x="21779" y="-1976"/>
                        <a:pt x="15701" y="-335"/>
                        <a:pt x="12353" y="2946"/>
                      </a:cubicBezTo>
                      <a:cubicBezTo>
                        <a:pt x="9006" y="6240"/>
                        <a:pt x="7333" y="12226"/>
                        <a:pt x="7333" y="20904"/>
                      </a:cubicBezTo>
                      <a:lnTo>
                        <a:pt x="7333" y="58607"/>
                      </a:lnTo>
                      <a:lnTo>
                        <a:pt x="-1041" y="58607"/>
                      </a:lnTo>
                      <a:lnTo>
                        <a:pt x="-1041" y="67478"/>
                      </a:lnTo>
                      <a:lnTo>
                        <a:pt x="7333" y="67478"/>
                      </a:lnTo>
                      <a:lnTo>
                        <a:pt x="7333" y="87202"/>
                      </a:lnTo>
                      <a:lnTo>
                        <a:pt x="18803" y="87202"/>
                      </a:lnTo>
                      <a:close/>
                    </a:path>
                  </a:pathLst>
                </a:custGeom>
                <a:solidFill>
                  <a:srgbClr val="000000"/>
                </a:solidFill>
                <a:ln w="20" cap="flat">
                  <a:noFill/>
                  <a:prstDash val="solid"/>
                  <a:round/>
                </a:ln>
              </p:spPr>
              <p:txBody>
                <a:bodyPr rtlCol="0" anchor="ctr"/>
                <a:lstStyle/>
                <a:p>
                  <a:endParaRPr lang="en-US" sz="1400"/>
                </a:p>
              </p:txBody>
            </p:sp>
            <p:sp>
              <p:nvSpPr>
                <p:cNvPr id="38" name="Freeform 37">
                  <a:extLst>
                    <a:ext uri="{FF2B5EF4-FFF2-40B4-BE49-F238E27FC236}">
                      <a16:creationId xmlns:a16="http://schemas.microsoft.com/office/drawing/2014/main" id="{FD02E369-BE39-9351-D653-BCBECEF76D33}"/>
                    </a:ext>
                  </a:extLst>
                </p:cNvPr>
                <p:cNvSpPr/>
                <p:nvPr/>
              </p:nvSpPr>
              <p:spPr>
                <a:xfrm flipV="1">
                  <a:off x="6215716" y="5021237"/>
                  <a:ext cx="64373" cy="72925"/>
                </a:xfrm>
                <a:custGeom>
                  <a:avLst/>
                  <a:gdLst>
                    <a:gd name="connsiteX0" fmla="*/ 62626 w 64373"/>
                    <a:gd name="connsiteY0" fmla="*/ 37916 h 72925"/>
                    <a:gd name="connsiteX1" fmla="*/ 62626 w 64373"/>
                    <a:gd name="connsiteY1" fmla="*/ 32339 h 72925"/>
                    <a:gd name="connsiteX2" fmla="*/ 10159 w 64373"/>
                    <a:gd name="connsiteY2" fmla="*/ 32339 h 72925"/>
                    <a:gd name="connsiteX3" fmla="*/ 17263 w 64373"/>
                    <a:gd name="connsiteY3" fmla="*/ 14381 h 72925"/>
                    <a:gd name="connsiteX4" fmla="*/ 34964 w 64373"/>
                    <a:gd name="connsiteY4" fmla="*/ 8209 h 72925"/>
                    <a:gd name="connsiteX5" fmla="*/ 47704 w 64373"/>
                    <a:gd name="connsiteY5" fmla="*/ 9817 h 72925"/>
                    <a:gd name="connsiteX6" fmla="*/ 59967 w 64373"/>
                    <a:gd name="connsiteY6" fmla="*/ 14659 h 72925"/>
                    <a:gd name="connsiteX7" fmla="*/ 59967 w 64373"/>
                    <a:gd name="connsiteY7" fmla="*/ 3864 h 72925"/>
                    <a:gd name="connsiteX8" fmla="*/ 47366 w 64373"/>
                    <a:gd name="connsiteY8" fmla="*/ -105 h 72925"/>
                    <a:gd name="connsiteX9" fmla="*/ 34289 w 64373"/>
                    <a:gd name="connsiteY9" fmla="*/ -1474 h 72925"/>
                    <a:gd name="connsiteX10" fmla="*/ 7957 w 64373"/>
                    <a:gd name="connsiteY10" fmla="*/ 8190 h 72925"/>
                    <a:gd name="connsiteX11" fmla="*/ -1747 w 64373"/>
                    <a:gd name="connsiteY11" fmla="*/ 34383 h 72925"/>
                    <a:gd name="connsiteX12" fmla="*/ 7460 w 64373"/>
                    <a:gd name="connsiteY12" fmla="*/ 61430 h 72925"/>
                    <a:gd name="connsiteX13" fmla="*/ 32305 w 64373"/>
                    <a:gd name="connsiteY13" fmla="*/ 71452 h 72925"/>
                    <a:gd name="connsiteX14" fmla="*/ 54470 w 64373"/>
                    <a:gd name="connsiteY14" fmla="*/ 62423 h 72925"/>
                    <a:gd name="connsiteX15" fmla="*/ 62626 w 64373"/>
                    <a:gd name="connsiteY15" fmla="*/ 37916 h 72925"/>
                    <a:gd name="connsiteX16" fmla="*/ 51216 w 64373"/>
                    <a:gd name="connsiteY16" fmla="*/ 41269 h 72925"/>
                    <a:gd name="connsiteX17" fmla="*/ 45977 w 64373"/>
                    <a:gd name="connsiteY17" fmla="*/ 56192 h 72925"/>
                    <a:gd name="connsiteX18" fmla="*/ 32424 w 64373"/>
                    <a:gd name="connsiteY18" fmla="*/ 61788 h 72925"/>
                    <a:gd name="connsiteX19" fmla="*/ 17144 w 64373"/>
                    <a:gd name="connsiteY19" fmla="*/ 56390 h 72925"/>
                    <a:gd name="connsiteX20" fmla="*/ 10536 w 64373"/>
                    <a:gd name="connsiteY20" fmla="*/ 41190 h 72925"/>
                    <a:gd name="connsiteX21" fmla="*/ 51216 w 64373"/>
                    <a:gd name="connsiteY21" fmla="*/ 4126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626" y="37916"/>
                      </a:moveTo>
                      <a:lnTo>
                        <a:pt x="62626" y="32339"/>
                      </a:lnTo>
                      <a:lnTo>
                        <a:pt x="10159" y="32339"/>
                      </a:lnTo>
                      <a:cubicBezTo>
                        <a:pt x="10662" y="24481"/>
                        <a:pt x="13030" y="18495"/>
                        <a:pt x="17263" y="14381"/>
                      </a:cubicBezTo>
                      <a:cubicBezTo>
                        <a:pt x="21497" y="10267"/>
                        <a:pt x="27397" y="8209"/>
                        <a:pt x="34964" y="8209"/>
                      </a:cubicBezTo>
                      <a:cubicBezTo>
                        <a:pt x="39343" y="8209"/>
                        <a:pt x="43589" y="8745"/>
                        <a:pt x="47704" y="9817"/>
                      </a:cubicBezTo>
                      <a:cubicBezTo>
                        <a:pt x="51818" y="10888"/>
                        <a:pt x="55906" y="12502"/>
                        <a:pt x="59967" y="14659"/>
                      </a:cubicBezTo>
                      <a:lnTo>
                        <a:pt x="59967" y="3864"/>
                      </a:lnTo>
                      <a:cubicBezTo>
                        <a:pt x="55866" y="2131"/>
                        <a:pt x="51666" y="808"/>
                        <a:pt x="47366" y="-105"/>
                      </a:cubicBezTo>
                      <a:cubicBezTo>
                        <a:pt x="43067" y="-1018"/>
                        <a:pt x="38708" y="-1474"/>
                        <a:pt x="34289" y="-1474"/>
                      </a:cubicBezTo>
                      <a:cubicBezTo>
                        <a:pt x="23203" y="-1474"/>
                        <a:pt x="14426" y="1747"/>
                        <a:pt x="7957" y="8190"/>
                      </a:cubicBezTo>
                      <a:cubicBezTo>
                        <a:pt x="1487" y="14645"/>
                        <a:pt x="-1747" y="23377"/>
                        <a:pt x="-1747" y="34383"/>
                      </a:cubicBezTo>
                      <a:cubicBezTo>
                        <a:pt x="-1747" y="45747"/>
                        <a:pt x="1322" y="54763"/>
                        <a:pt x="7460" y="61430"/>
                      </a:cubicBezTo>
                      <a:cubicBezTo>
                        <a:pt x="13599" y="68111"/>
                        <a:pt x="21880" y="71452"/>
                        <a:pt x="32305" y="71452"/>
                      </a:cubicBezTo>
                      <a:cubicBezTo>
                        <a:pt x="41645" y="71452"/>
                        <a:pt x="49033" y="68442"/>
                        <a:pt x="54470" y="62423"/>
                      </a:cubicBezTo>
                      <a:cubicBezTo>
                        <a:pt x="59907" y="56417"/>
                        <a:pt x="62626" y="48248"/>
                        <a:pt x="62626" y="37916"/>
                      </a:cubicBezTo>
                      <a:close/>
                      <a:moveTo>
                        <a:pt x="51216" y="41269"/>
                      </a:moveTo>
                      <a:cubicBezTo>
                        <a:pt x="51137" y="47500"/>
                        <a:pt x="49390" y="52474"/>
                        <a:pt x="45977" y="56192"/>
                      </a:cubicBezTo>
                      <a:cubicBezTo>
                        <a:pt x="42564" y="59922"/>
                        <a:pt x="38046" y="61788"/>
                        <a:pt x="32424" y="61788"/>
                      </a:cubicBezTo>
                      <a:cubicBezTo>
                        <a:pt x="26061" y="61788"/>
                        <a:pt x="20968" y="59988"/>
                        <a:pt x="17144" y="56390"/>
                      </a:cubicBezTo>
                      <a:cubicBezTo>
                        <a:pt x="13321" y="52792"/>
                        <a:pt x="11118" y="47725"/>
                        <a:pt x="10536" y="41190"/>
                      </a:cubicBezTo>
                      <a:lnTo>
                        <a:pt x="51216" y="41269"/>
                      </a:lnTo>
                      <a:close/>
                    </a:path>
                  </a:pathLst>
                </a:custGeom>
                <a:solidFill>
                  <a:srgbClr val="000000"/>
                </a:solidFill>
                <a:ln w="20" cap="flat">
                  <a:noFill/>
                  <a:prstDash val="solid"/>
                  <a:round/>
                </a:ln>
              </p:spPr>
              <p:txBody>
                <a:bodyPr rtlCol="0" anchor="ctr"/>
                <a:lstStyle/>
                <a:p>
                  <a:endParaRPr lang="en-US" sz="1400"/>
                </a:p>
              </p:txBody>
            </p:sp>
            <p:sp>
              <p:nvSpPr>
                <p:cNvPr id="39" name="Freeform 38">
                  <a:extLst>
                    <a:ext uri="{FF2B5EF4-FFF2-40B4-BE49-F238E27FC236}">
                      <a16:creationId xmlns:a16="http://schemas.microsoft.com/office/drawing/2014/main" id="{24105C6F-D266-395B-7246-E347BBEEAC3E}"/>
                    </a:ext>
                  </a:extLst>
                </p:cNvPr>
                <p:cNvSpPr/>
                <p:nvPr/>
              </p:nvSpPr>
              <p:spPr>
                <a:xfrm flipV="1">
                  <a:off x="6286845" y="5092357"/>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sp>
              <p:nvSpPr>
                <p:cNvPr id="40" name="Freeform 39">
                  <a:extLst>
                    <a:ext uri="{FF2B5EF4-FFF2-40B4-BE49-F238E27FC236}">
                      <a16:creationId xmlns:a16="http://schemas.microsoft.com/office/drawing/2014/main" id="{973DE12C-1790-6149-D308-4970DFCD3B46}"/>
                    </a:ext>
                  </a:extLst>
                </p:cNvPr>
                <p:cNvSpPr/>
                <p:nvPr/>
              </p:nvSpPr>
              <p:spPr>
                <a:xfrm flipV="1">
                  <a:off x="6326837" y="4999766"/>
                  <a:ext cx="78323" cy="92590"/>
                </a:xfrm>
                <a:custGeom>
                  <a:avLst/>
                  <a:gdLst>
                    <a:gd name="connsiteX0" fmla="*/ -1717 w 78323"/>
                    <a:gd name="connsiteY0" fmla="*/ 90529 h 92590"/>
                    <a:gd name="connsiteX1" fmla="*/ 76606 w 78323"/>
                    <a:gd name="connsiteY1" fmla="*/ 90529 h 92590"/>
                    <a:gd name="connsiteX2" fmla="*/ 76606 w 78323"/>
                    <a:gd name="connsiteY2" fmla="*/ 79972 h 92590"/>
                    <a:gd name="connsiteX3" fmla="*/ 43745 w 78323"/>
                    <a:gd name="connsiteY3" fmla="*/ 79972 h 92590"/>
                    <a:gd name="connsiteX4" fmla="*/ 43745 w 78323"/>
                    <a:gd name="connsiteY4" fmla="*/ -2062 h 92590"/>
                    <a:gd name="connsiteX5" fmla="*/ 31164 w 78323"/>
                    <a:gd name="connsiteY5" fmla="*/ -2062 h 92590"/>
                    <a:gd name="connsiteX6" fmla="*/ 31164 w 78323"/>
                    <a:gd name="connsiteY6" fmla="*/ 79972 h 92590"/>
                    <a:gd name="connsiteX7" fmla="*/ -1717 w 78323"/>
                    <a:gd name="connsiteY7" fmla="*/ 79972 h 92590"/>
                    <a:gd name="connsiteX8" fmla="*/ -1717 w 78323"/>
                    <a:gd name="connsiteY8" fmla="*/ 90529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23" h="92590">
                      <a:moveTo>
                        <a:pt x="-1717" y="90529"/>
                      </a:moveTo>
                      <a:lnTo>
                        <a:pt x="76606" y="90529"/>
                      </a:lnTo>
                      <a:lnTo>
                        <a:pt x="76606" y="79972"/>
                      </a:lnTo>
                      <a:lnTo>
                        <a:pt x="43745" y="79972"/>
                      </a:lnTo>
                      <a:lnTo>
                        <a:pt x="43745" y="-2062"/>
                      </a:lnTo>
                      <a:lnTo>
                        <a:pt x="31164" y="-2062"/>
                      </a:lnTo>
                      <a:lnTo>
                        <a:pt x="31164" y="79972"/>
                      </a:lnTo>
                      <a:lnTo>
                        <a:pt x="-1717" y="79972"/>
                      </a:lnTo>
                      <a:lnTo>
                        <a:pt x="-1717" y="90529"/>
                      </a:lnTo>
                      <a:close/>
                    </a:path>
                  </a:pathLst>
                </a:custGeom>
                <a:solidFill>
                  <a:srgbClr val="000000"/>
                </a:solidFill>
                <a:ln w="20" cap="flat">
                  <a:noFill/>
                  <a:prstDash val="solid"/>
                  <a:round/>
                </a:ln>
              </p:spPr>
              <p:txBody>
                <a:bodyPr rtlCol="0" anchor="ctr"/>
                <a:lstStyle/>
                <a:p>
                  <a:endParaRPr lang="en-US" sz="1400"/>
                </a:p>
              </p:txBody>
            </p:sp>
            <p:sp>
              <p:nvSpPr>
                <p:cNvPr id="41" name="Freeform 40">
                  <a:extLst>
                    <a:ext uri="{FF2B5EF4-FFF2-40B4-BE49-F238E27FC236}">
                      <a16:creationId xmlns:a16="http://schemas.microsoft.com/office/drawing/2014/main" id="{1D811DA1-4467-DF40-F44B-F6B0FEE9D665}"/>
                    </a:ext>
                  </a:extLst>
                </p:cNvPr>
                <p:cNvSpPr/>
                <p:nvPr/>
              </p:nvSpPr>
              <p:spPr>
                <a:xfrm flipV="1">
                  <a:off x="6388738" y="5022903"/>
                  <a:ext cx="67587" cy="95865"/>
                </a:xfrm>
                <a:custGeom>
                  <a:avLst/>
                  <a:gdLst>
                    <a:gd name="connsiteX0" fmla="*/ 35416 w 67587"/>
                    <a:gd name="connsiteY0" fmla="*/ 19152 h 95865"/>
                    <a:gd name="connsiteX1" fmla="*/ 25990 w 67587"/>
                    <a:gd name="connsiteY1" fmla="*/ 2979 h 95865"/>
                    <a:gd name="connsiteX2" fmla="*/ 13727 w 67587"/>
                    <a:gd name="connsiteY2" fmla="*/ -811 h 95865"/>
                    <a:gd name="connsiteX3" fmla="*/ 4598 w 67587"/>
                    <a:gd name="connsiteY3" fmla="*/ -811 h 95865"/>
                    <a:gd name="connsiteX4" fmla="*/ 4598 w 67587"/>
                    <a:gd name="connsiteY4" fmla="*/ 8734 h 95865"/>
                    <a:gd name="connsiteX5" fmla="*/ 11306 w 67587"/>
                    <a:gd name="connsiteY5" fmla="*/ 8734 h 95865"/>
                    <a:gd name="connsiteX6" fmla="*/ 18608 w 67587"/>
                    <a:gd name="connsiteY6" fmla="*/ 10976 h 95865"/>
                    <a:gd name="connsiteX7" fmla="*/ 24383 w 67587"/>
                    <a:gd name="connsiteY7" fmla="*/ 21513 h 95865"/>
                    <a:gd name="connsiteX8" fmla="*/ 26427 w 67587"/>
                    <a:gd name="connsiteY8" fmla="*/ 26712 h 95865"/>
                    <a:gd name="connsiteX9" fmla="*/ -1652 w 67587"/>
                    <a:gd name="connsiteY9" fmla="*/ 95054 h 95865"/>
                    <a:gd name="connsiteX10" fmla="*/ 10433 w 67587"/>
                    <a:gd name="connsiteY10" fmla="*/ 95054 h 95865"/>
                    <a:gd name="connsiteX11" fmla="*/ 32142 w 67587"/>
                    <a:gd name="connsiteY11" fmla="*/ 40742 h 95865"/>
                    <a:gd name="connsiteX12" fmla="*/ 53851 w 67587"/>
                    <a:gd name="connsiteY12" fmla="*/ 95054 h 95865"/>
                    <a:gd name="connsiteX13" fmla="*/ 65936 w 67587"/>
                    <a:gd name="connsiteY13" fmla="*/ 95054 h 95865"/>
                    <a:gd name="connsiteX14" fmla="*/ 35416 w 67587"/>
                    <a:gd name="connsiteY14" fmla="*/ 19152 h 9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587" h="95865">
                      <a:moveTo>
                        <a:pt x="35416" y="19152"/>
                      </a:moveTo>
                      <a:cubicBezTo>
                        <a:pt x="32201" y="10883"/>
                        <a:pt x="29059" y="5493"/>
                        <a:pt x="25990" y="2979"/>
                      </a:cubicBezTo>
                      <a:cubicBezTo>
                        <a:pt x="22934" y="452"/>
                        <a:pt x="18846" y="-811"/>
                        <a:pt x="13727" y="-811"/>
                      </a:cubicBezTo>
                      <a:lnTo>
                        <a:pt x="4598" y="-811"/>
                      </a:lnTo>
                      <a:lnTo>
                        <a:pt x="4598" y="8734"/>
                      </a:lnTo>
                      <a:lnTo>
                        <a:pt x="11306" y="8734"/>
                      </a:lnTo>
                      <a:cubicBezTo>
                        <a:pt x="14441" y="8734"/>
                        <a:pt x="16875" y="9481"/>
                        <a:pt x="18608" y="10976"/>
                      </a:cubicBezTo>
                      <a:cubicBezTo>
                        <a:pt x="20354" y="12458"/>
                        <a:pt x="22279" y="15970"/>
                        <a:pt x="24383" y="21513"/>
                      </a:cubicBezTo>
                      <a:lnTo>
                        <a:pt x="26427" y="26712"/>
                      </a:lnTo>
                      <a:lnTo>
                        <a:pt x="-1652" y="95054"/>
                      </a:lnTo>
                      <a:lnTo>
                        <a:pt x="10433" y="95054"/>
                      </a:lnTo>
                      <a:lnTo>
                        <a:pt x="32142" y="40742"/>
                      </a:lnTo>
                      <a:lnTo>
                        <a:pt x="53851" y="95054"/>
                      </a:lnTo>
                      <a:lnTo>
                        <a:pt x="65936" y="95054"/>
                      </a:lnTo>
                      <a:lnTo>
                        <a:pt x="35416" y="19152"/>
                      </a:lnTo>
                      <a:close/>
                    </a:path>
                  </a:pathLst>
                </a:custGeom>
                <a:solidFill>
                  <a:srgbClr val="000000"/>
                </a:solidFill>
                <a:ln w="20" cap="flat">
                  <a:noFill/>
                  <a:prstDash val="solid"/>
                  <a:round/>
                </a:ln>
              </p:spPr>
              <p:txBody>
                <a:bodyPr rtlCol="0" anchor="ctr"/>
                <a:lstStyle/>
                <a:p>
                  <a:endParaRPr lang="en-US" sz="1400"/>
                </a:p>
              </p:txBody>
            </p:sp>
            <p:sp>
              <p:nvSpPr>
                <p:cNvPr id="42" name="Freeform 41">
                  <a:extLst>
                    <a:ext uri="{FF2B5EF4-FFF2-40B4-BE49-F238E27FC236}">
                      <a16:creationId xmlns:a16="http://schemas.microsoft.com/office/drawing/2014/main" id="{D1F12304-FE66-4F9F-CDF4-915BBA7AB528}"/>
                    </a:ext>
                  </a:extLst>
                </p:cNvPr>
                <p:cNvSpPr/>
                <p:nvPr/>
              </p:nvSpPr>
              <p:spPr>
                <a:xfrm flipV="1">
                  <a:off x="6471635" y="5021237"/>
                  <a:ext cx="62150" cy="97532"/>
                </a:xfrm>
                <a:custGeom>
                  <a:avLst/>
                  <a:gdLst>
                    <a:gd name="connsiteX0" fmla="*/ 9571 w 62150"/>
                    <a:gd name="connsiteY0" fmla="*/ 35977 h 97532"/>
                    <a:gd name="connsiteX1" fmla="*/ 9571 w 62150"/>
                    <a:gd name="connsiteY1" fmla="*/ -853 h 97532"/>
                    <a:gd name="connsiteX2" fmla="*/ -1899 w 62150"/>
                    <a:gd name="connsiteY2" fmla="*/ -853 h 97532"/>
                    <a:gd name="connsiteX3" fmla="*/ -1899 w 62150"/>
                    <a:gd name="connsiteY3" fmla="*/ 95012 h 97532"/>
                    <a:gd name="connsiteX4" fmla="*/ 9571 w 62150"/>
                    <a:gd name="connsiteY4" fmla="*/ 95012 h 97532"/>
                    <a:gd name="connsiteX5" fmla="*/ 9571 w 62150"/>
                    <a:gd name="connsiteY5" fmla="*/ 84475 h 97532"/>
                    <a:gd name="connsiteX6" fmla="*/ 18659 w 62150"/>
                    <a:gd name="connsiteY6" fmla="*/ 93662 h 97532"/>
                    <a:gd name="connsiteX7" fmla="*/ 31776 w 62150"/>
                    <a:gd name="connsiteY7" fmla="*/ 96679 h 97532"/>
                    <a:gd name="connsiteX8" fmla="*/ 52334 w 62150"/>
                    <a:gd name="connsiteY8" fmla="*/ 86638 h 97532"/>
                    <a:gd name="connsiteX9" fmla="*/ 60252 w 62150"/>
                    <a:gd name="connsiteY9" fmla="*/ 60226 h 97532"/>
                    <a:gd name="connsiteX10" fmla="*/ 52334 w 62150"/>
                    <a:gd name="connsiteY10" fmla="*/ 33794 h 97532"/>
                    <a:gd name="connsiteX11" fmla="*/ 31776 w 62150"/>
                    <a:gd name="connsiteY11" fmla="*/ 23753 h 97532"/>
                    <a:gd name="connsiteX12" fmla="*/ 18659 w 62150"/>
                    <a:gd name="connsiteY12" fmla="*/ 26769 h 97532"/>
                    <a:gd name="connsiteX13" fmla="*/ 9571 w 62150"/>
                    <a:gd name="connsiteY13" fmla="*/ 35977 h 97532"/>
                    <a:gd name="connsiteX14" fmla="*/ 48405 w 62150"/>
                    <a:gd name="connsiteY14" fmla="*/ 60226 h 97532"/>
                    <a:gd name="connsiteX15" fmla="*/ 43226 w 62150"/>
                    <a:gd name="connsiteY15" fmla="*/ 79970 h 97532"/>
                    <a:gd name="connsiteX16" fmla="*/ 28998 w 62150"/>
                    <a:gd name="connsiteY16" fmla="*/ 87134 h 97532"/>
                    <a:gd name="connsiteX17" fmla="*/ 14750 w 62150"/>
                    <a:gd name="connsiteY17" fmla="*/ 79970 h 97532"/>
                    <a:gd name="connsiteX18" fmla="*/ 9571 w 62150"/>
                    <a:gd name="connsiteY18" fmla="*/ 60226 h 97532"/>
                    <a:gd name="connsiteX19" fmla="*/ 14750 w 62150"/>
                    <a:gd name="connsiteY19" fmla="*/ 40481 h 97532"/>
                    <a:gd name="connsiteX20" fmla="*/ 28998 w 62150"/>
                    <a:gd name="connsiteY20" fmla="*/ 33318 h 97532"/>
                    <a:gd name="connsiteX21" fmla="*/ 43226 w 62150"/>
                    <a:gd name="connsiteY21" fmla="*/ 40481 h 97532"/>
                    <a:gd name="connsiteX22" fmla="*/ 48405 w 62150"/>
                    <a:gd name="connsiteY22" fmla="*/ 60226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 h="97532">
                      <a:moveTo>
                        <a:pt x="9571" y="35977"/>
                      </a:moveTo>
                      <a:lnTo>
                        <a:pt x="9571" y="-853"/>
                      </a:lnTo>
                      <a:lnTo>
                        <a:pt x="-1899" y="-853"/>
                      </a:lnTo>
                      <a:lnTo>
                        <a:pt x="-1899" y="95012"/>
                      </a:lnTo>
                      <a:lnTo>
                        <a:pt x="9571" y="95012"/>
                      </a:lnTo>
                      <a:lnTo>
                        <a:pt x="9571" y="84475"/>
                      </a:lnTo>
                      <a:cubicBezTo>
                        <a:pt x="11978" y="88602"/>
                        <a:pt x="15008" y="91665"/>
                        <a:pt x="18659" y="93662"/>
                      </a:cubicBezTo>
                      <a:cubicBezTo>
                        <a:pt x="22324" y="95673"/>
                        <a:pt x="26696" y="96679"/>
                        <a:pt x="31776" y="96679"/>
                      </a:cubicBezTo>
                      <a:cubicBezTo>
                        <a:pt x="40216" y="96679"/>
                        <a:pt x="47069" y="93332"/>
                        <a:pt x="52334" y="86638"/>
                      </a:cubicBezTo>
                      <a:cubicBezTo>
                        <a:pt x="57612" y="79944"/>
                        <a:pt x="60252" y="71140"/>
                        <a:pt x="60252" y="60226"/>
                      </a:cubicBezTo>
                      <a:cubicBezTo>
                        <a:pt x="60252" y="49312"/>
                        <a:pt x="57612" y="40501"/>
                        <a:pt x="52334" y="33794"/>
                      </a:cubicBezTo>
                      <a:cubicBezTo>
                        <a:pt x="47069" y="27100"/>
                        <a:pt x="40216" y="23753"/>
                        <a:pt x="31776" y="23753"/>
                      </a:cubicBezTo>
                      <a:cubicBezTo>
                        <a:pt x="26696" y="23753"/>
                        <a:pt x="22324" y="24758"/>
                        <a:pt x="18659" y="26769"/>
                      </a:cubicBezTo>
                      <a:cubicBezTo>
                        <a:pt x="15008" y="28780"/>
                        <a:pt x="11978" y="31849"/>
                        <a:pt x="9571" y="35977"/>
                      </a:cubicBezTo>
                      <a:close/>
                      <a:moveTo>
                        <a:pt x="48405" y="60226"/>
                      </a:moveTo>
                      <a:cubicBezTo>
                        <a:pt x="48405" y="68613"/>
                        <a:pt x="46679" y="75195"/>
                        <a:pt x="43226" y="79970"/>
                      </a:cubicBezTo>
                      <a:cubicBezTo>
                        <a:pt x="39773" y="84746"/>
                        <a:pt x="35030" y="87134"/>
                        <a:pt x="28998" y="87134"/>
                      </a:cubicBezTo>
                      <a:cubicBezTo>
                        <a:pt x="22952" y="87134"/>
                        <a:pt x="18203" y="84746"/>
                        <a:pt x="14750" y="79970"/>
                      </a:cubicBezTo>
                      <a:cubicBezTo>
                        <a:pt x="11297" y="75195"/>
                        <a:pt x="9571" y="68613"/>
                        <a:pt x="9571" y="60226"/>
                      </a:cubicBezTo>
                      <a:cubicBezTo>
                        <a:pt x="9571" y="51838"/>
                        <a:pt x="11297" y="45257"/>
                        <a:pt x="14750" y="40481"/>
                      </a:cubicBezTo>
                      <a:cubicBezTo>
                        <a:pt x="18203" y="35706"/>
                        <a:pt x="22952" y="33318"/>
                        <a:pt x="28998" y="33318"/>
                      </a:cubicBezTo>
                      <a:cubicBezTo>
                        <a:pt x="35030" y="33318"/>
                        <a:pt x="39773" y="35706"/>
                        <a:pt x="43226" y="40481"/>
                      </a:cubicBezTo>
                      <a:cubicBezTo>
                        <a:pt x="46679" y="45257"/>
                        <a:pt x="48405" y="51838"/>
                        <a:pt x="48405" y="60226"/>
                      </a:cubicBezTo>
                      <a:close/>
                    </a:path>
                  </a:pathLst>
                </a:custGeom>
                <a:solidFill>
                  <a:srgbClr val="000000"/>
                </a:solidFill>
                <a:ln w="20" cap="flat">
                  <a:noFill/>
                  <a:prstDash val="solid"/>
                  <a:round/>
                </a:ln>
              </p:spPr>
              <p:txBody>
                <a:bodyPr rtlCol="0" anchor="ctr"/>
                <a:lstStyle/>
                <a:p>
                  <a:endParaRPr lang="en-US" sz="1400"/>
                </a:p>
              </p:txBody>
            </p:sp>
            <p:sp>
              <p:nvSpPr>
                <p:cNvPr id="43" name="Freeform 42">
                  <a:extLst>
                    <a:ext uri="{FF2B5EF4-FFF2-40B4-BE49-F238E27FC236}">
                      <a16:creationId xmlns:a16="http://schemas.microsoft.com/office/drawing/2014/main" id="{04E241B2-94FD-0A96-8BF0-D9F34AE72031}"/>
                    </a:ext>
                  </a:extLst>
                </p:cNvPr>
                <p:cNvSpPr/>
                <p:nvPr/>
              </p:nvSpPr>
              <p:spPr>
                <a:xfrm flipV="1">
                  <a:off x="6547727" y="5021237"/>
                  <a:ext cx="64373" cy="72925"/>
                </a:xfrm>
                <a:custGeom>
                  <a:avLst/>
                  <a:gdLst>
                    <a:gd name="connsiteX0" fmla="*/ 62652 w 64373"/>
                    <a:gd name="connsiteY0" fmla="*/ 37916 h 72925"/>
                    <a:gd name="connsiteX1" fmla="*/ 62652 w 64373"/>
                    <a:gd name="connsiteY1" fmla="*/ 32339 h 72925"/>
                    <a:gd name="connsiteX2" fmla="*/ 10185 w 64373"/>
                    <a:gd name="connsiteY2" fmla="*/ 32339 h 72925"/>
                    <a:gd name="connsiteX3" fmla="*/ 17289 w 64373"/>
                    <a:gd name="connsiteY3" fmla="*/ 14381 h 72925"/>
                    <a:gd name="connsiteX4" fmla="*/ 34990 w 64373"/>
                    <a:gd name="connsiteY4" fmla="*/ 8209 h 72925"/>
                    <a:gd name="connsiteX5" fmla="*/ 47730 w 64373"/>
                    <a:gd name="connsiteY5" fmla="*/ 9817 h 72925"/>
                    <a:gd name="connsiteX6" fmla="*/ 59993 w 64373"/>
                    <a:gd name="connsiteY6" fmla="*/ 14659 h 72925"/>
                    <a:gd name="connsiteX7" fmla="*/ 59993 w 64373"/>
                    <a:gd name="connsiteY7" fmla="*/ 3864 h 72925"/>
                    <a:gd name="connsiteX8" fmla="*/ 47392 w 64373"/>
                    <a:gd name="connsiteY8" fmla="*/ -105 h 72925"/>
                    <a:gd name="connsiteX9" fmla="*/ 34315 w 64373"/>
                    <a:gd name="connsiteY9" fmla="*/ -1474 h 72925"/>
                    <a:gd name="connsiteX10" fmla="*/ 7983 w 64373"/>
                    <a:gd name="connsiteY10" fmla="*/ 8190 h 72925"/>
                    <a:gd name="connsiteX11" fmla="*/ -1721 w 64373"/>
                    <a:gd name="connsiteY11" fmla="*/ 34383 h 72925"/>
                    <a:gd name="connsiteX12" fmla="*/ 7487 w 64373"/>
                    <a:gd name="connsiteY12" fmla="*/ 61430 h 72925"/>
                    <a:gd name="connsiteX13" fmla="*/ 32331 w 64373"/>
                    <a:gd name="connsiteY13" fmla="*/ 71452 h 72925"/>
                    <a:gd name="connsiteX14" fmla="*/ 54496 w 64373"/>
                    <a:gd name="connsiteY14" fmla="*/ 62423 h 72925"/>
                    <a:gd name="connsiteX15" fmla="*/ 62652 w 64373"/>
                    <a:gd name="connsiteY15" fmla="*/ 37916 h 72925"/>
                    <a:gd name="connsiteX16" fmla="*/ 51242 w 64373"/>
                    <a:gd name="connsiteY16" fmla="*/ 41269 h 72925"/>
                    <a:gd name="connsiteX17" fmla="*/ 46003 w 64373"/>
                    <a:gd name="connsiteY17" fmla="*/ 56192 h 72925"/>
                    <a:gd name="connsiteX18" fmla="*/ 32450 w 64373"/>
                    <a:gd name="connsiteY18" fmla="*/ 61788 h 72925"/>
                    <a:gd name="connsiteX19" fmla="*/ 17170 w 64373"/>
                    <a:gd name="connsiteY19" fmla="*/ 56390 h 72925"/>
                    <a:gd name="connsiteX20" fmla="*/ 10562 w 64373"/>
                    <a:gd name="connsiteY20" fmla="*/ 41190 h 72925"/>
                    <a:gd name="connsiteX21" fmla="*/ 51242 w 64373"/>
                    <a:gd name="connsiteY21" fmla="*/ 41269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652" y="37916"/>
                      </a:moveTo>
                      <a:lnTo>
                        <a:pt x="62652" y="32339"/>
                      </a:lnTo>
                      <a:lnTo>
                        <a:pt x="10185" y="32339"/>
                      </a:lnTo>
                      <a:cubicBezTo>
                        <a:pt x="10688" y="24481"/>
                        <a:pt x="13056" y="18495"/>
                        <a:pt x="17289" y="14381"/>
                      </a:cubicBezTo>
                      <a:cubicBezTo>
                        <a:pt x="21523" y="10267"/>
                        <a:pt x="27423" y="8209"/>
                        <a:pt x="34990" y="8209"/>
                      </a:cubicBezTo>
                      <a:cubicBezTo>
                        <a:pt x="39369" y="8209"/>
                        <a:pt x="43616" y="8745"/>
                        <a:pt x="47730" y="9817"/>
                      </a:cubicBezTo>
                      <a:cubicBezTo>
                        <a:pt x="51844" y="10888"/>
                        <a:pt x="55932" y="12502"/>
                        <a:pt x="59993" y="14659"/>
                      </a:cubicBezTo>
                      <a:lnTo>
                        <a:pt x="59993" y="3864"/>
                      </a:lnTo>
                      <a:cubicBezTo>
                        <a:pt x="55892" y="2131"/>
                        <a:pt x="51692" y="808"/>
                        <a:pt x="47392" y="-105"/>
                      </a:cubicBezTo>
                      <a:cubicBezTo>
                        <a:pt x="43093" y="-1018"/>
                        <a:pt x="38734" y="-1474"/>
                        <a:pt x="34315" y="-1474"/>
                      </a:cubicBezTo>
                      <a:cubicBezTo>
                        <a:pt x="23229" y="-1474"/>
                        <a:pt x="14452" y="1747"/>
                        <a:pt x="7983" y="8190"/>
                      </a:cubicBezTo>
                      <a:cubicBezTo>
                        <a:pt x="1514" y="14645"/>
                        <a:pt x="-1721" y="23377"/>
                        <a:pt x="-1721" y="34383"/>
                      </a:cubicBezTo>
                      <a:cubicBezTo>
                        <a:pt x="-1721" y="45747"/>
                        <a:pt x="1348" y="54763"/>
                        <a:pt x="7487" y="61430"/>
                      </a:cubicBezTo>
                      <a:cubicBezTo>
                        <a:pt x="13625" y="68111"/>
                        <a:pt x="21906" y="71452"/>
                        <a:pt x="32331" y="71452"/>
                      </a:cubicBezTo>
                      <a:cubicBezTo>
                        <a:pt x="41671" y="71452"/>
                        <a:pt x="49059" y="68442"/>
                        <a:pt x="54496" y="62423"/>
                      </a:cubicBezTo>
                      <a:cubicBezTo>
                        <a:pt x="59934" y="56417"/>
                        <a:pt x="62652" y="48248"/>
                        <a:pt x="62652" y="37916"/>
                      </a:cubicBezTo>
                      <a:close/>
                      <a:moveTo>
                        <a:pt x="51242" y="41269"/>
                      </a:moveTo>
                      <a:cubicBezTo>
                        <a:pt x="51163" y="47500"/>
                        <a:pt x="49416" y="52474"/>
                        <a:pt x="46003" y="56192"/>
                      </a:cubicBezTo>
                      <a:cubicBezTo>
                        <a:pt x="42590" y="59922"/>
                        <a:pt x="38072" y="61788"/>
                        <a:pt x="32450" y="61788"/>
                      </a:cubicBezTo>
                      <a:cubicBezTo>
                        <a:pt x="26087" y="61788"/>
                        <a:pt x="20994" y="59988"/>
                        <a:pt x="17170" y="56390"/>
                      </a:cubicBezTo>
                      <a:cubicBezTo>
                        <a:pt x="13347" y="52792"/>
                        <a:pt x="11144" y="47725"/>
                        <a:pt x="10562" y="41190"/>
                      </a:cubicBezTo>
                      <a:lnTo>
                        <a:pt x="51242" y="41269"/>
                      </a:lnTo>
                      <a:close/>
                    </a:path>
                  </a:pathLst>
                </a:custGeom>
                <a:solidFill>
                  <a:srgbClr val="000000"/>
                </a:solidFill>
                <a:ln w="20" cap="flat">
                  <a:noFill/>
                  <a:prstDash val="solid"/>
                  <a:round/>
                </a:ln>
              </p:spPr>
              <p:txBody>
                <a:bodyPr rtlCol="0" anchor="ctr"/>
                <a:lstStyle/>
                <a:p>
                  <a:endParaRPr lang="en-US" sz="1400"/>
                </a:p>
              </p:txBody>
            </p:sp>
          </p:grpSp>
        </p:grpSp>
        <p:grpSp>
          <p:nvGrpSpPr>
            <p:cNvPr id="248" name="Graphic 1109">
              <a:extLst>
                <a:ext uri="{FF2B5EF4-FFF2-40B4-BE49-F238E27FC236}">
                  <a16:creationId xmlns:a16="http://schemas.microsoft.com/office/drawing/2014/main" id="{FE3DE46A-4F06-FA50-3396-0B12FFC801CC}"/>
                </a:ext>
              </a:extLst>
            </p:cNvPr>
            <p:cNvGrpSpPr/>
            <p:nvPr/>
          </p:nvGrpSpPr>
          <p:grpSpPr>
            <a:xfrm>
              <a:off x="3123466" y="1523460"/>
              <a:ext cx="655178" cy="3396637"/>
              <a:chOff x="3495278" y="1672586"/>
              <a:chExt cx="464581" cy="2408524"/>
            </a:xfrm>
            <a:solidFill>
              <a:srgbClr val="000000"/>
            </a:solidFill>
          </p:grpSpPr>
          <p:grpSp>
            <p:nvGrpSpPr>
              <p:cNvPr id="249" name="Graphic 1109">
                <a:extLst>
                  <a:ext uri="{FF2B5EF4-FFF2-40B4-BE49-F238E27FC236}">
                    <a16:creationId xmlns:a16="http://schemas.microsoft.com/office/drawing/2014/main" id="{27A247D3-A8AB-C3B1-5512-6EE94F46E3B4}"/>
                  </a:ext>
                </a:extLst>
              </p:cNvPr>
              <p:cNvGrpSpPr/>
              <p:nvPr/>
            </p:nvGrpSpPr>
            <p:grpSpPr>
              <a:xfrm>
                <a:off x="3677364" y="3915754"/>
                <a:ext cx="282495" cy="96063"/>
                <a:chOff x="3677364" y="3915754"/>
                <a:chExt cx="282495" cy="96063"/>
              </a:xfrm>
              <a:solidFill>
                <a:srgbClr val="000000"/>
              </a:solidFill>
            </p:grpSpPr>
            <p:sp>
              <p:nvSpPr>
                <p:cNvPr id="319" name="Freeform 318">
                  <a:extLst>
                    <a:ext uri="{FF2B5EF4-FFF2-40B4-BE49-F238E27FC236}">
                      <a16:creationId xmlns:a16="http://schemas.microsoft.com/office/drawing/2014/main" id="{F3726021-34EA-1D3D-FD98-4EC4A2E14666}"/>
                    </a:ext>
                  </a:extLst>
                </p:cNvPr>
                <p:cNvSpPr/>
                <p:nvPr/>
              </p:nvSpPr>
              <p:spPr>
                <a:xfrm>
                  <a:off x="3915410" y="3961765"/>
                  <a:ext cx="44450" cy="12700"/>
                </a:xfrm>
                <a:custGeom>
                  <a:avLst/>
                  <a:gdLst>
                    <a:gd name="connsiteX0" fmla="*/ 44498 w 44450"/>
                    <a:gd name="connsiteY0" fmla="*/ 186 h 12700"/>
                    <a:gd name="connsiteX1" fmla="*/ 48 w 44450"/>
                    <a:gd name="connsiteY1" fmla="*/ 186 h 12700"/>
                  </a:gdLst>
                  <a:ahLst/>
                  <a:cxnLst>
                    <a:cxn ang="0">
                      <a:pos x="connsiteX0" y="connsiteY0"/>
                    </a:cxn>
                    <a:cxn ang="0">
                      <a:pos x="connsiteX1" y="connsiteY1"/>
                    </a:cxn>
                  </a:cxnLst>
                  <a:rect l="l" t="t" r="r" b="b"/>
                  <a:pathLst>
                    <a:path w="44450" h="12700">
                      <a:moveTo>
                        <a:pt x="44498" y="186"/>
                      </a:moveTo>
                      <a:lnTo>
                        <a:pt x="48" y="186"/>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320" name="Graphic 1109">
                  <a:extLst>
                    <a:ext uri="{FF2B5EF4-FFF2-40B4-BE49-F238E27FC236}">
                      <a16:creationId xmlns:a16="http://schemas.microsoft.com/office/drawing/2014/main" id="{AD807513-70FB-BF1E-3657-1BF8E17095D8}"/>
                    </a:ext>
                  </a:extLst>
                </p:cNvPr>
                <p:cNvGrpSpPr/>
                <p:nvPr/>
              </p:nvGrpSpPr>
              <p:grpSpPr>
                <a:xfrm>
                  <a:off x="3677364" y="3915754"/>
                  <a:ext cx="185167" cy="96063"/>
                  <a:chOff x="3677364" y="3915754"/>
                  <a:chExt cx="185167" cy="96063"/>
                </a:xfrm>
                <a:solidFill>
                  <a:srgbClr val="000000"/>
                </a:solidFill>
              </p:grpSpPr>
              <p:sp>
                <p:nvSpPr>
                  <p:cNvPr id="321" name="Freeform 320">
                    <a:extLst>
                      <a:ext uri="{FF2B5EF4-FFF2-40B4-BE49-F238E27FC236}">
                        <a16:creationId xmlns:a16="http://schemas.microsoft.com/office/drawing/2014/main" id="{3A37EEDE-2C9C-F51D-50F4-D5B4BE1B57D6}"/>
                      </a:ext>
                    </a:extLst>
                  </p:cNvPr>
                  <p:cNvSpPr/>
                  <p:nvPr/>
                </p:nvSpPr>
                <p:spPr>
                  <a:xfrm flipV="1">
                    <a:off x="3677364" y="3915754"/>
                    <a:ext cx="63996" cy="96063"/>
                  </a:xfrm>
                  <a:custGeom>
                    <a:avLst/>
                    <a:gdLst>
                      <a:gd name="connsiteX0" fmla="*/ 29982 w 63996"/>
                      <a:gd name="connsiteY0" fmla="*/ 83998 h 96063"/>
                      <a:gd name="connsiteX1" fmla="*/ 15436 w 63996"/>
                      <a:gd name="connsiteY1" fmla="*/ 74473 h 96063"/>
                      <a:gd name="connsiteX2" fmla="*/ 10575 w 63996"/>
                      <a:gd name="connsiteY2" fmla="*/ 45859 h 96063"/>
                      <a:gd name="connsiteX3" fmla="*/ 15436 w 63996"/>
                      <a:gd name="connsiteY3" fmla="*/ 17303 h 96063"/>
                      <a:gd name="connsiteX4" fmla="*/ 29982 w 63996"/>
                      <a:gd name="connsiteY4" fmla="*/ 7778 h 96063"/>
                      <a:gd name="connsiteX5" fmla="*/ 44587 w 63996"/>
                      <a:gd name="connsiteY5" fmla="*/ 17303 h 96063"/>
                      <a:gd name="connsiteX6" fmla="*/ 49468 w 63996"/>
                      <a:gd name="connsiteY6" fmla="*/ 45859 h 96063"/>
                      <a:gd name="connsiteX7" fmla="*/ 44587 w 63996"/>
                      <a:gd name="connsiteY7" fmla="*/ 74473 h 96063"/>
                      <a:gd name="connsiteX8" fmla="*/ 29982 w 63996"/>
                      <a:gd name="connsiteY8" fmla="*/ 83998 h 96063"/>
                      <a:gd name="connsiteX9" fmla="*/ 29982 w 63996"/>
                      <a:gd name="connsiteY9" fmla="*/ 93920 h 96063"/>
                      <a:gd name="connsiteX10" fmla="*/ 53774 w 63996"/>
                      <a:gd name="connsiteY10" fmla="*/ 81597 h 96063"/>
                      <a:gd name="connsiteX11" fmla="*/ 61990 w 63996"/>
                      <a:gd name="connsiteY11" fmla="*/ 45859 h 96063"/>
                      <a:gd name="connsiteX12" fmla="*/ 53774 w 63996"/>
                      <a:gd name="connsiteY12" fmla="*/ 10160 h 96063"/>
                      <a:gd name="connsiteX13" fmla="*/ 29982 w 63996"/>
                      <a:gd name="connsiteY13" fmla="*/ -2143 h 96063"/>
                      <a:gd name="connsiteX14" fmla="*/ 6209 w 63996"/>
                      <a:gd name="connsiteY14" fmla="*/ 10160 h 96063"/>
                      <a:gd name="connsiteX15" fmla="*/ -2006 w 63996"/>
                      <a:gd name="connsiteY15" fmla="*/ 45859 h 96063"/>
                      <a:gd name="connsiteX16" fmla="*/ 6209 w 63996"/>
                      <a:gd name="connsiteY16" fmla="*/ 81597 h 96063"/>
                      <a:gd name="connsiteX17" fmla="*/ 29982 w 63996"/>
                      <a:gd name="connsiteY17" fmla="*/ 93920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82" y="83998"/>
                        </a:moveTo>
                        <a:cubicBezTo>
                          <a:pt x="23539" y="83998"/>
                          <a:pt x="18691" y="80823"/>
                          <a:pt x="15436" y="74473"/>
                        </a:cubicBezTo>
                        <a:cubicBezTo>
                          <a:pt x="12195" y="68137"/>
                          <a:pt x="10575" y="58598"/>
                          <a:pt x="10575" y="45859"/>
                        </a:cubicBezTo>
                        <a:cubicBezTo>
                          <a:pt x="10575" y="33172"/>
                          <a:pt x="12195" y="23653"/>
                          <a:pt x="15436" y="17303"/>
                        </a:cubicBezTo>
                        <a:cubicBezTo>
                          <a:pt x="18691" y="10953"/>
                          <a:pt x="23539" y="7778"/>
                          <a:pt x="29982" y="7778"/>
                        </a:cubicBezTo>
                        <a:cubicBezTo>
                          <a:pt x="36477" y="7778"/>
                          <a:pt x="41346" y="10953"/>
                          <a:pt x="44587" y="17303"/>
                        </a:cubicBezTo>
                        <a:cubicBezTo>
                          <a:pt x="47841" y="23653"/>
                          <a:pt x="49468" y="33172"/>
                          <a:pt x="49468" y="45859"/>
                        </a:cubicBezTo>
                        <a:cubicBezTo>
                          <a:pt x="49468" y="58598"/>
                          <a:pt x="47841" y="68137"/>
                          <a:pt x="44587" y="74473"/>
                        </a:cubicBezTo>
                        <a:cubicBezTo>
                          <a:pt x="41346" y="80823"/>
                          <a:pt x="36477" y="83998"/>
                          <a:pt x="29982" y="83998"/>
                        </a:cubicBezTo>
                        <a:close/>
                        <a:moveTo>
                          <a:pt x="29982" y="93920"/>
                        </a:moveTo>
                        <a:cubicBezTo>
                          <a:pt x="40367" y="93920"/>
                          <a:pt x="48297" y="89813"/>
                          <a:pt x="53774" y="81597"/>
                        </a:cubicBezTo>
                        <a:cubicBezTo>
                          <a:pt x="59251" y="73395"/>
                          <a:pt x="61990" y="61482"/>
                          <a:pt x="61990" y="45859"/>
                        </a:cubicBezTo>
                        <a:cubicBezTo>
                          <a:pt x="61990" y="30275"/>
                          <a:pt x="59251" y="18375"/>
                          <a:pt x="53774" y="10160"/>
                        </a:cubicBezTo>
                        <a:cubicBezTo>
                          <a:pt x="48297" y="1958"/>
                          <a:pt x="40367" y="-2143"/>
                          <a:pt x="29982" y="-2143"/>
                        </a:cubicBezTo>
                        <a:cubicBezTo>
                          <a:pt x="19610" y="-2143"/>
                          <a:pt x="11686" y="1958"/>
                          <a:pt x="6209" y="10160"/>
                        </a:cubicBezTo>
                        <a:cubicBezTo>
                          <a:pt x="732" y="18375"/>
                          <a:pt x="-2006" y="30275"/>
                          <a:pt x="-2006" y="45859"/>
                        </a:cubicBezTo>
                        <a:cubicBezTo>
                          <a:pt x="-2006" y="61482"/>
                          <a:pt x="732" y="73395"/>
                          <a:pt x="6209" y="81597"/>
                        </a:cubicBezTo>
                        <a:cubicBezTo>
                          <a:pt x="11686" y="89813"/>
                          <a:pt x="19610" y="93920"/>
                          <a:pt x="29982" y="93920"/>
                        </a:cubicBezTo>
                        <a:close/>
                      </a:path>
                    </a:pathLst>
                  </a:custGeom>
                  <a:solidFill>
                    <a:srgbClr val="000000"/>
                  </a:solidFill>
                  <a:ln w="20" cap="flat">
                    <a:noFill/>
                    <a:prstDash val="solid"/>
                    <a:round/>
                  </a:ln>
                </p:spPr>
                <p:txBody>
                  <a:bodyPr rtlCol="0" anchor="ctr"/>
                  <a:lstStyle/>
                  <a:p>
                    <a:endParaRPr lang="en-US" sz="1400"/>
                  </a:p>
                </p:txBody>
              </p:sp>
              <p:sp>
                <p:nvSpPr>
                  <p:cNvPr id="322" name="Freeform 321">
                    <a:extLst>
                      <a:ext uri="{FF2B5EF4-FFF2-40B4-BE49-F238E27FC236}">
                        <a16:creationId xmlns:a16="http://schemas.microsoft.com/office/drawing/2014/main" id="{18C92650-B46E-531E-4014-DA5DB1A30BBE}"/>
                      </a:ext>
                    </a:extLst>
                  </p:cNvPr>
                  <p:cNvSpPr/>
                  <p:nvPr/>
                </p:nvSpPr>
                <p:spPr>
                  <a:xfrm flipV="1">
                    <a:off x="3763364" y="3994256"/>
                    <a:ext cx="13096" cy="15755"/>
                  </a:xfrm>
                  <a:custGeom>
                    <a:avLst/>
                    <a:gdLst>
                      <a:gd name="connsiteX0" fmla="*/ -981 w 13096"/>
                      <a:gd name="connsiteY0" fmla="*/ 15548 h 15755"/>
                      <a:gd name="connsiteX1" fmla="*/ 12116 w 13096"/>
                      <a:gd name="connsiteY1" fmla="*/ 15548 h 15755"/>
                      <a:gd name="connsiteX2" fmla="*/ 12116 w 13096"/>
                      <a:gd name="connsiteY2" fmla="*/ -208 h 15755"/>
                      <a:gd name="connsiteX3" fmla="*/ -981 w 13096"/>
                      <a:gd name="connsiteY3" fmla="*/ -208 h 15755"/>
                      <a:gd name="connsiteX4" fmla="*/ -981 w 13096"/>
                      <a:gd name="connsiteY4" fmla="*/ 15548 h 15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 h="15755">
                        <a:moveTo>
                          <a:pt x="-981" y="15548"/>
                        </a:moveTo>
                        <a:lnTo>
                          <a:pt x="12116" y="15548"/>
                        </a:lnTo>
                        <a:lnTo>
                          <a:pt x="12116" y="-208"/>
                        </a:lnTo>
                        <a:lnTo>
                          <a:pt x="-981" y="-208"/>
                        </a:lnTo>
                        <a:lnTo>
                          <a:pt x="-981" y="15548"/>
                        </a:lnTo>
                        <a:close/>
                      </a:path>
                    </a:pathLst>
                  </a:custGeom>
                  <a:solidFill>
                    <a:srgbClr val="000000"/>
                  </a:solidFill>
                  <a:ln w="20" cap="flat">
                    <a:noFill/>
                    <a:prstDash val="solid"/>
                    <a:round/>
                  </a:ln>
                </p:spPr>
                <p:txBody>
                  <a:bodyPr rtlCol="0" anchor="ctr"/>
                  <a:lstStyle/>
                  <a:p>
                    <a:endParaRPr lang="en-US" sz="1400"/>
                  </a:p>
                </p:txBody>
              </p:sp>
              <p:sp>
                <p:nvSpPr>
                  <p:cNvPr id="323" name="Freeform 322">
                    <a:extLst>
                      <a:ext uri="{FF2B5EF4-FFF2-40B4-BE49-F238E27FC236}">
                        <a16:creationId xmlns:a16="http://schemas.microsoft.com/office/drawing/2014/main" id="{4B0FD2B8-1EED-A9E8-2617-5A9FF8BC7D4C}"/>
                      </a:ext>
                    </a:extLst>
                  </p:cNvPr>
                  <p:cNvSpPr/>
                  <p:nvPr/>
                </p:nvSpPr>
                <p:spPr>
                  <a:xfrm flipV="1">
                    <a:off x="3798535" y="3915754"/>
                    <a:ext cx="63996" cy="96063"/>
                  </a:xfrm>
                  <a:custGeom>
                    <a:avLst/>
                    <a:gdLst>
                      <a:gd name="connsiteX0" fmla="*/ 29991 w 63996"/>
                      <a:gd name="connsiteY0" fmla="*/ 83998 h 96063"/>
                      <a:gd name="connsiteX1" fmla="*/ 15446 w 63996"/>
                      <a:gd name="connsiteY1" fmla="*/ 74473 h 96063"/>
                      <a:gd name="connsiteX2" fmla="*/ 10584 w 63996"/>
                      <a:gd name="connsiteY2" fmla="*/ 45859 h 96063"/>
                      <a:gd name="connsiteX3" fmla="*/ 15446 w 63996"/>
                      <a:gd name="connsiteY3" fmla="*/ 17303 h 96063"/>
                      <a:gd name="connsiteX4" fmla="*/ 29991 w 63996"/>
                      <a:gd name="connsiteY4" fmla="*/ 7778 h 96063"/>
                      <a:gd name="connsiteX5" fmla="*/ 44596 w 63996"/>
                      <a:gd name="connsiteY5" fmla="*/ 17303 h 96063"/>
                      <a:gd name="connsiteX6" fmla="*/ 49478 w 63996"/>
                      <a:gd name="connsiteY6" fmla="*/ 45859 h 96063"/>
                      <a:gd name="connsiteX7" fmla="*/ 44596 w 63996"/>
                      <a:gd name="connsiteY7" fmla="*/ 74473 h 96063"/>
                      <a:gd name="connsiteX8" fmla="*/ 29991 w 63996"/>
                      <a:gd name="connsiteY8" fmla="*/ 83998 h 96063"/>
                      <a:gd name="connsiteX9" fmla="*/ 29991 w 63996"/>
                      <a:gd name="connsiteY9" fmla="*/ 93920 h 96063"/>
                      <a:gd name="connsiteX10" fmla="*/ 53784 w 63996"/>
                      <a:gd name="connsiteY10" fmla="*/ 81597 h 96063"/>
                      <a:gd name="connsiteX11" fmla="*/ 61999 w 63996"/>
                      <a:gd name="connsiteY11" fmla="*/ 45859 h 96063"/>
                      <a:gd name="connsiteX12" fmla="*/ 53784 w 63996"/>
                      <a:gd name="connsiteY12" fmla="*/ 10160 h 96063"/>
                      <a:gd name="connsiteX13" fmla="*/ 29991 w 63996"/>
                      <a:gd name="connsiteY13" fmla="*/ -2143 h 96063"/>
                      <a:gd name="connsiteX14" fmla="*/ 6218 w 63996"/>
                      <a:gd name="connsiteY14" fmla="*/ 10160 h 96063"/>
                      <a:gd name="connsiteX15" fmla="*/ -1997 w 63996"/>
                      <a:gd name="connsiteY15" fmla="*/ 45859 h 96063"/>
                      <a:gd name="connsiteX16" fmla="*/ 6218 w 63996"/>
                      <a:gd name="connsiteY16" fmla="*/ 81597 h 96063"/>
                      <a:gd name="connsiteX17" fmla="*/ 29991 w 63996"/>
                      <a:gd name="connsiteY17" fmla="*/ 93920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91" y="83998"/>
                        </a:moveTo>
                        <a:cubicBezTo>
                          <a:pt x="23549" y="83998"/>
                          <a:pt x="18700" y="80823"/>
                          <a:pt x="15446" y="74473"/>
                        </a:cubicBezTo>
                        <a:cubicBezTo>
                          <a:pt x="12205" y="68137"/>
                          <a:pt x="10584" y="58598"/>
                          <a:pt x="10584" y="45859"/>
                        </a:cubicBezTo>
                        <a:cubicBezTo>
                          <a:pt x="10584" y="33172"/>
                          <a:pt x="12205" y="23653"/>
                          <a:pt x="15446" y="17303"/>
                        </a:cubicBezTo>
                        <a:cubicBezTo>
                          <a:pt x="18700" y="10953"/>
                          <a:pt x="23549" y="7778"/>
                          <a:pt x="29991" y="7778"/>
                        </a:cubicBezTo>
                        <a:cubicBezTo>
                          <a:pt x="36487" y="7778"/>
                          <a:pt x="41355" y="10953"/>
                          <a:pt x="44596" y="17303"/>
                        </a:cubicBezTo>
                        <a:cubicBezTo>
                          <a:pt x="47851" y="23653"/>
                          <a:pt x="49478" y="33172"/>
                          <a:pt x="49478" y="45859"/>
                        </a:cubicBezTo>
                        <a:cubicBezTo>
                          <a:pt x="49478" y="58598"/>
                          <a:pt x="47851" y="68137"/>
                          <a:pt x="44596" y="74473"/>
                        </a:cubicBezTo>
                        <a:cubicBezTo>
                          <a:pt x="41355" y="80823"/>
                          <a:pt x="36487" y="83998"/>
                          <a:pt x="29991" y="83998"/>
                        </a:cubicBezTo>
                        <a:close/>
                        <a:moveTo>
                          <a:pt x="29991" y="93920"/>
                        </a:moveTo>
                        <a:cubicBezTo>
                          <a:pt x="40376" y="93920"/>
                          <a:pt x="48307" y="89813"/>
                          <a:pt x="53784" y="81597"/>
                        </a:cubicBezTo>
                        <a:cubicBezTo>
                          <a:pt x="59261" y="73395"/>
                          <a:pt x="61999" y="61482"/>
                          <a:pt x="61999" y="45859"/>
                        </a:cubicBezTo>
                        <a:cubicBezTo>
                          <a:pt x="61999" y="30275"/>
                          <a:pt x="59261" y="18375"/>
                          <a:pt x="53784" y="10160"/>
                        </a:cubicBezTo>
                        <a:cubicBezTo>
                          <a:pt x="48307" y="1958"/>
                          <a:pt x="40376" y="-2143"/>
                          <a:pt x="29991" y="-2143"/>
                        </a:cubicBezTo>
                        <a:cubicBezTo>
                          <a:pt x="19620" y="-2143"/>
                          <a:pt x="11695" y="1958"/>
                          <a:pt x="6218" y="10160"/>
                        </a:cubicBezTo>
                        <a:cubicBezTo>
                          <a:pt x="742" y="18375"/>
                          <a:pt x="-1997" y="30275"/>
                          <a:pt x="-1997" y="45859"/>
                        </a:cubicBezTo>
                        <a:cubicBezTo>
                          <a:pt x="-1997" y="61482"/>
                          <a:pt x="742" y="73395"/>
                          <a:pt x="6218" y="81597"/>
                        </a:cubicBezTo>
                        <a:cubicBezTo>
                          <a:pt x="11695" y="89813"/>
                          <a:pt x="19620" y="93920"/>
                          <a:pt x="29991" y="93920"/>
                        </a:cubicBezTo>
                        <a:close/>
                      </a:path>
                    </a:pathLst>
                  </a:custGeom>
                  <a:solidFill>
                    <a:srgbClr val="000000"/>
                  </a:solidFill>
                  <a:ln w="20" cap="flat">
                    <a:noFill/>
                    <a:prstDash val="solid"/>
                    <a:round/>
                  </a:ln>
                </p:spPr>
                <p:txBody>
                  <a:bodyPr rtlCol="0" anchor="ctr"/>
                  <a:lstStyle/>
                  <a:p>
                    <a:endParaRPr lang="en-US" sz="1400"/>
                  </a:p>
                </p:txBody>
              </p:sp>
            </p:grpSp>
          </p:grpSp>
          <p:grpSp>
            <p:nvGrpSpPr>
              <p:cNvPr id="250" name="Graphic 1109">
                <a:extLst>
                  <a:ext uri="{FF2B5EF4-FFF2-40B4-BE49-F238E27FC236}">
                    <a16:creationId xmlns:a16="http://schemas.microsoft.com/office/drawing/2014/main" id="{A8CCE8D3-677A-A522-BE04-8D9C17B58D91}"/>
                  </a:ext>
                </a:extLst>
              </p:cNvPr>
              <p:cNvGrpSpPr/>
              <p:nvPr/>
            </p:nvGrpSpPr>
            <p:grpSpPr>
              <a:xfrm>
                <a:off x="3677364" y="3481033"/>
                <a:ext cx="282495" cy="96063"/>
                <a:chOff x="3677364" y="3481033"/>
                <a:chExt cx="282495" cy="96063"/>
              </a:xfrm>
              <a:solidFill>
                <a:srgbClr val="000000"/>
              </a:solidFill>
            </p:grpSpPr>
            <p:sp>
              <p:nvSpPr>
                <p:cNvPr id="314" name="Freeform 313">
                  <a:extLst>
                    <a:ext uri="{FF2B5EF4-FFF2-40B4-BE49-F238E27FC236}">
                      <a16:creationId xmlns:a16="http://schemas.microsoft.com/office/drawing/2014/main" id="{D2CE9A3E-B3DB-72EE-F078-3B80120060D1}"/>
                    </a:ext>
                  </a:extLst>
                </p:cNvPr>
                <p:cNvSpPr/>
                <p:nvPr/>
              </p:nvSpPr>
              <p:spPr>
                <a:xfrm>
                  <a:off x="3915410" y="3527044"/>
                  <a:ext cx="44450" cy="12700"/>
                </a:xfrm>
                <a:custGeom>
                  <a:avLst/>
                  <a:gdLst>
                    <a:gd name="connsiteX0" fmla="*/ 44498 w 44450"/>
                    <a:gd name="connsiteY0" fmla="*/ 152 h 12700"/>
                    <a:gd name="connsiteX1" fmla="*/ 48 w 44450"/>
                    <a:gd name="connsiteY1" fmla="*/ 152 h 12700"/>
                  </a:gdLst>
                  <a:ahLst/>
                  <a:cxnLst>
                    <a:cxn ang="0">
                      <a:pos x="connsiteX0" y="connsiteY0"/>
                    </a:cxn>
                    <a:cxn ang="0">
                      <a:pos x="connsiteX1" y="connsiteY1"/>
                    </a:cxn>
                  </a:cxnLst>
                  <a:rect l="l" t="t" r="r" b="b"/>
                  <a:pathLst>
                    <a:path w="44450" h="12700">
                      <a:moveTo>
                        <a:pt x="44498" y="152"/>
                      </a:moveTo>
                      <a:lnTo>
                        <a:pt x="48" y="152"/>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315" name="Graphic 1109">
                  <a:extLst>
                    <a:ext uri="{FF2B5EF4-FFF2-40B4-BE49-F238E27FC236}">
                      <a16:creationId xmlns:a16="http://schemas.microsoft.com/office/drawing/2014/main" id="{98727968-57D0-0CE6-F1DC-DF565919F896}"/>
                    </a:ext>
                  </a:extLst>
                </p:cNvPr>
                <p:cNvGrpSpPr/>
                <p:nvPr/>
              </p:nvGrpSpPr>
              <p:grpSpPr>
                <a:xfrm>
                  <a:off x="3677364" y="3481033"/>
                  <a:ext cx="180880" cy="96063"/>
                  <a:chOff x="3677364" y="3481033"/>
                  <a:chExt cx="180880" cy="96063"/>
                </a:xfrm>
                <a:solidFill>
                  <a:srgbClr val="000000"/>
                </a:solidFill>
              </p:grpSpPr>
              <p:sp>
                <p:nvSpPr>
                  <p:cNvPr id="316" name="Freeform 315">
                    <a:extLst>
                      <a:ext uri="{FF2B5EF4-FFF2-40B4-BE49-F238E27FC236}">
                        <a16:creationId xmlns:a16="http://schemas.microsoft.com/office/drawing/2014/main" id="{E95122B7-EDB6-8E87-DD06-5C03A4448394}"/>
                      </a:ext>
                    </a:extLst>
                  </p:cNvPr>
                  <p:cNvSpPr/>
                  <p:nvPr/>
                </p:nvSpPr>
                <p:spPr>
                  <a:xfrm flipV="1">
                    <a:off x="3677364" y="3481033"/>
                    <a:ext cx="63996" cy="96063"/>
                  </a:xfrm>
                  <a:custGeom>
                    <a:avLst/>
                    <a:gdLst>
                      <a:gd name="connsiteX0" fmla="*/ 29982 w 63996"/>
                      <a:gd name="connsiteY0" fmla="*/ 83964 h 96063"/>
                      <a:gd name="connsiteX1" fmla="*/ 15436 w 63996"/>
                      <a:gd name="connsiteY1" fmla="*/ 74439 h 96063"/>
                      <a:gd name="connsiteX2" fmla="*/ 10575 w 63996"/>
                      <a:gd name="connsiteY2" fmla="*/ 45824 h 96063"/>
                      <a:gd name="connsiteX3" fmla="*/ 15436 w 63996"/>
                      <a:gd name="connsiteY3" fmla="*/ 17269 h 96063"/>
                      <a:gd name="connsiteX4" fmla="*/ 29982 w 63996"/>
                      <a:gd name="connsiteY4" fmla="*/ 7744 h 96063"/>
                      <a:gd name="connsiteX5" fmla="*/ 44587 w 63996"/>
                      <a:gd name="connsiteY5" fmla="*/ 17269 h 96063"/>
                      <a:gd name="connsiteX6" fmla="*/ 49468 w 63996"/>
                      <a:gd name="connsiteY6" fmla="*/ 45824 h 96063"/>
                      <a:gd name="connsiteX7" fmla="*/ 44587 w 63996"/>
                      <a:gd name="connsiteY7" fmla="*/ 74439 h 96063"/>
                      <a:gd name="connsiteX8" fmla="*/ 29982 w 63996"/>
                      <a:gd name="connsiteY8" fmla="*/ 83964 h 96063"/>
                      <a:gd name="connsiteX9" fmla="*/ 29982 w 63996"/>
                      <a:gd name="connsiteY9" fmla="*/ 93886 h 96063"/>
                      <a:gd name="connsiteX10" fmla="*/ 53774 w 63996"/>
                      <a:gd name="connsiteY10" fmla="*/ 81563 h 96063"/>
                      <a:gd name="connsiteX11" fmla="*/ 61990 w 63996"/>
                      <a:gd name="connsiteY11" fmla="*/ 45824 h 96063"/>
                      <a:gd name="connsiteX12" fmla="*/ 53774 w 63996"/>
                      <a:gd name="connsiteY12" fmla="*/ 10126 h 96063"/>
                      <a:gd name="connsiteX13" fmla="*/ 29982 w 63996"/>
                      <a:gd name="connsiteY13" fmla="*/ -2178 h 96063"/>
                      <a:gd name="connsiteX14" fmla="*/ 6209 w 63996"/>
                      <a:gd name="connsiteY14" fmla="*/ 10126 h 96063"/>
                      <a:gd name="connsiteX15" fmla="*/ -2006 w 63996"/>
                      <a:gd name="connsiteY15" fmla="*/ 45824 h 96063"/>
                      <a:gd name="connsiteX16" fmla="*/ 6209 w 63996"/>
                      <a:gd name="connsiteY16" fmla="*/ 81563 h 96063"/>
                      <a:gd name="connsiteX17" fmla="*/ 29982 w 63996"/>
                      <a:gd name="connsiteY17" fmla="*/ 93886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82" y="83964"/>
                        </a:moveTo>
                        <a:cubicBezTo>
                          <a:pt x="23539" y="83964"/>
                          <a:pt x="18691" y="80789"/>
                          <a:pt x="15436" y="74439"/>
                        </a:cubicBezTo>
                        <a:cubicBezTo>
                          <a:pt x="12195" y="68102"/>
                          <a:pt x="10575" y="58564"/>
                          <a:pt x="10575" y="45824"/>
                        </a:cubicBezTo>
                        <a:cubicBezTo>
                          <a:pt x="10575" y="33138"/>
                          <a:pt x="12195" y="23619"/>
                          <a:pt x="15436" y="17269"/>
                        </a:cubicBezTo>
                        <a:cubicBezTo>
                          <a:pt x="18691" y="10919"/>
                          <a:pt x="23539" y="7744"/>
                          <a:pt x="29982" y="7744"/>
                        </a:cubicBezTo>
                        <a:cubicBezTo>
                          <a:pt x="36477" y="7744"/>
                          <a:pt x="41346" y="10919"/>
                          <a:pt x="44587" y="17269"/>
                        </a:cubicBezTo>
                        <a:cubicBezTo>
                          <a:pt x="47841" y="23619"/>
                          <a:pt x="49468" y="33138"/>
                          <a:pt x="49468" y="45824"/>
                        </a:cubicBezTo>
                        <a:cubicBezTo>
                          <a:pt x="49468" y="58564"/>
                          <a:pt x="47841" y="68102"/>
                          <a:pt x="44587" y="74439"/>
                        </a:cubicBezTo>
                        <a:cubicBezTo>
                          <a:pt x="41346" y="80789"/>
                          <a:pt x="36477" y="83964"/>
                          <a:pt x="29982" y="83964"/>
                        </a:cubicBezTo>
                        <a:close/>
                        <a:moveTo>
                          <a:pt x="29982" y="93886"/>
                        </a:moveTo>
                        <a:cubicBezTo>
                          <a:pt x="40367" y="93886"/>
                          <a:pt x="48297" y="89778"/>
                          <a:pt x="53774" y="81563"/>
                        </a:cubicBezTo>
                        <a:cubicBezTo>
                          <a:pt x="59251" y="73361"/>
                          <a:pt x="61990" y="61448"/>
                          <a:pt x="61990" y="45824"/>
                        </a:cubicBezTo>
                        <a:cubicBezTo>
                          <a:pt x="61990" y="30241"/>
                          <a:pt x="59251" y="18341"/>
                          <a:pt x="53774" y="10126"/>
                        </a:cubicBezTo>
                        <a:cubicBezTo>
                          <a:pt x="48297" y="1923"/>
                          <a:pt x="40367" y="-2178"/>
                          <a:pt x="29982" y="-2178"/>
                        </a:cubicBezTo>
                        <a:cubicBezTo>
                          <a:pt x="19610" y="-2178"/>
                          <a:pt x="11686" y="1923"/>
                          <a:pt x="6209" y="10126"/>
                        </a:cubicBezTo>
                        <a:cubicBezTo>
                          <a:pt x="732" y="18341"/>
                          <a:pt x="-2006" y="30241"/>
                          <a:pt x="-2006" y="45824"/>
                        </a:cubicBezTo>
                        <a:cubicBezTo>
                          <a:pt x="-2006" y="61448"/>
                          <a:pt x="732" y="73361"/>
                          <a:pt x="6209" y="81563"/>
                        </a:cubicBezTo>
                        <a:cubicBezTo>
                          <a:pt x="11686" y="89778"/>
                          <a:pt x="19610" y="93886"/>
                          <a:pt x="29982" y="93886"/>
                        </a:cubicBezTo>
                        <a:close/>
                      </a:path>
                    </a:pathLst>
                  </a:custGeom>
                  <a:solidFill>
                    <a:srgbClr val="000000"/>
                  </a:solidFill>
                  <a:ln w="20" cap="flat">
                    <a:noFill/>
                    <a:prstDash val="solid"/>
                    <a:round/>
                  </a:ln>
                </p:spPr>
                <p:txBody>
                  <a:bodyPr rtlCol="0" anchor="ctr"/>
                  <a:lstStyle/>
                  <a:p>
                    <a:endParaRPr lang="en-US" sz="1400"/>
                  </a:p>
                </p:txBody>
              </p:sp>
              <p:sp>
                <p:nvSpPr>
                  <p:cNvPr id="317" name="Freeform 316">
                    <a:extLst>
                      <a:ext uri="{FF2B5EF4-FFF2-40B4-BE49-F238E27FC236}">
                        <a16:creationId xmlns:a16="http://schemas.microsoft.com/office/drawing/2014/main" id="{A890461F-5C91-99F5-822F-F5BB35C6269E}"/>
                      </a:ext>
                    </a:extLst>
                  </p:cNvPr>
                  <p:cNvSpPr/>
                  <p:nvPr/>
                </p:nvSpPr>
                <p:spPr>
                  <a:xfrm flipV="1">
                    <a:off x="3763364" y="3559535"/>
                    <a:ext cx="13096" cy="15755"/>
                  </a:xfrm>
                  <a:custGeom>
                    <a:avLst/>
                    <a:gdLst>
                      <a:gd name="connsiteX0" fmla="*/ -981 w 13096"/>
                      <a:gd name="connsiteY0" fmla="*/ 15514 h 15755"/>
                      <a:gd name="connsiteX1" fmla="*/ 12116 w 13096"/>
                      <a:gd name="connsiteY1" fmla="*/ 15514 h 15755"/>
                      <a:gd name="connsiteX2" fmla="*/ 12116 w 13096"/>
                      <a:gd name="connsiteY2" fmla="*/ -242 h 15755"/>
                      <a:gd name="connsiteX3" fmla="*/ -981 w 13096"/>
                      <a:gd name="connsiteY3" fmla="*/ -242 h 15755"/>
                      <a:gd name="connsiteX4" fmla="*/ -981 w 13096"/>
                      <a:gd name="connsiteY4" fmla="*/ 15514 h 15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 h="15755">
                        <a:moveTo>
                          <a:pt x="-981" y="15514"/>
                        </a:moveTo>
                        <a:lnTo>
                          <a:pt x="12116" y="15514"/>
                        </a:lnTo>
                        <a:lnTo>
                          <a:pt x="12116" y="-242"/>
                        </a:lnTo>
                        <a:lnTo>
                          <a:pt x="-981" y="-242"/>
                        </a:lnTo>
                        <a:lnTo>
                          <a:pt x="-981" y="15514"/>
                        </a:lnTo>
                        <a:close/>
                      </a:path>
                    </a:pathLst>
                  </a:custGeom>
                  <a:solidFill>
                    <a:srgbClr val="000000"/>
                  </a:solidFill>
                  <a:ln w="20" cap="flat">
                    <a:noFill/>
                    <a:prstDash val="solid"/>
                    <a:round/>
                  </a:ln>
                </p:spPr>
                <p:txBody>
                  <a:bodyPr rtlCol="0" anchor="ctr"/>
                  <a:lstStyle/>
                  <a:p>
                    <a:endParaRPr lang="en-US" sz="1400"/>
                  </a:p>
                </p:txBody>
              </p:sp>
              <p:sp>
                <p:nvSpPr>
                  <p:cNvPr id="318" name="Freeform 317">
                    <a:extLst>
                      <a:ext uri="{FF2B5EF4-FFF2-40B4-BE49-F238E27FC236}">
                        <a16:creationId xmlns:a16="http://schemas.microsoft.com/office/drawing/2014/main" id="{523D5113-30A1-264A-C833-3E189D9D0078}"/>
                      </a:ext>
                    </a:extLst>
                  </p:cNvPr>
                  <p:cNvSpPr/>
                  <p:nvPr/>
                </p:nvSpPr>
                <p:spPr>
                  <a:xfrm flipV="1">
                    <a:off x="3799468" y="3481033"/>
                    <a:ext cx="58777" cy="94257"/>
                  </a:xfrm>
                  <a:custGeom>
                    <a:avLst/>
                    <a:gdLst>
                      <a:gd name="connsiteX0" fmla="*/ 13149 w 58777"/>
                      <a:gd name="connsiteY0" fmla="*/ 8314 h 94257"/>
                      <a:gd name="connsiteX1" fmla="*/ 56865 w 58777"/>
                      <a:gd name="connsiteY1" fmla="*/ 8314 h 94257"/>
                      <a:gd name="connsiteX2" fmla="*/ 56865 w 58777"/>
                      <a:gd name="connsiteY2" fmla="*/ -2223 h 94257"/>
                      <a:gd name="connsiteX3" fmla="*/ -1913 w 58777"/>
                      <a:gd name="connsiteY3" fmla="*/ -2223 h 94257"/>
                      <a:gd name="connsiteX4" fmla="*/ -1913 w 58777"/>
                      <a:gd name="connsiteY4" fmla="*/ 8314 h 94257"/>
                      <a:gd name="connsiteX5" fmla="*/ 17515 w 58777"/>
                      <a:gd name="connsiteY5" fmla="*/ 28118 h 94257"/>
                      <a:gd name="connsiteX6" fmla="*/ 32993 w 58777"/>
                      <a:gd name="connsiteY6" fmla="*/ 44171 h 94257"/>
                      <a:gd name="connsiteX7" fmla="*/ 41387 w 58777"/>
                      <a:gd name="connsiteY7" fmla="*/ 55601 h 94257"/>
                      <a:gd name="connsiteX8" fmla="*/ 43788 w 58777"/>
                      <a:gd name="connsiteY8" fmla="*/ 64809 h 94257"/>
                      <a:gd name="connsiteX9" fmla="*/ 38608 w 58777"/>
                      <a:gd name="connsiteY9" fmla="*/ 76834 h 94257"/>
                      <a:gd name="connsiteX10" fmla="*/ 25115 w 58777"/>
                      <a:gd name="connsiteY10" fmla="*/ 81498 h 94257"/>
                      <a:gd name="connsiteX11" fmla="*/ 12673 w 58777"/>
                      <a:gd name="connsiteY11" fmla="*/ 79454 h 94257"/>
                      <a:gd name="connsiteX12" fmla="*/ -1297 w 58777"/>
                      <a:gd name="connsiteY12" fmla="*/ 73243 h 94257"/>
                      <a:gd name="connsiteX13" fmla="*/ -1297 w 58777"/>
                      <a:gd name="connsiteY13" fmla="*/ 85903 h 94257"/>
                      <a:gd name="connsiteX14" fmla="*/ 12831 w 58777"/>
                      <a:gd name="connsiteY14" fmla="*/ 90487 h 94257"/>
                      <a:gd name="connsiteX15" fmla="*/ 24877 w 58777"/>
                      <a:gd name="connsiteY15" fmla="*/ 92035 h 94257"/>
                      <a:gd name="connsiteX16" fmla="*/ 47816 w 58777"/>
                      <a:gd name="connsiteY16" fmla="*/ 84831 h 94257"/>
                      <a:gd name="connsiteX17" fmla="*/ 56369 w 58777"/>
                      <a:gd name="connsiteY17" fmla="*/ 65623 h 94257"/>
                      <a:gd name="connsiteX18" fmla="*/ 54225 w 58777"/>
                      <a:gd name="connsiteY18" fmla="*/ 54788 h 94257"/>
                      <a:gd name="connsiteX19" fmla="*/ 46447 w 58777"/>
                      <a:gd name="connsiteY19" fmla="*/ 42743 h 94257"/>
                      <a:gd name="connsiteX20" fmla="*/ 36584 w 58777"/>
                      <a:gd name="connsiteY20" fmla="*/ 32345 h 94257"/>
                      <a:gd name="connsiteX21" fmla="*/ 13149 w 58777"/>
                      <a:gd name="connsiteY21" fmla="*/ 8314 h 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77" h="94257">
                        <a:moveTo>
                          <a:pt x="13149" y="8314"/>
                        </a:moveTo>
                        <a:lnTo>
                          <a:pt x="56865" y="8314"/>
                        </a:lnTo>
                        <a:lnTo>
                          <a:pt x="56865" y="-2223"/>
                        </a:lnTo>
                        <a:lnTo>
                          <a:pt x="-1913" y="-2223"/>
                        </a:lnTo>
                        <a:lnTo>
                          <a:pt x="-1913" y="8314"/>
                        </a:lnTo>
                        <a:cubicBezTo>
                          <a:pt x="2837" y="13235"/>
                          <a:pt x="9313" y="19837"/>
                          <a:pt x="17515" y="28118"/>
                        </a:cubicBezTo>
                        <a:cubicBezTo>
                          <a:pt x="25730" y="36413"/>
                          <a:pt x="30889" y="41764"/>
                          <a:pt x="32993" y="44171"/>
                        </a:cubicBezTo>
                        <a:cubicBezTo>
                          <a:pt x="37001" y="48669"/>
                          <a:pt x="39799" y="52479"/>
                          <a:pt x="41387" y="55601"/>
                        </a:cubicBezTo>
                        <a:cubicBezTo>
                          <a:pt x="42987" y="58724"/>
                          <a:pt x="43788" y="61793"/>
                          <a:pt x="43788" y="64809"/>
                        </a:cubicBezTo>
                        <a:cubicBezTo>
                          <a:pt x="43788" y="69730"/>
                          <a:pt x="42061" y="73739"/>
                          <a:pt x="38608" y="76834"/>
                        </a:cubicBezTo>
                        <a:cubicBezTo>
                          <a:pt x="35156" y="79943"/>
                          <a:pt x="30658" y="81498"/>
                          <a:pt x="25115" y="81498"/>
                        </a:cubicBezTo>
                        <a:cubicBezTo>
                          <a:pt x="21186" y="81498"/>
                          <a:pt x="17038" y="80816"/>
                          <a:pt x="12673" y="79454"/>
                        </a:cubicBezTo>
                        <a:cubicBezTo>
                          <a:pt x="8320" y="78091"/>
                          <a:pt x="3664" y="76021"/>
                          <a:pt x="-1297" y="73243"/>
                        </a:cubicBezTo>
                        <a:lnTo>
                          <a:pt x="-1297" y="85903"/>
                        </a:lnTo>
                        <a:cubicBezTo>
                          <a:pt x="3743" y="87927"/>
                          <a:pt x="8453" y="89455"/>
                          <a:pt x="12831" y="90487"/>
                        </a:cubicBezTo>
                        <a:cubicBezTo>
                          <a:pt x="17223" y="91519"/>
                          <a:pt x="21239" y="92035"/>
                          <a:pt x="24877" y="92035"/>
                        </a:cubicBezTo>
                        <a:cubicBezTo>
                          <a:pt x="34468" y="92035"/>
                          <a:pt x="42114" y="89634"/>
                          <a:pt x="47816" y="84831"/>
                        </a:cubicBezTo>
                        <a:cubicBezTo>
                          <a:pt x="53518" y="80042"/>
                          <a:pt x="56369" y="73639"/>
                          <a:pt x="56369" y="65623"/>
                        </a:cubicBezTo>
                        <a:cubicBezTo>
                          <a:pt x="56369" y="61813"/>
                          <a:pt x="55654" y="58201"/>
                          <a:pt x="54225" y="54788"/>
                        </a:cubicBezTo>
                        <a:cubicBezTo>
                          <a:pt x="52810" y="51388"/>
                          <a:pt x="50217" y="47373"/>
                          <a:pt x="46447" y="42743"/>
                        </a:cubicBezTo>
                        <a:cubicBezTo>
                          <a:pt x="45415" y="41539"/>
                          <a:pt x="42127" y="38073"/>
                          <a:pt x="36584" y="32345"/>
                        </a:cubicBezTo>
                        <a:cubicBezTo>
                          <a:pt x="31055" y="26616"/>
                          <a:pt x="23243" y="18606"/>
                          <a:pt x="13149" y="8314"/>
                        </a:cubicBezTo>
                        <a:close/>
                      </a:path>
                    </a:pathLst>
                  </a:custGeom>
                  <a:solidFill>
                    <a:srgbClr val="000000"/>
                  </a:solidFill>
                  <a:ln w="20" cap="flat">
                    <a:noFill/>
                    <a:prstDash val="solid"/>
                    <a:round/>
                  </a:ln>
                </p:spPr>
                <p:txBody>
                  <a:bodyPr rtlCol="0" anchor="ctr"/>
                  <a:lstStyle/>
                  <a:p>
                    <a:endParaRPr lang="en-US" sz="1400"/>
                  </a:p>
                </p:txBody>
              </p:sp>
            </p:grpSp>
          </p:grpSp>
          <p:grpSp>
            <p:nvGrpSpPr>
              <p:cNvPr id="251" name="Graphic 1109">
                <a:extLst>
                  <a:ext uri="{FF2B5EF4-FFF2-40B4-BE49-F238E27FC236}">
                    <a16:creationId xmlns:a16="http://schemas.microsoft.com/office/drawing/2014/main" id="{EB993F81-AD27-B5AD-31A2-372CB0AC16B5}"/>
                  </a:ext>
                </a:extLst>
              </p:cNvPr>
              <p:cNvGrpSpPr/>
              <p:nvPr/>
            </p:nvGrpSpPr>
            <p:grpSpPr>
              <a:xfrm>
                <a:off x="3677364" y="3046312"/>
                <a:ext cx="282495" cy="96063"/>
                <a:chOff x="3677364" y="3046312"/>
                <a:chExt cx="282495" cy="96063"/>
              </a:xfrm>
              <a:solidFill>
                <a:srgbClr val="000000"/>
              </a:solidFill>
            </p:grpSpPr>
            <p:sp>
              <p:nvSpPr>
                <p:cNvPr id="309" name="Freeform 308">
                  <a:extLst>
                    <a:ext uri="{FF2B5EF4-FFF2-40B4-BE49-F238E27FC236}">
                      <a16:creationId xmlns:a16="http://schemas.microsoft.com/office/drawing/2014/main" id="{DAE1D7DA-FACC-A949-C54E-39E948177B9C}"/>
                    </a:ext>
                  </a:extLst>
                </p:cNvPr>
                <p:cNvSpPr/>
                <p:nvPr/>
              </p:nvSpPr>
              <p:spPr>
                <a:xfrm>
                  <a:off x="3915410" y="3092323"/>
                  <a:ext cx="44450" cy="12700"/>
                </a:xfrm>
                <a:custGeom>
                  <a:avLst/>
                  <a:gdLst>
                    <a:gd name="connsiteX0" fmla="*/ 44498 w 44450"/>
                    <a:gd name="connsiteY0" fmla="*/ 117 h 12700"/>
                    <a:gd name="connsiteX1" fmla="*/ 48 w 44450"/>
                    <a:gd name="connsiteY1" fmla="*/ 117 h 12700"/>
                  </a:gdLst>
                  <a:ahLst/>
                  <a:cxnLst>
                    <a:cxn ang="0">
                      <a:pos x="connsiteX0" y="connsiteY0"/>
                    </a:cxn>
                    <a:cxn ang="0">
                      <a:pos x="connsiteX1" y="connsiteY1"/>
                    </a:cxn>
                  </a:cxnLst>
                  <a:rect l="l" t="t" r="r" b="b"/>
                  <a:pathLst>
                    <a:path w="44450" h="12700">
                      <a:moveTo>
                        <a:pt x="44498" y="117"/>
                      </a:moveTo>
                      <a:lnTo>
                        <a:pt x="48" y="117"/>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310" name="Graphic 1109">
                  <a:extLst>
                    <a:ext uri="{FF2B5EF4-FFF2-40B4-BE49-F238E27FC236}">
                      <a16:creationId xmlns:a16="http://schemas.microsoft.com/office/drawing/2014/main" id="{657EC911-A0D2-9BF3-336F-DA56F0C3F968}"/>
                    </a:ext>
                  </a:extLst>
                </p:cNvPr>
                <p:cNvGrpSpPr/>
                <p:nvPr/>
              </p:nvGrpSpPr>
              <p:grpSpPr>
                <a:xfrm>
                  <a:off x="3677364" y="3046312"/>
                  <a:ext cx="186476" cy="96063"/>
                  <a:chOff x="3677364" y="3046312"/>
                  <a:chExt cx="186476" cy="96063"/>
                </a:xfrm>
                <a:solidFill>
                  <a:srgbClr val="000000"/>
                </a:solidFill>
              </p:grpSpPr>
              <p:sp>
                <p:nvSpPr>
                  <p:cNvPr id="311" name="Freeform 310">
                    <a:extLst>
                      <a:ext uri="{FF2B5EF4-FFF2-40B4-BE49-F238E27FC236}">
                        <a16:creationId xmlns:a16="http://schemas.microsoft.com/office/drawing/2014/main" id="{5CBDE745-498F-7B1C-3C02-4B7559A31D54}"/>
                      </a:ext>
                    </a:extLst>
                  </p:cNvPr>
                  <p:cNvSpPr/>
                  <p:nvPr/>
                </p:nvSpPr>
                <p:spPr>
                  <a:xfrm flipV="1">
                    <a:off x="3677364" y="3046312"/>
                    <a:ext cx="63996" cy="96063"/>
                  </a:xfrm>
                  <a:custGeom>
                    <a:avLst/>
                    <a:gdLst>
                      <a:gd name="connsiteX0" fmla="*/ 29982 w 63996"/>
                      <a:gd name="connsiteY0" fmla="*/ 83930 h 96063"/>
                      <a:gd name="connsiteX1" fmla="*/ 15436 w 63996"/>
                      <a:gd name="connsiteY1" fmla="*/ 74405 h 96063"/>
                      <a:gd name="connsiteX2" fmla="*/ 10575 w 63996"/>
                      <a:gd name="connsiteY2" fmla="*/ 45790 h 96063"/>
                      <a:gd name="connsiteX3" fmla="*/ 15436 w 63996"/>
                      <a:gd name="connsiteY3" fmla="*/ 17235 h 96063"/>
                      <a:gd name="connsiteX4" fmla="*/ 29982 w 63996"/>
                      <a:gd name="connsiteY4" fmla="*/ 7710 h 96063"/>
                      <a:gd name="connsiteX5" fmla="*/ 44587 w 63996"/>
                      <a:gd name="connsiteY5" fmla="*/ 17235 h 96063"/>
                      <a:gd name="connsiteX6" fmla="*/ 49468 w 63996"/>
                      <a:gd name="connsiteY6" fmla="*/ 45790 h 96063"/>
                      <a:gd name="connsiteX7" fmla="*/ 44587 w 63996"/>
                      <a:gd name="connsiteY7" fmla="*/ 74405 h 96063"/>
                      <a:gd name="connsiteX8" fmla="*/ 29982 w 63996"/>
                      <a:gd name="connsiteY8" fmla="*/ 83930 h 96063"/>
                      <a:gd name="connsiteX9" fmla="*/ 29982 w 63996"/>
                      <a:gd name="connsiteY9" fmla="*/ 93852 h 96063"/>
                      <a:gd name="connsiteX10" fmla="*/ 53774 w 63996"/>
                      <a:gd name="connsiteY10" fmla="*/ 81529 h 96063"/>
                      <a:gd name="connsiteX11" fmla="*/ 61990 w 63996"/>
                      <a:gd name="connsiteY11" fmla="*/ 45790 h 96063"/>
                      <a:gd name="connsiteX12" fmla="*/ 53774 w 63996"/>
                      <a:gd name="connsiteY12" fmla="*/ 10091 h 96063"/>
                      <a:gd name="connsiteX13" fmla="*/ 29982 w 63996"/>
                      <a:gd name="connsiteY13" fmla="*/ -2212 h 96063"/>
                      <a:gd name="connsiteX14" fmla="*/ 6209 w 63996"/>
                      <a:gd name="connsiteY14" fmla="*/ 10091 h 96063"/>
                      <a:gd name="connsiteX15" fmla="*/ -2006 w 63996"/>
                      <a:gd name="connsiteY15" fmla="*/ 45790 h 96063"/>
                      <a:gd name="connsiteX16" fmla="*/ 6209 w 63996"/>
                      <a:gd name="connsiteY16" fmla="*/ 81529 h 96063"/>
                      <a:gd name="connsiteX17" fmla="*/ 29982 w 63996"/>
                      <a:gd name="connsiteY17" fmla="*/ 93852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82" y="83930"/>
                        </a:moveTo>
                        <a:cubicBezTo>
                          <a:pt x="23539" y="83930"/>
                          <a:pt x="18691" y="80755"/>
                          <a:pt x="15436" y="74405"/>
                        </a:cubicBezTo>
                        <a:cubicBezTo>
                          <a:pt x="12195" y="68068"/>
                          <a:pt x="10575" y="58530"/>
                          <a:pt x="10575" y="45790"/>
                        </a:cubicBezTo>
                        <a:cubicBezTo>
                          <a:pt x="10575" y="33103"/>
                          <a:pt x="12195" y="23585"/>
                          <a:pt x="15436" y="17235"/>
                        </a:cubicBezTo>
                        <a:cubicBezTo>
                          <a:pt x="18691" y="10885"/>
                          <a:pt x="23539" y="7710"/>
                          <a:pt x="29982" y="7710"/>
                        </a:cubicBezTo>
                        <a:cubicBezTo>
                          <a:pt x="36477" y="7710"/>
                          <a:pt x="41346" y="10885"/>
                          <a:pt x="44587" y="17235"/>
                        </a:cubicBezTo>
                        <a:cubicBezTo>
                          <a:pt x="47841" y="23585"/>
                          <a:pt x="49468" y="33103"/>
                          <a:pt x="49468" y="45790"/>
                        </a:cubicBezTo>
                        <a:cubicBezTo>
                          <a:pt x="49468" y="58530"/>
                          <a:pt x="47841" y="68068"/>
                          <a:pt x="44587" y="74405"/>
                        </a:cubicBezTo>
                        <a:cubicBezTo>
                          <a:pt x="41346" y="80755"/>
                          <a:pt x="36477" y="83930"/>
                          <a:pt x="29982" y="83930"/>
                        </a:cubicBezTo>
                        <a:close/>
                        <a:moveTo>
                          <a:pt x="29982" y="93852"/>
                        </a:moveTo>
                        <a:cubicBezTo>
                          <a:pt x="40367" y="93852"/>
                          <a:pt x="48297" y="89744"/>
                          <a:pt x="53774" y="81529"/>
                        </a:cubicBezTo>
                        <a:cubicBezTo>
                          <a:pt x="59251" y="73327"/>
                          <a:pt x="61990" y="61414"/>
                          <a:pt x="61990" y="45790"/>
                        </a:cubicBezTo>
                        <a:cubicBezTo>
                          <a:pt x="61990" y="30206"/>
                          <a:pt x="59251" y="18307"/>
                          <a:pt x="53774" y="10091"/>
                        </a:cubicBezTo>
                        <a:cubicBezTo>
                          <a:pt x="48297" y="1889"/>
                          <a:pt x="40367" y="-2212"/>
                          <a:pt x="29982" y="-2212"/>
                        </a:cubicBezTo>
                        <a:cubicBezTo>
                          <a:pt x="19610" y="-2212"/>
                          <a:pt x="11686" y="1889"/>
                          <a:pt x="6209" y="10091"/>
                        </a:cubicBezTo>
                        <a:cubicBezTo>
                          <a:pt x="732" y="18307"/>
                          <a:pt x="-2006" y="30206"/>
                          <a:pt x="-2006" y="45790"/>
                        </a:cubicBezTo>
                        <a:cubicBezTo>
                          <a:pt x="-2006" y="61414"/>
                          <a:pt x="732" y="73327"/>
                          <a:pt x="6209" y="81529"/>
                        </a:cubicBezTo>
                        <a:cubicBezTo>
                          <a:pt x="11686" y="89744"/>
                          <a:pt x="19610" y="93852"/>
                          <a:pt x="29982" y="93852"/>
                        </a:cubicBezTo>
                        <a:close/>
                      </a:path>
                    </a:pathLst>
                  </a:custGeom>
                  <a:solidFill>
                    <a:srgbClr val="000000"/>
                  </a:solidFill>
                  <a:ln w="20" cap="flat">
                    <a:noFill/>
                    <a:prstDash val="solid"/>
                    <a:round/>
                  </a:ln>
                </p:spPr>
                <p:txBody>
                  <a:bodyPr rtlCol="0" anchor="ctr"/>
                  <a:lstStyle/>
                  <a:p>
                    <a:endParaRPr lang="en-US" sz="1400"/>
                  </a:p>
                </p:txBody>
              </p:sp>
              <p:sp>
                <p:nvSpPr>
                  <p:cNvPr id="312" name="Freeform 311">
                    <a:extLst>
                      <a:ext uri="{FF2B5EF4-FFF2-40B4-BE49-F238E27FC236}">
                        <a16:creationId xmlns:a16="http://schemas.microsoft.com/office/drawing/2014/main" id="{9219C3A4-464E-3917-6603-5CC8143C2A02}"/>
                      </a:ext>
                    </a:extLst>
                  </p:cNvPr>
                  <p:cNvSpPr/>
                  <p:nvPr/>
                </p:nvSpPr>
                <p:spPr>
                  <a:xfrm flipV="1">
                    <a:off x="3763364" y="3124814"/>
                    <a:ext cx="13096" cy="15755"/>
                  </a:xfrm>
                  <a:custGeom>
                    <a:avLst/>
                    <a:gdLst>
                      <a:gd name="connsiteX0" fmla="*/ -981 w 13096"/>
                      <a:gd name="connsiteY0" fmla="*/ 15480 h 15755"/>
                      <a:gd name="connsiteX1" fmla="*/ 12116 w 13096"/>
                      <a:gd name="connsiteY1" fmla="*/ 15480 h 15755"/>
                      <a:gd name="connsiteX2" fmla="*/ 12116 w 13096"/>
                      <a:gd name="connsiteY2" fmla="*/ -276 h 15755"/>
                      <a:gd name="connsiteX3" fmla="*/ -981 w 13096"/>
                      <a:gd name="connsiteY3" fmla="*/ -276 h 15755"/>
                      <a:gd name="connsiteX4" fmla="*/ -981 w 13096"/>
                      <a:gd name="connsiteY4" fmla="*/ 15480 h 15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 h="15755">
                        <a:moveTo>
                          <a:pt x="-981" y="15480"/>
                        </a:moveTo>
                        <a:lnTo>
                          <a:pt x="12116" y="15480"/>
                        </a:lnTo>
                        <a:lnTo>
                          <a:pt x="12116" y="-276"/>
                        </a:lnTo>
                        <a:lnTo>
                          <a:pt x="-981" y="-276"/>
                        </a:lnTo>
                        <a:lnTo>
                          <a:pt x="-981" y="15480"/>
                        </a:lnTo>
                        <a:close/>
                      </a:path>
                    </a:pathLst>
                  </a:custGeom>
                  <a:solidFill>
                    <a:srgbClr val="000000"/>
                  </a:solidFill>
                  <a:ln w="20" cap="flat">
                    <a:noFill/>
                    <a:prstDash val="solid"/>
                    <a:round/>
                  </a:ln>
                </p:spPr>
                <p:txBody>
                  <a:bodyPr rtlCol="0" anchor="ctr"/>
                  <a:lstStyle/>
                  <a:p>
                    <a:endParaRPr lang="en-US" sz="1400"/>
                  </a:p>
                </p:txBody>
              </p:sp>
              <p:sp>
                <p:nvSpPr>
                  <p:cNvPr id="313" name="Freeform 312">
                    <a:extLst>
                      <a:ext uri="{FF2B5EF4-FFF2-40B4-BE49-F238E27FC236}">
                        <a16:creationId xmlns:a16="http://schemas.microsoft.com/office/drawing/2014/main" id="{C9275B67-98FB-0906-0F84-8A016176D879}"/>
                      </a:ext>
                    </a:extLst>
                  </p:cNvPr>
                  <p:cNvSpPr/>
                  <p:nvPr/>
                </p:nvSpPr>
                <p:spPr>
                  <a:xfrm flipV="1">
                    <a:off x="3796372" y="3047979"/>
                    <a:ext cx="67468" cy="92590"/>
                  </a:xfrm>
                  <a:custGeom>
                    <a:avLst/>
                    <a:gdLst>
                      <a:gd name="connsiteX0" fmla="*/ 39816 w 67468"/>
                      <a:gd name="connsiteY0" fmla="*/ 79462 h 92590"/>
                      <a:gd name="connsiteX1" fmla="*/ 8185 w 67468"/>
                      <a:gd name="connsiteY1" fmla="*/ 30031 h 92590"/>
                      <a:gd name="connsiteX2" fmla="*/ 39816 w 67468"/>
                      <a:gd name="connsiteY2" fmla="*/ 30031 h 92590"/>
                      <a:gd name="connsiteX3" fmla="*/ 39816 w 67468"/>
                      <a:gd name="connsiteY3" fmla="*/ 79462 h 92590"/>
                      <a:gd name="connsiteX4" fmla="*/ 36521 w 67468"/>
                      <a:gd name="connsiteY4" fmla="*/ 90376 h 92590"/>
                      <a:gd name="connsiteX5" fmla="*/ 52277 w 67468"/>
                      <a:gd name="connsiteY5" fmla="*/ 90376 h 92590"/>
                      <a:gd name="connsiteX6" fmla="*/ 52277 w 67468"/>
                      <a:gd name="connsiteY6" fmla="*/ 30031 h 92590"/>
                      <a:gd name="connsiteX7" fmla="*/ 65493 w 67468"/>
                      <a:gd name="connsiteY7" fmla="*/ 30031 h 92590"/>
                      <a:gd name="connsiteX8" fmla="*/ 65493 w 67468"/>
                      <a:gd name="connsiteY8" fmla="*/ 19613 h 92590"/>
                      <a:gd name="connsiteX9" fmla="*/ 52277 w 67468"/>
                      <a:gd name="connsiteY9" fmla="*/ 19613 h 92590"/>
                      <a:gd name="connsiteX10" fmla="*/ 52277 w 67468"/>
                      <a:gd name="connsiteY10" fmla="*/ -2215 h 92590"/>
                      <a:gd name="connsiteX11" fmla="*/ 39816 w 67468"/>
                      <a:gd name="connsiteY11" fmla="*/ -2215 h 92590"/>
                      <a:gd name="connsiteX12" fmla="*/ 39816 w 67468"/>
                      <a:gd name="connsiteY12" fmla="*/ 19613 h 92590"/>
                      <a:gd name="connsiteX13" fmla="*/ -1975 w 67468"/>
                      <a:gd name="connsiteY13" fmla="*/ 19613 h 92590"/>
                      <a:gd name="connsiteX14" fmla="*/ -1975 w 67468"/>
                      <a:gd name="connsiteY14" fmla="*/ 31698 h 92590"/>
                      <a:gd name="connsiteX15" fmla="*/ 36521 w 67468"/>
                      <a:gd name="connsiteY15" fmla="*/ 90376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8" h="92590">
                        <a:moveTo>
                          <a:pt x="39816" y="79462"/>
                        </a:moveTo>
                        <a:lnTo>
                          <a:pt x="8185" y="30031"/>
                        </a:lnTo>
                        <a:lnTo>
                          <a:pt x="39816" y="30031"/>
                        </a:lnTo>
                        <a:lnTo>
                          <a:pt x="39816" y="79462"/>
                        </a:lnTo>
                        <a:close/>
                        <a:moveTo>
                          <a:pt x="36521" y="90376"/>
                        </a:moveTo>
                        <a:lnTo>
                          <a:pt x="52277" y="90376"/>
                        </a:lnTo>
                        <a:lnTo>
                          <a:pt x="52277" y="30031"/>
                        </a:lnTo>
                        <a:lnTo>
                          <a:pt x="65493" y="30031"/>
                        </a:lnTo>
                        <a:lnTo>
                          <a:pt x="65493" y="19613"/>
                        </a:lnTo>
                        <a:lnTo>
                          <a:pt x="52277" y="19613"/>
                        </a:lnTo>
                        <a:lnTo>
                          <a:pt x="52277" y="-2215"/>
                        </a:lnTo>
                        <a:lnTo>
                          <a:pt x="39816" y="-2215"/>
                        </a:lnTo>
                        <a:lnTo>
                          <a:pt x="39816" y="19613"/>
                        </a:lnTo>
                        <a:lnTo>
                          <a:pt x="-1975" y="19613"/>
                        </a:lnTo>
                        <a:lnTo>
                          <a:pt x="-1975" y="31698"/>
                        </a:lnTo>
                        <a:lnTo>
                          <a:pt x="36521" y="90376"/>
                        </a:lnTo>
                        <a:close/>
                      </a:path>
                    </a:pathLst>
                  </a:custGeom>
                  <a:solidFill>
                    <a:srgbClr val="000000"/>
                  </a:solidFill>
                  <a:ln w="20" cap="flat">
                    <a:noFill/>
                    <a:prstDash val="solid"/>
                    <a:round/>
                  </a:ln>
                </p:spPr>
                <p:txBody>
                  <a:bodyPr rtlCol="0" anchor="ctr"/>
                  <a:lstStyle/>
                  <a:p>
                    <a:endParaRPr lang="en-US" sz="1400"/>
                  </a:p>
                </p:txBody>
              </p:sp>
            </p:grpSp>
          </p:grpSp>
          <p:grpSp>
            <p:nvGrpSpPr>
              <p:cNvPr id="252" name="Graphic 1109">
                <a:extLst>
                  <a:ext uri="{FF2B5EF4-FFF2-40B4-BE49-F238E27FC236}">
                    <a16:creationId xmlns:a16="http://schemas.microsoft.com/office/drawing/2014/main" id="{8F73926E-0E9A-835E-EEEF-934436CB3E10}"/>
                  </a:ext>
                </a:extLst>
              </p:cNvPr>
              <p:cNvGrpSpPr/>
              <p:nvPr/>
            </p:nvGrpSpPr>
            <p:grpSpPr>
              <a:xfrm>
                <a:off x="3677364" y="2611594"/>
                <a:ext cx="282495" cy="96063"/>
                <a:chOff x="3677364" y="2611594"/>
                <a:chExt cx="282495" cy="96063"/>
              </a:xfrm>
              <a:solidFill>
                <a:srgbClr val="000000"/>
              </a:solidFill>
            </p:grpSpPr>
            <p:sp>
              <p:nvSpPr>
                <p:cNvPr id="304" name="Freeform 303">
                  <a:extLst>
                    <a:ext uri="{FF2B5EF4-FFF2-40B4-BE49-F238E27FC236}">
                      <a16:creationId xmlns:a16="http://schemas.microsoft.com/office/drawing/2014/main" id="{52F17AD6-4B71-674A-4362-2B97ECA083F3}"/>
                    </a:ext>
                  </a:extLst>
                </p:cNvPr>
                <p:cNvSpPr/>
                <p:nvPr/>
              </p:nvSpPr>
              <p:spPr>
                <a:xfrm>
                  <a:off x="3915410" y="2657602"/>
                  <a:ext cx="44450" cy="12700"/>
                </a:xfrm>
                <a:custGeom>
                  <a:avLst/>
                  <a:gdLst>
                    <a:gd name="connsiteX0" fmla="*/ 44498 w 44450"/>
                    <a:gd name="connsiteY0" fmla="*/ 83 h 12700"/>
                    <a:gd name="connsiteX1" fmla="*/ 48 w 44450"/>
                    <a:gd name="connsiteY1" fmla="*/ 83 h 12700"/>
                  </a:gdLst>
                  <a:ahLst/>
                  <a:cxnLst>
                    <a:cxn ang="0">
                      <a:pos x="connsiteX0" y="connsiteY0"/>
                    </a:cxn>
                    <a:cxn ang="0">
                      <a:pos x="connsiteX1" y="connsiteY1"/>
                    </a:cxn>
                  </a:cxnLst>
                  <a:rect l="l" t="t" r="r" b="b"/>
                  <a:pathLst>
                    <a:path w="44450" h="12700">
                      <a:moveTo>
                        <a:pt x="44498" y="83"/>
                      </a:moveTo>
                      <a:lnTo>
                        <a:pt x="48" y="83"/>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305" name="Graphic 1109">
                  <a:extLst>
                    <a:ext uri="{FF2B5EF4-FFF2-40B4-BE49-F238E27FC236}">
                      <a16:creationId xmlns:a16="http://schemas.microsoft.com/office/drawing/2014/main" id="{EB4699E3-6E1B-A33C-37D0-3D9CFF3CED0C}"/>
                    </a:ext>
                  </a:extLst>
                </p:cNvPr>
                <p:cNvGrpSpPr/>
                <p:nvPr/>
              </p:nvGrpSpPr>
              <p:grpSpPr>
                <a:xfrm>
                  <a:off x="3677364" y="2611594"/>
                  <a:ext cx="185603" cy="96063"/>
                  <a:chOff x="3677364" y="2611594"/>
                  <a:chExt cx="185603" cy="96063"/>
                </a:xfrm>
                <a:solidFill>
                  <a:srgbClr val="000000"/>
                </a:solidFill>
              </p:grpSpPr>
              <p:sp>
                <p:nvSpPr>
                  <p:cNvPr id="306" name="Freeform 305">
                    <a:extLst>
                      <a:ext uri="{FF2B5EF4-FFF2-40B4-BE49-F238E27FC236}">
                        <a16:creationId xmlns:a16="http://schemas.microsoft.com/office/drawing/2014/main" id="{641B4A10-D083-9008-F78F-558269EEF2A3}"/>
                      </a:ext>
                    </a:extLst>
                  </p:cNvPr>
                  <p:cNvSpPr/>
                  <p:nvPr/>
                </p:nvSpPr>
                <p:spPr>
                  <a:xfrm flipV="1">
                    <a:off x="3677364" y="2611594"/>
                    <a:ext cx="63996" cy="96063"/>
                  </a:xfrm>
                  <a:custGeom>
                    <a:avLst/>
                    <a:gdLst>
                      <a:gd name="connsiteX0" fmla="*/ 29982 w 63996"/>
                      <a:gd name="connsiteY0" fmla="*/ 83896 h 96063"/>
                      <a:gd name="connsiteX1" fmla="*/ 15436 w 63996"/>
                      <a:gd name="connsiteY1" fmla="*/ 74371 h 96063"/>
                      <a:gd name="connsiteX2" fmla="*/ 10575 w 63996"/>
                      <a:gd name="connsiteY2" fmla="*/ 45756 h 96063"/>
                      <a:gd name="connsiteX3" fmla="*/ 15436 w 63996"/>
                      <a:gd name="connsiteY3" fmla="*/ 17201 h 96063"/>
                      <a:gd name="connsiteX4" fmla="*/ 29982 w 63996"/>
                      <a:gd name="connsiteY4" fmla="*/ 7676 h 96063"/>
                      <a:gd name="connsiteX5" fmla="*/ 44587 w 63996"/>
                      <a:gd name="connsiteY5" fmla="*/ 17201 h 96063"/>
                      <a:gd name="connsiteX6" fmla="*/ 49468 w 63996"/>
                      <a:gd name="connsiteY6" fmla="*/ 45756 h 96063"/>
                      <a:gd name="connsiteX7" fmla="*/ 44587 w 63996"/>
                      <a:gd name="connsiteY7" fmla="*/ 74371 h 96063"/>
                      <a:gd name="connsiteX8" fmla="*/ 29982 w 63996"/>
                      <a:gd name="connsiteY8" fmla="*/ 83896 h 96063"/>
                      <a:gd name="connsiteX9" fmla="*/ 29982 w 63996"/>
                      <a:gd name="connsiteY9" fmla="*/ 93818 h 96063"/>
                      <a:gd name="connsiteX10" fmla="*/ 53774 w 63996"/>
                      <a:gd name="connsiteY10" fmla="*/ 81495 h 96063"/>
                      <a:gd name="connsiteX11" fmla="*/ 61990 w 63996"/>
                      <a:gd name="connsiteY11" fmla="*/ 45756 h 96063"/>
                      <a:gd name="connsiteX12" fmla="*/ 53774 w 63996"/>
                      <a:gd name="connsiteY12" fmla="*/ 10057 h 96063"/>
                      <a:gd name="connsiteX13" fmla="*/ 29982 w 63996"/>
                      <a:gd name="connsiteY13" fmla="*/ -2246 h 96063"/>
                      <a:gd name="connsiteX14" fmla="*/ 6209 w 63996"/>
                      <a:gd name="connsiteY14" fmla="*/ 10057 h 96063"/>
                      <a:gd name="connsiteX15" fmla="*/ -2006 w 63996"/>
                      <a:gd name="connsiteY15" fmla="*/ 45756 h 96063"/>
                      <a:gd name="connsiteX16" fmla="*/ 6209 w 63996"/>
                      <a:gd name="connsiteY16" fmla="*/ 81495 h 96063"/>
                      <a:gd name="connsiteX17" fmla="*/ 29982 w 63996"/>
                      <a:gd name="connsiteY17" fmla="*/ 93818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82" y="83896"/>
                        </a:moveTo>
                        <a:cubicBezTo>
                          <a:pt x="23539" y="83896"/>
                          <a:pt x="18691" y="80721"/>
                          <a:pt x="15436" y="74371"/>
                        </a:cubicBezTo>
                        <a:cubicBezTo>
                          <a:pt x="12195" y="68034"/>
                          <a:pt x="10575" y="58496"/>
                          <a:pt x="10575" y="45756"/>
                        </a:cubicBezTo>
                        <a:cubicBezTo>
                          <a:pt x="10575" y="33069"/>
                          <a:pt x="12195" y="23551"/>
                          <a:pt x="15436" y="17201"/>
                        </a:cubicBezTo>
                        <a:cubicBezTo>
                          <a:pt x="18691" y="10851"/>
                          <a:pt x="23539" y="7676"/>
                          <a:pt x="29982" y="7676"/>
                        </a:cubicBezTo>
                        <a:cubicBezTo>
                          <a:pt x="36477" y="7676"/>
                          <a:pt x="41346" y="10851"/>
                          <a:pt x="44587" y="17201"/>
                        </a:cubicBezTo>
                        <a:cubicBezTo>
                          <a:pt x="47841" y="23551"/>
                          <a:pt x="49468" y="33069"/>
                          <a:pt x="49468" y="45756"/>
                        </a:cubicBezTo>
                        <a:cubicBezTo>
                          <a:pt x="49468" y="58496"/>
                          <a:pt x="47841" y="68034"/>
                          <a:pt x="44587" y="74371"/>
                        </a:cubicBezTo>
                        <a:cubicBezTo>
                          <a:pt x="41346" y="80721"/>
                          <a:pt x="36477" y="83896"/>
                          <a:pt x="29982" y="83896"/>
                        </a:cubicBezTo>
                        <a:close/>
                        <a:moveTo>
                          <a:pt x="29982" y="93818"/>
                        </a:moveTo>
                        <a:cubicBezTo>
                          <a:pt x="40367" y="93818"/>
                          <a:pt x="48297" y="89710"/>
                          <a:pt x="53774" y="81495"/>
                        </a:cubicBezTo>
                        <a:cubicBezTo>
                          <a:pt x="59251" y="73293"/>
                          <a:pt x="61990" y="61380"/>
                          <a:pt x="61990" y="45756"/>
                        </a:cubicBezTo>
                        <a:cubicBezTo>
                          <a:pt x="61990" y="30172"/>
                          <a:pt x="59251" y="18272"/>
                          <a:pt x="53774" y="10057"/>
                        </a:cubicBezTo>
                        <a:cubicBezTo>
                          <a:pt x="48297" y="1855"/>
                          <a:pt x="40367" y="-2246"/>
                          <a:pt x="29982" y="-2246"/>
                        </a:cubicBezTo>
                        <a:cubicBezTo>
                          <a:pt x="19610" y="-2246"/>
                          <a:pt x="11686" y="1855"/>
                          <a:pt x="6209" y="10057"/>
                        </a:cubicBezTo>
                        <a:cubicBezTo>
                          <a:pt x="732" y="18272"/>
                          <a:pt x="-2006" y="30172"/>
                          <a:pt x="-2006" y="45756"/>
                        </a:cubicBezTo>
                        <a:cubicBezTo>
                          <a:pt x="-2006" y="61380"/>
                          <a:pt x="732" y="73293"/>
                          <a:pt x="6209" y="81495"/>
                        </a:cubicBezTo>
                        <a:cubicBezTo>
                          <a:pt x="11686" y="89710"/>
                          <a:pt x="19610" y="93818"/>
                          <a:pt x="29982" y="93818"/>
                        </a:cubicBezTo>
                        <a:close/>
                      </a:path>
                    </a:pathLst>
                  </a:custGeom>
                  <a:solidFill>
                    <a:srgbClr val="000000"/>
                  </a:solidFill>
                  <a:ln w="20" cap="flat">
                    <a:noFill/>
                    <a:prstDash val="solid"/>
                    <a:round/>
                  </a:ln>
                </p:spPr>
                <p:txBody>
                  <a:bodyPr rtlCol="0" anchor="ctr"/>
                  <a:lstStyle/>
                  <a:p>
                    <a:endParaRPr lang="en-US" sz="1400"/>
                  </a:p>
                </p:txBody>
              </p:sp>
              <p:sp>
                <p:nvSpPr>
                  <p:cNvPr id="307" name="Freeform 306">
                    <a:extLst>
                      <a:ext uri="{FF2B5EF4-FFF2-40B4-BE49-F238E27FC236}">
                        <a16:creationId xmlns:a16="http://schemas.microsoft.com/office/drawing/2014/main" id="{DB4FA662-CBE1-92BF-3265-0516DEB289A3}"/>
                      </a:ext>
                    </a:extLst>
                  </p:cNvPr>
                  <p:cNvSpPr/>
                  <p:nvPr/>
                </p:nvSpPr>
                <p:spPr>
                  <a:xfrm flipV="1">
                    <a:off x="3763364" y="2690095"/>
                    <a:ext cx="13096" cy="15755"/>
                  </a:xfrm>
                  <a:custGeom>
                    <a:avLst/>
                    <a:gdLst>
                      <a:gd name="connsiteX0" fmla="*/ -981 w 13096"/>
                      <a:gd name="connsiteY0" fmla="*/ 15445 h 15755"/>
                      <a:gd name="connsiteX1" fmla="*/ 12116 w 13096"/>
                      <a:gd name="connsiteY1" fmla="*/ 15445 h 15755"/>
                      <a:gd name="connsiteX2" fmla="*/ 12116 w 13096"/>
                      <a:gd name="connsiteY2" fmla="*/ -311 h 15755"/>
                      <a:gd name="connsiteX3" fmla="*/ -981 w 13096"/>
                      <a:gd name="connsiteY3" fmla="*/ -311 h 15755"/>
                      <a:gd name="connsiteX4" fmla="*/ -981 w 13096"/>
                      <a:gd name="connsiteY4" fmla="*/ 15445 h 15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 h="15755">
                        <a:moveTo>
                          <a:pt x="-981" y="15445"/>
                        </a:moveTo>
                        <a:lnTo>
                          <a:pt x="12116" y="15445"/>
                        </a:lnTo>
                        <a:lnTo>
                          <a:pt x="12116" y="-311"/>
                        </a:lnTo>
                        <a:lnTo>
                          <a:pt x="-981" y="-311"/>
                        </a:lnTo>
                        <a:lnTo>
                          <a:pt x="-981" y="15445"/>
                        </a:lnTo>
                        <a:close/>
                      </a:path>
                    </a:pathLst>
                  </a:custGeom>
                  <a:solidFill>
                    <a:srgbClr val="000000"/>
                  </a:solidFill>
                  <a:ln w="20" cap="flat">
                    <a:noFill/>
                    <a:prstDash val="solid"/>
                    <a:round/>
                  </a:ln>
                </p:spPr>
                <p:txBody>
                  <a:bodyPr rtlCol="0" anchor="ctr"/>
                  <a:lstStyle/>
                  <a:p>
                    <a:endParaRPr lang="en-US" sz="1400"/>
                  </a:p>
                </p:txBody>
              </p:sp>
              <p:sp>
                <p:nvSpPr>
                  <p:cNvPr id="308" name="Freeform 307">
                    <a:extLst>
                      <a:ext uri="{FF2B5EF4-FFF2-40B4-BE49-F238E27FC236}">
                        <a16:creationId xmlns:a16="http://schemas.microsoft.com/office/drawing/2014/main" id="{DCB72540-C6AD-B30B-1620-BF0A3AB4AC5C}"/>
                      </a:ext>
                    </a:extLst>
                  </p:cNvPr>
                  <p:cNvSpPr/>
                  <p:nvPr/>
                </p:nvSpPr>
                <p:spPr>
                  <a:xfrm flipV="1">
                    <a:off x="3799031" y="2611594"/>
                    <a:ext cx="63936" cy="96063"/>
                  </a:xfrm>
                  <a:custGeom>
                    <a:avLst/>
                    <a:gdLst>
                      <a:gd name="connsiteX0" fmla="*/ 31039 w 63936"/>
                      <a:gd name="connsiteY0" fmla="*/ 50836 h 96063"/>
                      <a:gd name="connsiteX1" fmla="*/ 17665 w 63936"/>
                      <a:gd name="connsiteY1" fmla="*/ 45061 h 96063"/>
                      <a:gd name="connsiteX2" fmla="*/ 12743 w 63936"/>
                      <a:gd name="connsiteY2" fmla="*/ 29266 h 96063"/>
                      <a:gd name="connsiteX3" fmla="*/ 17665 w 63936"/>
                      <a:gd name="connsiteY3" fmla="*/ 13470 h 96063"/>
                      <a:gd name="connsiteX4" fmla="*/ 31039 w 63936"/>
                      <a:gd name="connsiteY4" fmla="*/ 7676 h 96063"/>
                      <a:gd name="connsiteX5" fmla="*/ 44394 w 63936"/>
                      <a:gd name="connsiteY5" fmla="*/ 13470 h 96063"/>
                      <a:gd name="connsiteX6" fmla="*/ 49315 w 63936"/>
                      <a:gd name="connsiteY6" fmla="*/ 29266 h 96063"/>
                      <a:gd name="connsiteX7" fmla="*/ 44394 w 63936"/>
                      <a:gd name="connsiteY7" fmla="*/ 45061 h 96063"/>
                      <a:gd name="connsiteX8" fmla="*/ 31039 w 63936"/>
                      <a:gd name="connsiteY8" fmla="*/ 50836 h 96063"/>
                      <a:gd name="connsiteX9" fmla="*/ 55904 w 63936"/>
                      <a:gd name="connsiteY9" fmla="*/ 90107 h 96063"/>
                      <a:gd name="connsiteX10" fmla="*/ 55904 w 63936"/>
                      <a:gd name="connsiteY10" fmla="*/ 78697 h 96063"/>
                      <a:gd name="connsiteX11" fmla="*/ 46379 w 63936"/>
                      <a:gd name="connsiteY11" fmla="*/ 82090 h 96063"/>
                      <a:gd name="connsiteX12" fmla="*/ 36854 w 63936"/>
                      <a:gd name="connsiteY12" fmla="*/ 83280 h 96063"/>
                      <a:gd name="connsiteX13" fmla="*/ 17903 w 63936"/>
                      <a:gd name="connsiteY13" fmla="*/ 74906 h 96063"/>
                      <a:gd name="connsiteX14" fmla="*/ 10442 w 63936"/>
                      <a:gd name="connsiteY14" fmla="*/ 49606 h 96063"/>
                      <a:gd name="connsiteX15" fmla="*/ 19609 w 63936"/>
                      <a:gd name="connsiteY15" fmla="*/ 57880 h 96063"/>
                      <a:gd name="connsiteX16" fmla="*/ 31774 w 63936"/>
                      <a:gd name="connsiteY16" fmla="*/ 60758 h 96063"/>
                      <a:gd name="connsiteX17" fmla="*/ 53820 w 63936"/>
                      <a:gd name="connsiteY17" fmla="*/ 52285 h 96063"/>
                      <a:gd name="connsiteX18" fmla="*/ 61916 w 63936"/>
                      <a:gd name="connsiteY18" fmla="*/ 29266 h 96063"/>
                      <a:gd name="connsiteX19" fmla="*/ 53483 w 63936"/>
                      <a:gd name="connsiteY19" fmla="*/ 6366 h 96063"/>
                      <a:gd name="connsiteX20" fmla="*/ 31039 w 63936"/>
                      <a:gd name="connsiteY20" fmla="*/ -2246 h 96063"/>
                      <a:gd name="connsiteX21" fmla="*/ 6473 w 63936"/>
                      <a:gd name="connsiteY21" fmla="*/ 10057 h 96063"/>
                      <a:gd name="connsiteX22" fmla="*/ -2020 w 63936"/>
                      <a:gd name="connsiteY22" fmla="*/ 45756 h 96063"/>
                      <a:gd name="connsiteX23" fmla="*/ 8398 w 63936"/>
                      <a:gd name="connsiteY23" fmla="*/ 80760 h 96063"/>
                      <a:gd name="connsiteX24" fmla="*/ 36357 w 63936"/>
                      <a:gd name="connsiteY24" fmla="*/ 93818 h 96063"/>
                      <a:gd name="connsiteX25" fmla="*/ 45882 w 63936"/>
                      <a:gd name="connsiteY25" fmla="*/ 92885 h 96063"/>
                      <a:gd name="connsiteX26" fmla="*/ 55904 w 63936"/>
                      <a:gd name="connsiteY26" fmla="*/ 90107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936" h="96063">
                        <a:moveTo>
                          <a:pt x="31039" y="50836"/>
                        </a:moveTo>
                        <a:cubicBezTo>
                          <a:pt x="25417" y="50836"/>
                          <a:pt x="20959" y="48911"/>
                          <a:pt x="17665" y="45061"/>
                        </a:cubicBezTo>
                        <a:cubicBezTo>
                          <a:pt x="14384" y="41225"/>
                          <a:pt x="12743" y="35960"/>
                          <a:pt x="12743" y="29266"/>
                        </a:cubicBezTo>
                        <a:cubicBezTo>
                          <a:pt x="12743" y="22612"/>
                          <a:pt x="14384" y="17346"/>
                          <a:pt x="17665" y="13470"/>
                        </a:cubicBezTo>
                        <a:cubicBezTo>
                          <a:pt x="20959" y="9607"/>
                          <a:pt x="25417" y="7676"/>
                          <a:pt x="31039" y="7676"/>
                        </a:cubicBezTo>
                        <a:cubicBezTo>
                          <a:pt x="36662" y="7676"/>
                          <a:pt x="41113" y="9607"/>
                          <a:pt x="44394" y="13470"/>
                        </a:cubicBezTo>
                        <a:cubicBezTo>
                          <a:pt x="47675" y="17346"/>
                          <a:pt x="49315" y="22612"/>
                          <a:pt x="49315" y="29266"/>
                        </a:cubicBezTo>
                        <a:cubicBezTo>
                          <a:pt x="49315" y="35960"/>
                          <a:pt x="47675" y="41225"/>
                          <a:pt x="44394" y="45061"/>
                        </a:cubicBezTo>
                        <a:cubicBezTo>
                          <a:pt x="41113" y="48911"/>
                          <a:pt x="36662" y="50836"/>
                          <a:pt x="31039" y="50836"/>
                        </a:cubicBezTo>
                        <a:close/>
                        <a:moveTo>
                          <a:pt x="55904" y="90107"/>
                        </a:moveTo>
                        <a:lnTo>
                          <a:pt x="55904" y="78697"/>
                        </a:lnTo>
                        <a:cubicBezTo>
                          <a:pt x="52755" y="80178"/>
                          <a:pt x="49580" y="81309"/>
                          <a:pt x="46379" y="82090"/>
                        </a:cubicBezTo>
                        <a:cubicBezTo>
                          <a:pt x="43177" y="82884"/>
                          <a:pt x="40002" y="83280"/>
                          <a:pt x="36854" y="83280"/>
                        </a:cubicBezTo>
                        <a:cubicBezTo>
                          <a:pt x="28585" y="83280"/>
                          <a:pt x="22268" y="80489"/>
                          <a:pt x="17903" y="74906"/>
                        </a:cubicBezTo>
                        <a:cubicBezTo>
                          <a:pt x="13550" y="69324"/>
                          <a:pt x="11063" y="60890"/>
                          <a:pt x="10442" y="49606"/>
                        </a:cubicBezTo>
                        <a:cubicBezTo>
                          <a:pt x="12876" y="53204"/>
                          <a:pt x="15932" y="55962"/>
                          <a:pt x="19609" y="57880"/>
                        </a:cubicBezTo>
                        <a:cubicBezTo>
                          <a:pt x="23300" y="59799"/>
                          <a:pt x="27355" y="60758"/>
                          <a:pt x="31774" y="60758"/>
                        </a:cubicBezTo>
                        <a:cubicBezTo>
                          <a:pt x="41074" y="60758"/>
                          <a:pt x="48422" y="57933"/>
                          <a:pt x="53820" y="52285"/>
                        </a:cubicBezTo>
                        <a:cubicBezTo>
                          <a:pt x="59217" y="46649"/>
                          <a:pt x="61916" y="38976"/>
                          <a:pt x="61916" y="29266"/>
                        </a:cubicBezTo>
                        <a:cubicBezTo>
                          <a:pt x="61916" y="19754"/>
                          <a:pt x="59105" y="12121"/>
                          <a:pt x="53483" y="6366"/>
                        </a:cubicBezTo>
                        <a:cubicBezTo>
                          <a:pt x="47860" y="625"/>
                          <a:pt x="40379" y="-2246"/>
                          <a:pt x="31039" y="-2246"/>
                        </a:cubicBezTo>
                        <a:cubicBezTo>
                          <a:pt x="20324" y="-2246"/>
                          <a:pt x="12135" y="1855"/>
                          <a:pt x="6473" y="10057"/>
                        </a:cubicBezTo>
                        <a:cubicBezTo>
                          <a:pt x="811" y="18272"/>
                          <a:pt x="-2020" y="30172"/>
                          <a:pt x="-2020" y="45756"/>
                        </a:cubicBezTo>
                        <a:cubicBezTo>
                          <a:pt x="-2020" y="60387"/>
                          <a:pt x="1452" y="72055"/>
                          <a:pt x="8398" y="80760"/>
                        </a:cubicBezTo>
                        <a:cubicBezTo>
                          <a:pt x="15343" y="89465"/>
                          <a:pt x="24663" y="93818"/>
                          <a:pt x="36357" y="93818"/>
                        </a:cubicBezTo>
                        <a:cubicBezTo>
                          <a:pt x="39506" y="93818"/>
                          <a:pt x="42681" y="93507"/>
                          <a:pt x="45882" y="92885"/>
                        </a:cubicBezTo>
                        <a:cubicBezTo>
                          <a:pt x="49084" y="92263"/>
                          <a:pt x="52424" y="91337"/>
                          <a:pt x="55904" y="90107"/>
                        </a:cubicBezTo>
                        <a:close/>
                      </a:path>
                    </a:pathLst>
                  </a:custGeom>
                  <a:solidFill>
                    <a:srgbClr val="000000"/>
                  </a:solidFill>
                  <a:ln w="20" cap="flat">
                    <a:noFill/>
                    <a:prstDash val="solid"/>
                    <a:round/>
                  </a:ln>
                </p:spPr>
                <p:txBody>
                  <a:bodyPr rtlCol="0" anchor="ctr"/>
                  <a:lstStyle/>
                  <a:p>
                    <a:endParaRPr lang="en-US" sz="1400"/>
                  </a:p>
                </p:txBody>
              </p:sp>
            </p:grpSp>
          </p:grpSp>
          <p:grpSp>
            <p:nvGrpSpPr>
              <p:cNvPr id="253" name="Graphic 1109">
                <a:extLst>
                  <a:ext uri="{FF2B5EF4-FFF2-40B4-BE49-F238E27FC236}">
                    <a16:creationId xmlns:a16="http://schemas.microsoft.com/office/drawing/2014/main" id="{82B48485-42D0-43DA-7F05-96AC3516DB55}"/>
                  </a:ext>
                </a:extLst>
              </p:cNvPr>
              <p:cNvGrpSpPr/>
              <p:nvPr/>
            </p:nvGrpSpPr>
            <p:grpSpPr>
              <a:xfrm>
                <a:off x="3677364" y="2176873"/>
                <a:ext cx="282495" cy="96063"/>
                <a:chOff x="3677364" y="2176873"/>
                <a:chExt cx="282495" cy="96063"/>
              </a:xfrm>
              <a:solidFill>
                <a:srgbClr val="000000"/>
              </a:solidFill>
            </p:grpSpPr>
            <p:sp>
              <p:nvSpPr>
                <p:cNvPr id="299" name="Freeform 298">
                  <a:extLst>
                    <a:ext uri="{FF2B5EF4-FFF2-40B4-BE49-F238E27FC236}">
                      <a16:creationId xmlns:a16="http://schemas.microsoft.com/office/drawing/2014/main" id="{38A1BD98-E81A-01E6-3BAF-EA9E8D419802}"/>
                    </a:ext>
                  </a:extLst>
                </p:cNvPr>
                <p:cNvSpPr/>
                <p:nvPr/>
              </p:nvSpPr>
              <p:spPr>
                <a:xfrm>
                  <a:off x="3915410" y="2222881"/>
                  <a:ext cx="44450" cy="12700"/>
                </a:xfrm>
                <a:custGeom>
                  <a:avLst/>
                  <a:gdLst>
                    <a:gd name="connsiteX0" fmla="*/ 44498 w 44450"/>
                    <a:gd name="connsiteY0" fmla="*/ 49 h 12700"/>
                    <a:gd name="connsiteX1" fmla="*/ 48 w 44450"/>
                    <a:gd name="connsiteY1" fmla="*/ 49 h 12700"/>
                  </a:gdLst>
                  <a:ahLst/>
                  <a:cxnLst>
                    <a:cxn ang="0">
                      <a:pos x="connsiteX0" y="connsiteY0"/>
                    </a:cxn>
                    <a:cxn ang="0">
                      <a:pos x="connsiteX1" y="connsiteY1"/>
                    </a:cxn>
                  </a:cxnLst>
                  <a:rect l="l" t="t" r="r" b="b"/>
                  <a:pathLst>
                    <a:path w="44450" h="12700">
                      <a:moveTo>
                        <a:pt x="44498" y="49"/>
                      </a:moveTo>
                      <a:lnTo>
                        <a:pt x="48" y="49"/>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300" name="Graphic 1109">
                  <a:extLst>
                    <a:ext uri="{FF2B5EF4-FFF2-40B4-BE49-F238E27FC236}">
                      <a16:creationId xmlns:a16="http://schemas.microsoft.com/office/drawing/2014/main" id="{2DB4643B-338B-79FA-0554-1924F07D9E13}"/>
                    </a:ext>
                  </a:extLst>
                </p:cNvPr>
                <p:cNvGrpSpPr/>
                <p:nvPr/>
              </p:nvGrpSpPr>
              <p:grpSpPr>
                <a:xfrm>
                  <a:off x="3677364" y="2176873"/>
                  <a:ext cx="184909" cy="96063"/>
                  <a:chOff x="3677364" y="2176873"/>
                  <a:chExt cx="184909" cy="96063"/>
                </a:xfrm>
                <a:solidFill>
                  <a:srgbClr val="000000"/>
                </a:solidFill>
              </p:grpSpPr>
              <p:sp>
                <p:nvSpPr>
                  <p:cNvPr id="301" name="Freeform 300">
                    <a:extLst>
                      <a:ext uri="{FF2B5EF4-FFF2-40B4-BE49-F238E27FC236}">
                        <a16:creationId xmlns:a16="http://schemas.microsoft.com/office/drawing/2014/main" id="{CC304648-E187-63AB-6C18-FDE50DE1164F}"/>
                      </a:ext>
                    </a:extLst>
                  </p:cNvPr>
                  <p:cNvSpPr/>
                  <p:nvPr/>
                </p:nvSpPr>
                <p:spPr>
                  <a:xfrm flipV="1">
                    <a:off x="3677364" y="2176873"/>
                    <a:ext cx="63996" cy="96063"/>
                  </a:xfrm>
                  <a:custGeom>
                    <a:avLst/>
                    <a:gdLst>
                      <a:gd name="connsiteX0" fmla="*/ 29982 w 63996"/>
                      <a:gd name="connsiteY0" fmla="*/ 83861 h 96063"/>
                      <a:gd name="connsiteX1" fmla="*/ 15436 w 63996"/>
                      <a:gd name="connsiteY1" fmla="*/ 74336 h 96063"/>
                      <a:gd name="connsiteX2" fmla="*/ 10575 w 63996"/>
                      <a:gd name="connsiteY2" fmla="*/ 45722 h 96063"/>
                      <a:gd name="connsiteX3" fmla="*/ 15436 w 63996"/>
                      <a:gd name="connsiteY3" fmla="*/ 17167 h 96063"/>
                      <a:gd name="connsiteX4" fmla="*/ 29982 w 63996"/>
                      <a:gd name="connsiteY4" fmla="*/ 7642 h 96063"/>
                      <a:gd name="connsiteX5" fmla="*/ 44587 w 63996"/>
                      <a:gd name="connsiteY5" fmla="*/ 17167 h 96063"/>
                      <a:gd name="connsiteX6" fmla="*/ 49468 w 63996"/>
                      <a:gd name="connsiteY6" fmla="*/ 45722 h 96063"/>
                      <a:gd name="connsiteX7" fmla="*/ 44587 w 63996"/>
                      <a:gd name="connsiteY7" fmla="*/ 74336 h 96063"/>
                      <a:gd name="connsiteX8" fmla="*/ 29982 w 63996"/>
                      <a:gd name="connsiteY8" fmla="*/ 83861 h 96063"/>
                      <a:gd name="connsiteX9" fmla="*/ 29982 w 63996"/>
                      <a:gd name="connsiteY9" fmla="*/ 93783 h 96063"/>
                      <a:gd name="connsiteX10" fmla="*/ 53774 w 63996"/>
                      <a:gd name="connsiteY10" fmla="*/ 81460 h 96063"/>
                      <a:gd name="connsiteX11" fmla="*/ 61990 w 63996"/>
                      <a:gd name="connsiteY11" fmla="*/ 45722 h 96063"/>
                      <a:gd name="connsiteX12" fmla="*/ 53774 w 63996"/>
                      <a:gd name="connsiteY12" fmla="*/ 10023 h 96063"/>
                      <a:gd name="connsiteX13" fmla="*/ 29982 w 63996"/>
                      <a:gd name="connsiteY13" fmla="*/ -2280 h 96063"/>
                      <a:gd name="connsiteX14" fmla="*/ 6209 w 63996"/>
                      <a:gd name="connsiteY14" fmla="*/ 10023 h 96063"/>
                      <a:gd name="connsiteX15" fmla="*/ -2006 w 63996"/>
                      <a:gd name="connsiteY15" fmla="*/ 45722 h 96063"/>
                      <a:gd name="connsiteX16" fmla="*/ 6209 w 63996"/>
                      <a:gd name="connsiteY16" fmla="*/ 81460 h 96063"/>
                      <a:gd name="connsiteX17" fmla="*/ 29982 w 63996"/>
                      <a:gd name="connsiteY17" fmla="*/ 93783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82" y="83861"/>
                        </a:moveTo>
                        <a:cubicBezTo>
                          <a:pt x="23539" y="83861"/>
                          <a:pt x="18691" y="80686"/>
                          <a:pt x="15436" y="74336"/>
                        </a:cubicBezTo>
                        <a:cubicBezTo>
                          <a:pt x="12195" y="68000"/>
                          <a:pt x="10575" y="58461"/>
                          <a:pt x="10575" y="45722"/>
                        </a:cubicBezTo>
                        <a:cubicBezTo>
                          <a:pt x="10575" y="33035"/>
                          <a:pt x="12195" y="23517"/>
                          <a:pt x="15436" y="17167"/>
                        </a:cubicBezTo>
                        <a:cubicBezTo>
                          <a:pt x="18691" y="10817"/>
                          <a:pt x="23539" y="7642"/>
                          <a:pt x="29982" y="7642"/>
                        </a:cubicBezTo>
                        <a:cubicBezTo>
                          <a:pt x="36477" y="7642"/>
                          <a:pt x="41346" y="10817"/>
                          <a:pt x="44587" y="17167"/>
                        </a:cubicBezTo>
                        <a:cubicBezTo>
                          <a:pt x="47841" y="23517"/>
                          <a:pt x="49468" y="33035"/>
                          <a:pt x="49468" y="45722"/>
                        </a:cubicBezTo>
                        <a:cubicBezTo>
                          <a:pt x="49468" y="58461"/>
                          <a:pt x="47841" y="68000"/>
                          <a:pt x="44587" y="74336"/>
                        </a:cubicBezTo>
                        <a:cubicBezTo>
                          <a:pt x="41346" y="80686"/>
                          <a:pt x="36477" y="83861"/>
                          <a:pt x="29982" y="83861"/>
                        </a:cubicBezTo>
                        <a:close/>
                        <a:moveTo>
                          <a:pt x="29982" y="93783"/>
                        </a:moveTo>
                        <a:cubicBezTo>
                          <a:pt x="40367" y="93783"/>
                          <a:pt x="48297" y="89676"/>
                          <a:pt x="53774" y="81460"/>
                        </a:cubicBezTo>
                        <a:cubicBezTo>
                          <a:pt x="59251" y="73258"/>
                          <a:pt x="61990" y="61345"/>
                          <a:pt x="61990" y="45722"/>
                        </a:cubicBezTo>
                        <a:cubicBezTo>
                          <a:pt x="61990" y="30138"/>
                          <a:pt x="59251" y="18238"/>
                          <a:pt x="53774" y="10023"/>
                        </a:cubicBezTo>
                        <a:cubicBezTo>
                          <a:pt x="48297" y="1821"/>
                          <a:pt x="40367" y="-2280"/>
                          <a:pt x="29982" y="-2280"/>
                        </a:cubicBezTo>
                        <a:cubicBezTo>
                          <a:pt x="19610" y="-2280"/>
                          <a:pt x="11686" y="1821"/>
                          <a:pt x="6209" y="10023"/>
                        </a:cubicBezTo>
                        <a:cubicBezTo>
                          <a:pt x="732" y="18238"/>
                          <a:pt x="-2006" y="30138"/>
                          <a:pt x="-2006" y="45722"/>
                        </a:cubicBezTo>
                        <a:cubicBezTo>
                          <a:pt x="-2006" y="61345"/>
                          <a:pt x="732" y="73258"/>
                          <a:pt x="6209" y="81460"/>
                        </a:cubicBezTo>
                        <a:cubicBezTo>
                          <a:pt x="11686" y="89676"/>
                          <a:pt x="19610" y="93783"/>
                          <a:pt x="29982" y="93783"/>
                        </a:cubicBezTo>
                        <a:close/>
                      </a:path>
                    </a:pathLst>
                  </a:custGeom>
                  <a:solidFill>
                    <a:srgbClr val="000000"/>
                  </a:solidFill>
                  <a:ln w="20" cap="flat">
                    <a:noFill/>
                    <a:prstDash val="solid"/>
                    <a:round/>
                  </a:ln>
                </p:spPr>
                <p:txBody>
                  <a:bodyPr rtlCol="0" anchor="ctr"/>
                  <a:lstStyle/>
                  <a:p>
                    <a:endParaRPr lang="en-US" sz="1400"/>
                  </a:p>
                </p:txBody>
              </p:sp>
              <p:sp>
                <p:nvSpPr>
                  <p:cNvPr id="302" name="Freeform 301">
                    <a:extLst>
                      <a:ext uri="{FF2B5EF4-FFF2-40B4-BE49-F238E27FC236}">
                        <a16:creationId xmlns:a16="http://schemas.microsoft.com/office/drawing/2014/main" id="{4CEA44EC-1E15-6FEC-11FA-71713C47C0B6}"/>
                      </a:ext>
                    </a:extLst>
                  </p:cNvPr>
                  <p:cNvSpPr/>
                  <p:nvPr/>
                </p:nvSpPr>
                <p:spPr>
                  <a:xfrm flipV="1">
                    <a:off x="3763364" y="2255374"/>
                    <a:ext cx="13096" cy="15755"/>
                  </a:xfrm>
                  <a:custGeom>
                    <a:avLst/>
                    <a:gdLst>
                      <a:gd name="connsiteX0" fmla="*/ -981 w 13096"/>
                      <a:gd name="connsiteY0" fmla="*/ 15411 h 15755"/>
                      <a:gd name="connsiteX1" fmla="*/ 12116 w 13096"/>
                      <a:gd name="connsiteY1" fmla="*/ 15411 h 15755"/>
                      <a:gd name="connsiteX2" fmla="*/ 12116 w 13096"/>
                      <a:gd name="connsiteY2" fmla="*/ -345 h 15755"/>
                      <a:gd name="connsiteX3" fmla="*/ -981 w 13096"/>
                      <a:gd name="connsiteY3" fmla="*/ -345 h 15755"/>
                      <a:gd name="connsiteX4" fmla="*/ -981 w 13096"/>
                      <a:gd name="connsiteY4" fmla="*/ 15411 h 15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 h="15755">
                        <a:moveTo>
                          <a:pt x="-981" y="15411"/>
                        </a:moveTo>
                        <a:lnTo>
                          <a:pt x="12116" y="15411"/>
                        </a:lnTo>
                        <a:lnTo>
                          <a:pt x="12116" y="-345"/>
                        </a:lnTo>
                        <a:lnTo>
                          <a:pt x="-981" y="-345"/>
                        </a:lnTo>
                        <a:lnTo>
                          <a:pt x="-981" y="15411"/>
                        </a:lnTo>
                        <a:close/>
                      </a:path>
                    </a:pathLst>
                  </a:custGeom>
                  <a:solidFill>
                    <a:srgbClr val="000000"/>
                  </a:solidFill>
                  <a:ln w="20" cap="flat">
                    <a:noFill/>
                    <a:prstDash val="solid"/>
                    <a:round/>
                  </a:ln>
                </p:spPr>
                <p:txBody>
                  <a:bodyPr rtlCol="0" anchor="ctr"/>
                  <a:lstStyle/>
                  <a:p>
                    <a:endParaRPr lang="en-US" sz="1400"/>
                  </a:p>
                </p:txBody>
              </p:sp>
              <p:sp>
                <p:nvSpPr>
                  <p:cNvPr id="303" name="Freeform 302">
                    <a:extLst>
                      <a:ext uri="{FF2B5EF4-FFF2-40B4-BE49-F238E27FC236}">
                        <a16:creationId xmlns:a16="http://schemas.microsoft.com/office/drawing/2014/main" id="{8811AFB4-0A62-2C55-CB7E-36F43681C79F}"/>
                      </a:ext>
                    </a:extLst>
                  </p:cNvPr>
                  <p:cNvSpPr/>
                  <p:nvPr/>
                </p:nvSpPr>
                <p:spPr>
                  <a:xfrm flipV="1">
                    <a:off x="3798773" y="2176873"/>
                    <a:ext cx="63500" cy="96063"/>
                  </a:xfrm>
                  <a:custGeom>
                    <a:avLst/>
                    <a:gdLst>
                      <a:gd name="connsiteX0" fmla="*/ 29754 w 63500"/>
                      <a:gd name="connsiteY0" fmla="*/ 43499 h 96063"/>
                      <a:gd name="connsiteX1" fmla="*/ 15704 w 63500"/>
                      <a:gd name="connsiteY1" fmla="*/ 38717 h 96063"/>
                      <a:gd name="connsiteX2" fmla="*/ 10604 w 63500"/>
                      <a:gd name="connsiteY2" fmla="*/ 25580 h 96063"/>
                      <a:gd name="connsiteX3" fmla="*/ 15704 w 63500"/>
                      <a:gd name="connsiteY3" fmla="*/ 12424 h 96063"/>
                      <a:gd name="connsiteX4" fmla="*/ 29754 w 63500"/>
                      <a:gd name="connsiteY4" fmla="*/ 7642 h 96063"/>
                      <a:gd name="connsiteX5" fmla="*/ 43823 w 63500"/>
                      <a:gd name="connsiteY5" fmla="*/ 12444 h 96063"/>
                      <a:gd name="connsiteX6" fmla="*/ 48982 w 63500"/>
                      <a:gd name="connsiteY6" fmla="*/ 25580 h 96063"/>
                      <a:gd name="connsiteX7" fmla="*/ 43863 w 63500"/>
                      <a:gd name="connsiteY7" fmla="*/ 38717 h 96063"/>
                      <a:gd name="connsiteX8" fmla="*/ 29754 w 63500"/>
                      <a:gd name="connsiteY8" fmla="*/ 43499 h 96063"/>
                      <a:gd name="connsiteX9" fmla="*/ 17232 w 63500"/>
                      <a:gd name="connsiteY9" fmla="*/ 48817 h 96063"/>
                      <a:gd name="connsiteX10" fmla="*/ 4671 w 63500"/>
                      <a:gd name="connsiteY10" fmla="*/ 56318 h 96063"/>
                      <a:gd name="connsiteX11" fmla="*/ 186 w 63500"/>
                      <a:gd name="connsiteY11" fmla="*/ 69792 h 96063"/>
                      <a:gd name="connsiteX12" fmla="*/ 8084 w 63500"/>
                      <a:gd name="connsiteY12" fmla="*/ 87334 h 96063"/>
                      <a:gd name="connsiteX13" fmla="*/ 29754 w 63500"/>
                      <a:gd name="connsiteY13" fmla="*/ 93783 h 96063"/>
                      <a:gd name="connsiteX14" fmla="*/ 51463 w 63500"/>
                      <a:gd name="connsiteY14" fmla="*/ 87334 h 96063"/>
                      <a:gd name="connsiteX15" fmla="*/ 59341 w 63500"/>
                      <a:gd name="connsiteY15" fmla="*/ 69792 h 96063"/>
                      <a:gd name="connsiteX16" fmla="*/ 54836 w 63500"/>
                      <a:gd name="connsiteY16" fmla="*/ 56318 h 96063"/>
                      <a:gd name="connsiteX17" fmla="*/ 42354 w 63500"/>
                      <a:gd name="connsiteY17" fmla="*/ 48817 h 96063"/>
                      <a:gd name="connsiteX18" fmla="*/ 56443 w 63500"/>
                      <a:gd name="connsiteY18" fmla="*/ 40562 h 96063"/>
                      <a:gd name="connsiteX19" fmla="*/ 61504 w 63500"/>
                      <a:gd name="connsiteY19" fmla="*/ 25580 h 96063"/>
                      <a:gd name="connsiteX20" fmla="*/ 53288 w 63500"/>
                      <a:gd name="connsiteY20" fmla="*/ 4903 h 96063"/>
                      <a:gd name="connsiteX21" fmla="*/ 29754 w 63500"/>
                      <a:gd name="connsiteY21" fmla="*/ -2280 h 96063"/>
                      <a:gd name="connsiteX22" fmla="*/ 6219 w 63500"/>
                      <a:gd name="connsiteY22" fmla="*/ 4903 h 96063"/>
                      <a:gd name="connsiteX23" fmla="*/ -1996 w 63500"/>
                      <a:gd name="connsiteY23" fmla="*/ 25580 h 96063"/>
                      <a:gd name="connsiteX24" fmla="*/ 3084 w 63500"/>
                      <a:gd name="connsiteY24" fmla="*/ 40562 h 96063"/>
                      <a:gd name="connsiteX25" fmla="*/ 17232 w 63500"/>
                      <a:gd name="connsiteY25" fmla="*/ 48817 h 96063"/>
                      <a:gd name="connsiteX26" fmla="*/ 12648 w 63500"/>
                      <a:gd name="connsiteY26" fmla="*/ 68602 h 96063"/>
                      <a:gd name="connsiteX27" fmla="*/ 17133 w 63500"/>
                      <a:gd name="connsiteY27" fmla="*/ 57390 h 96063"/>
                      <a:gd name="connsiteX28" fmla="*/ 29754 w 63500"/>
                      <a:gd name="connsiteY28" fmla="*/ 53362 h 96063"/>
                      <a:gd name="connsiteX29" fmla="*/ 42374 w 63500"/>
                      <a:gd name="connsiteY29" fmla="*/ 57390 h 96063"/>
                      <a:gd name="connsiteX30" fmla="*/ 46938 w 63500"/>
                      <a:gd name="connsiteY30" fmla="*/ 68602 h 96063"/>
                      <a:gd name="connsiteX31" fmla="*/ 42374 w 63500"/>
                      <a:gd name="connsiteY31" fmla="*/ 79833 h 96063"/>
                      <a:gd name="connsiteX32" fmla="*/ 29754 w 63500"/>
                      <a:gd name="connsiteY32" fmla="*/ 83861 h 96063"/>
                      <a:gd name="connsiteX33" fmla="*/ 17133 w 63500"/>
                      <a:gd name="connsiteY33" fmla="*/ 79833 h 96063"/>
                      <a:gd name="connsiteX34" fmla="*/ 12648 w 63500"/>
                      <a:gd name="connsiteY34" fmla="*/ 68602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500" h="96063">
                        <a:moveTo>
                          <a:pt x="29754" y="43499"/>
                        </a:moveTo>
                        <a:cubicBezTo>
                          <a:pt x="23800" y="43499"/>
                          <a:pt x="19117" y="41905"/>
                          <a:pt x="15704" y="38717"/>
                        </a:cubicBezTo>
                        <a:cubicBezTo>
                          <a:pt x="12304" y="35529"/>
                          <a:pt x="10604" y="31150"/>
                          <a:pt x="10604" y="25580"/>
                        </a:cubicBezTo>
                        <a:cubicBezTo>
                          <a:pt x="10604" y="19998"/>
                          <a:pt x="12304" y="15612"/>
                          <a:pt x="15704" y="12424"/>
                        </a:cubicBezTo>
                        <a:cubicBezTo>
                          <a:pt x="19117" y="9236"/>
                          <a:pt x="23800" y="7642"/>
                          <a:pt x="29754" y="7642"/>
                        </a:cubicBezTo>
                        <a:cubicBezTo>
                          <a:pt x="35707" y="7642"/>
                          <a:pt x="40396" y="9242"/>
                          <a:pt x="43823" y="12444"/>
                        </a:cubicBezTo>
                        <a:cubicBezTo>
                          <a:pt x="47262" y="15658"/>
                          <a:pt x="48982" y="20037"/>
                          <a:pt x="48982" y="25580"/>
                        </a:cubicBezTo>
                        <a:cubicBezTo>
                          <a:pt x="48982" y="31150"/>
                          <a:pt x="47276" y="35529"/>
                          <a:pt x="43863" y="38717"/>
                        </a:cubicBezTo>
                        <a:cubicBezTo>
                          <a:pt x="40463" y="41905"/>
                          <a:pt x="35760" y="43499"/>
                          <a:pt x="29754" y="43499"/>
                        </a:cubicBezTo>
                        <a:close/>
                        <a:moveTo>
                          <a:pt x="17232" y="48817"/>
                        </a:moveTo>
                        <a:cubicBezTo>
                          <a:pt x="11861" y="50140"/>
                          <a:pt x="7674" y="52641"/>
                          <a:pt x="4671" y="56318"/>
                        </a:cubicBezTo>
                        <a:cubicBezTo>
                          <a:pt x="1681" y="60009"/>
                          <a:pt x="186" y="64500"/>
                          <a:pt x="186" y="69792"/>
                        </a:cubicBezTo>
                        <a:cubicBezTo>
                          <a:pt x="186" y="77187"/>
                          <a:pt x="2819" y="83035"/>
                          <a:pt x="8084" y="87334"/>
                        </a:cubicBezTo>
                        <a:cubicBezTo>
                          <a:pt x="13363" y="91634"/>
                          <a:pt x="20586" y="93783"/>
                          <a:pt x="29754" y="93783"/>
                        </a:cubicBezTo>
                        <a:cubicBezTo>
                          <a:pt x="38974" y="93783"/>
                          <a:pt x="46211" y="91634"/>
                          <a:pt x="51463" y="87334"/>
                        </a:cubicBezTo>
                        <a:cubicBezTo>
                          <a:pt x="56715" y="83035"/>
                          <a:pt x="59341" y="77187"/>
                          <a:pt x="59341" y="69792"/>
                        </a:cubicBezTo>
                        <a:cubicBezTo>
                          <a:pt x="59341" y="64500"/>
                          <a:pt x="57839" y="60009"/>
                          <a:pt x="54836" y="56318"/>
                        </a:cubicBezTo>
                        <a:cubicBezTo>
                          <a:pt x="51846" y="52641"/>
                          <a:pt x="47686" y="50140"/>
                          <a:pt x="42354" y="48817"/>
                        </a:cubicBezTo>
                        <a:cubicBezTo>
                          <a:pt x="48387" y="47415"/>
                          <a:pt x="53083" y="44663"/>
                          <a:pt x="56443" y="40562"/>
                        </a:cubicBezTo>
                        <a:cubicBezTo>
                          <a:pt x="59817" y="36475"/>
                          <a:pt x="61504" y="31480"/>
                          <a:pt x="61504" y="25580"/>
                        </a:cubicBezTo>
                        <a:cubicBezTo>
                          <a:pt x="61504" y="16598"/>
                          <a:pt x="58765" y="9705"/>
                          <a:pt x="53288" y="4903"/>
                        </a:cubicBezTo>
                        <a:cubicBezTo>
                          <a:pt x="47811" y="114"/>
                          <a:pt x="39967" y="-2280"/>
                          <a:pt x="29754" y="-2280"/>
                        </a:cubicBezTo>
                        <a:cubicBezTo>
                          <a:pt x="19554" y="-2280"/>
                          <a:pt x="11709" y="114"/>
                          <a:pt x="6219" y="4903"/>
                        </a:cubicBezTo>
                        <a:cubicBezTo>
                          <a:pt x="742" y="9705"/>
                          <a:pt x="-1996" y="16598"/>
                          <a:pt x="-1996" y="25580"/>
                        </a:cubicBezTo>
                        <a:cubicBezTo>
                          <a:pt x="-1996" y="31480"/>
                          <a:pt x="-303" y="36475"/>
                          <a:pt x="3084" y="40562"/>
                        </a:cubicBezTo>
                        <a:cubicBezTo>
                          <a:pt x="6484" y="44663"/>
                          <a:pt x="11200" y="47415"/>
                          <a:pt x="17232" y="48817"/>
                        </a:cubicBezTo>
                        <a:close/>
                        <a:moveTo>
                          <a:pt x="12648" y="68602"/>
                        </a:moveTo>
                        <a:cubicBezTo>
                          <a:pt x="12648" y="63813"/>
                          <a:pt x="14143" y="60075"/>
                          <a:pt x="17133" y="57390"/>
                        </a:cubicBezTo>
                        <a:cubicBezTo>
                          <a:pt x="20136" y="54704"/>
                          <a:pt x="24343" y="53362"/>
                          <a:pt x="29754" y="53362"/>
                        </a:cubicBezTo>
                        <a:cubicBezTo>
                          <a:pt x="35138" y="53362"/>
                          <a:pt x="39345" y="54704"/>
                          <a:pt x="42374" y="57390"/>
                        </a:cubicBezTo>
                        <a:cubicBezTo>
                          <a:pt x="45417" y="60075"/>
                          <a:pt x="46938" y="63813"/>
                          <a:pt x="46938" y="68602"/>
                        </a:cubicBezTo>
                        <a:cubicBezTo>
                          <a:pt x="46938" y="73404"/>
                          <a:pt x="45417" y="77148"/>
                          <a:pt x="42374" y="79833"/>
                        </a:cubicBezTo>
                        <a:cubicBezTo>
                          <a:pt x="39345" y="82519"/>
                          <a:pt x="35138" y="83861"/>
                          <a:pt x="29754" y="83861"/>
                        </a:cubicBezTo>
                        <a:cubicBezTo>
                          <a:pt x="24343" y="83861"/>
                          <a:pt x="20136" y="82519"/>
                          <a:pt x="17133" y="79833"/>
                        </a:cubicBezTo>
                        <a:cubicBezTo>
                          <a:pt x="14143" y="77148"/>
                          <a:pt x="12648" y="73404"/>
                          <a:pt x="12648" y="68602"/>
                        </a:cubicBezTo>
                        <a:close/>
                      </a:path>
                    </a:pathLst>
                  </a:custGeom>
                  <a:solidFill>
                    <a:srgbClr val="000000"/>
                  </a:solidFill>
                  <a:ln w="20" cap="flat">
                    <a:noFill/>
                    <a:prstDash val="solid"/>
                    <a:round/>
                  </a:ln>
                </p:spPr>
                <p:txBody>
                  <a:bodyPr rtlCol="0" anchor="ctr"/>
                  <a:lstStyle/>
                  <a:p>
                    <a:endParaRPr lang="en-US" sz="1400"/>
                  </a:p>
                </p:txBody>
              </p:sp>
            </p:grpSp>
          </p:grpSp>
          <p:grpSp>
            <p:nvGrpSpPr>
              <p:cNvPr id="254" name="Graphic 1109">
                <a:extLst>
                  <a:ext uri="{FF2B5EF4-FFF2-40B4-BE49-F238E27FC236}">
                    <a16:creationId xmlns:a16="http://schemas.microsoft.com/office/drawing/2014/main" id="{C2F8CF64-B5E0-092E-7A80-3B8DD5DF27EF}"/>
                  </a:ext>
                </a:extLst>
              </p:cNvPr>
              <p:cNvGrpSpPr/>
              <p:nvPr/>
            </p:nvGrpSpPr>
            <p:grpSpPr>
              <a:xfrm>
                <a:off x="3682940" y="1742152"/>
                <a:ext cx="276919" cy="96063"/>
                <a:chOff x="3682940" y="1742152"/>
                <a:chExt cx="276919" cy="96063"/>
              </a:xfrm>
              <a:solidFill>
                <a:srgbClr val="000000"/>
              </a:solidFill>
            </p:grpSpPr>
            <p:sp>
              <p:nvSpPr>
                <p:cNvPr id="294" name="Freeform 293">
                  <a:extLst>
                    <a:ext uri="{FF2B5EF4-FFF2-40B4-BE49-F238E27FC236}">
                      <a16:creationId xmlns:a16="http://schemas.microsoft.com/office/drawing/2014/main" id="{96CB9371-5A08-FB38-D1A5-39AA644689DD}"/>
                    </a:ext>
                  </a:extLst>
                </p:cNvPr>
                <p:cNvSpPr/>
                <p:nvPr/>
              </p:nvSpPr>
              <p:spPr>
                <a:xfrm>
                  <a:off x="3915410" y="1788160"/>
                  <a:ext cx="44450" cy="12700"/>
                </a:xfrm>
                <a:custGeom>
                  <a:avLst/>
                  <a:gdLst>
                    <a:gd name="connsiteX0" fmla="*/ 44498 w 44450"/>
                    <a:gd name="connsiteY0" fmla="*/ 15 h 12700"/>
                    <a:gd name="connsiteX1" fmla="*/ 48 w 44450"/>
                    <a:gd name="connsiteY1" fmla="*/ 15 h 12700"/>
                  </a:gdLst>
                  <a:ahLst/>
                  <a:cxnLst>
                    <a:cxn ang="0">
                      <a:pos x="connsiteX0" y="connsiteY0"/>
                    </a:cxn>
                    <a:cxn ang="0">
                      <a:pos x="connsiteX1" y="connsiteY1"/>
                    </a:cxn>
                  </a:cxnLst>
                  <a:rect l="l" t="t" r="r" b="b"/>
                  <a:pathLst>
                    <a:path w="44450" h="12700">
                      <a:moveTo>
                        <a:pt x="44498" y="15"/>
                      </a:moveTo>
                      <a:lnTo>
                        <a:pt x="48" y="15"/>
                      </a:lnTo>
                    </a:path>
                  </a:pathLst>
                </a:custGeom>
                <a:solidFill>
                  <a:srgbClr val="000000"/>
                </a:solidFill>
                <a:ln w="10160" cap="flat">
                  <a:solidFill>
                    <a:srgbClr val="000000"/>
                  </a:solidFill>
                  <a:prstDash val="solid"/>
                  <a:round/>
                </a:ln>
              </p:spPr>
              <p:txBody>
                <a:bodyPr rtlCol="0" anchor="ctr"/>
                <a:lstStyle/>
                <a:p>
                  <a:endParaRPr lang="en-US" sz="1400"/>
                </a:p>
              </p:txBody>
            </p:sp>
            <p:grpSp>
              <p:nvGrpSpPr>
                <p:cNvPr id="295" name="Graphic 1109">
                  <a:extLst>
                    <a:ext uri="{FF2B5EF4-FFF2-40B4-BE49-F238E27FC236}">
                      <a16:creationId xmlns:a16="http://schemas.microsoft.com/office/drawing/2014/main" id="{DCCA5860-436C-953B-619E-37919B753792}"/>
                    </a:ext>
                  </a:extLst>
                </p:cNvPr>
                <p:cNvGrpSpPr/>
                <p:nvPr/>
              </p:nvGrpSpPr>
              <p:grpSpPr>
                <a:xfrm>
                  <a:off x="3682940" y="1742152"/>
                  <a:ext cx="179590" cy="96063"/>
                  <a:chOff x="3682940" y="1742152"/>
                  <a:chExt cx="179590" cy="96063"/>
                </a:xfrm>
                <a:solidFill>
                  <a:srgbClr val="000000"/>
                </a:solidFill>
              </p:grpSpPr>
              <p:sp>
                <p:nvSpPr>
                  <p:cNvPr id="296" name="Freeform 295">
                    <a:extLst>
                      <a:ext uri="{FF2B5EF4-FFF2-40B4-BE49-F238E27FC236}">
                        <a16:creationId xmlns:a16="http://schemas.microsoft.com/office/drawing/2014/main" id="{99F6F09F-0843-B515-FFF8-948245A2BDE4}"/>
                      </a:ext>
                    </a:extLst>
                  </p:cNvPr>
                  <p:cNvSpPr/>
                  <p:nvPr/>
                </p:nvSpPr>
                <p:spPr>
                  <a:xfrm flipV="1">
                    <a:off x="3682940" y="1743818"/>
                    <a:ext cx="55125" cy="92590"/>
                  </a:xfrm>
                  <a:custGeom>
                    <a:avLst/>
                    <a:gdLst>
                      <a:gd name="connsiteX0" fmla="*/ -258 w 55125"/>
                      <a:gd name="connsiteY0" fmla="*/ 8219 h 92590"/>
                      <a:gd name="connsiteX1" fmla="*/ 20201 w 55125"/>
                      <a:gd name="connsiteY1" fmla="*/ 8219 h 92590"/>
                      <a:gd name="connsiteX2" fmla="*/ 20201 w 55125"/>
                      <a:gd name="connsiteY2" fmla="*/ 78863 h 92590"/>
                      <a:gd name="connsiteX3" fmla="*/ -2064 w 55125"/>
                      <a:gd name="connsiteY3" fmla="*/ 74398 h 92590"/>
                      <a:gd name="connsiteX4" fmla="*/ -2064 w 55125"/>
                      <a:gd name="connsiteY4" fmla="*/ 85808 h 92590"/>
                      <a:gd name="connsiteX5" fmla="*/ 20082 w 55125"/>
                      <a:gd name="connsiteY5" fmla="*/ 90273 h 92590"/>
                      <a:gd name="connsiteX6" fmla="*/ 32603 w 55125"/>
                      <a:gd name="connsiteY6" fmla="*/ 90273 h 92590"/>
                      <a:gd name="connsiteX7" fmla="*/ 32603 w 55125"/>
                      <a:gd name="connsiteY7" fmla="*/ 8219 h 92590"/>
                      <a:gd name="connsiteX8" fmla="*/ 53062 w 55125"/>
                      <a:gd name="connsiteY8" fmla="*/ 8219 h 92590"/>
                      <a:gd name="connsiteX9" fmla="*/ 53062 w 55125"/>
                      <a:gd name="connsiteY9" fmla="*/ -2318 h 92590"/>
                      <a:gd name="connsiteX10" fmla="*/ -258 w 55125"/>
                      <a:gd name="connsiteY10" fmla="*/ -2318 h 92590"/>
                      <a:gd name="connsiteX11" fmla="*/ -258 w 55125"/>
                      <a:gd name="connsiteY11" fmla="*/ 8219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25" h="92590">
                        <a:moveTo>
                          <a:pt x="-258" y="8219"/>
                        </a:moveTo>
                        <a:lnTo>
                          <a:pt x="20201" y="8219"/>
                        </a:lnTo>
                        <a:lnTo>
                          <a:pt x="20201" y="78863"/>
                        </a:lnTo>
                        <a:lnTo>
                          <a:pt x="-2064" y="74398"/>
                        </a:lnTo>
                        <a:lnTo>
                          <a:pt x="-2064" y="85808"/>
                        </a:lnTo>
                        <a:lnTo>
                          <a:pt x="20082" y="90273"/>
                        </a:lnTo>
                        <a:lnTo>
                          <a:pt x="32603" y="90273"/>
                        </a:lnTo>
                        <a:lnTo>
                          <a:pt x="32603" y="8219"/>
                        </a:lnTo>
                        <a:lnTo>
                          <a:pt x="53062" y="8219"/>
                        </a:lnTo>
                        <a:lnTo>
                          <a:pt x="53062" y="-2318"/>
                        </a:lnTo>
                        <a:lnTo>
                          <a:pt x="-258" y="-2318"/>
                        </a:lnTo>
                        <a:lnTo>
                          <a:pt x="-258" y="8219"/>
                        </a:lnTo>
                        <a:close/>
                      </a:path>
                    </a:pathLst>
                  </a:custGeom>
                  <a:solidFill>
                    <a:srgbClr val="000000"/>
                  </a:solidFill>
                  <a:ln w="20" cap="flat">
                    <a:noFill/>
                    <a:prstDash val="solid"/>
                    <a:round/>
                  </a:ln>
                </p:spPr>
                <p:txBody>
                  <a:bodyPr rtlCol="0" anchor="ctr"/>
                  <a:lstStyle/>
                  <a:p>
                    <a:endParaRPr lang="en-US" sz="1400"/>
                  </a:p>
                </p:txBody>
              </p:sp>
              <p:sp>
                <p:nvSpPr>
                  <p:cNvPr id="297" name="Freeform 296">
                    <a:extLst>
                      <a:ext uri="{FF2B5EF4-FFF2-40B4-BE49-F238E27FC236}">
                        <a16:creationId xmlns:a16="http://schemas.microsoft.com/office/drawing/2014/main" id="{151B208B-2710-7AE1-1389-F46B000BD8BF}"/>
                      </a:ext>
                    </a:extLst>
                  </p:cNvPr>
                  <p:cNvSpPr/>
                  <p:nvPr/>
                </p:nvSpPr>
                <p:spPr>
                  <a:xfrm flipV="1">
                    <a:off x="3763364" y="1820653"/>
                    <a:ext cx="13096" cy="15755"/>
                  </a:xfrm>
                  <a:custGeom>
                    <a:avLst/>
                    <a:gdLst>
                      <a:gd name="connsiteX0" fmla="*/ -981 w 13096"/>
                      <a:gd name="connsiteY0" fmla="*/ 15377 h 15755"/>
                      <a:gd name="connsiteX1" fmla="*/ 12116 w 13096"/>
                      <a:gd name="connsiteY1" fmla="*/ 15377 h 15755"/>
                      <a:gd name="connsiteX2" fmla="*/ 12116 w 13096"/>
                      <a:gd name="connsiteY2" fmla="*/ -379 h 15755"/>
                      <a:gd name="connsiteX3" fmla="*/ -981 w 13096"/>
                      <a:gd name="connsiteY3" fmla="*/ -379 h 15755"/>
                      <a:gd name="connsiteX4" fmla="*/ -981 w 13096"/>
                      <a:gd name="connsiteY4" fmla="*/ 15377 h 15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 h="15755">
                        <a:moveTo>
                          <a:pt x="-981" y="15377"/>
                        </a:moveTo>
                        <a:lnTo>
                          <a:pt x="12116" y="15377"/>
                        </a:lnTo>
                        <a:lnTo>
                          <a:pt x="12116" y="-379"/>
                        </a:lnTo>
                        <a:lnTo>
                          <a:pt x="-981" y="-379"/>
                        </a:lnTo>
                        <a:lnTo>
                          <a:pt x="-981" y="15377"/>
                        </a:lnTo>
                        <a:close/>
                      </a:path>
                    </a:pathLst>
                  </a:custGeom>
                  <a:solidFill>
                    <a:srgbClr val="000000"/>
                  </a:solidFill>
                  <a:ln w="20" cap="flat">
                    <a:noFill/>
                    <a:prstDash val="solid"/>
                    <a:round/>
                  </a:ln>
                </p:spPr>
                <p:txBody>
                  <a:bodyPr rtlCol="0" anchor="ctr"/>
                  <a:lstStyle/>
                  <a:p>
                    <a:endParaRPr lang="en-US" sz="1400"/>
                  </a:p>
                </p:txBody>
              </p:sp>
              <p:sp>
                <p:nvSpPr>
                  <p:cNvPr id="298" name="Freeform 297">
                    <a:extLst>
                      <a:ext uri="{FF2B5EF4-FFF2-40B4-BE49-F238E27FC236}">
                        <a16:creationId xmlns:a16="http://schemas.microsoft.com/office/drawing/2014/main" id="{A961FF44-561A-58F5-1F96-F524E1239DDB}"/>
                      </a:ext>
                    </a:extLst>
                  </p:cNvPr>
                  <p:cNvSpPr/>
                  <p:nvPr/>
                </p:nvSpPr>
                <p:spPr>
                  <a:xfrm flipV="1">
                    <a:off x="3798535" y="1742152"/>
                    <a:ext cx="63996" cy="96063"/>
                  </a:xfrm>
                  <a:custGeom>
                    <a:avLst/>
                    <a:gdLst>
                      <a:gd name="connsiteX0" fmla="*/ 29991 w 63996"/>
                      <a:gd name="connsiteY0" fmla="*/ 83827 h 96063"/>
                      <a:gd name="connsiteX1" fmla="*/ 15446 w 63996"/>
                      <a:gd name="connsiteY1" fmla="*/ 74302 h 96063"/>
                      <a:gd name="connsiteX2" fmla="*/ 10584 w 63996"/>
                      <a:gd name="connsiteY2" fmla="*/ 45687 h 96063"/>
                      <a:gd name="connsiteX3" fmla="*/ 15446 w 63996"/>
                      <a:gd name="connsiteY3" fmla="*/ 17132 h 96063"/>
                      <a:gd name="connsiteX4" fmla="*/ 29991 w 63996"/>
                      <a:gd name="connsiteY4" fmla="*/ 7607 h 96063"/>
                      <a:gd name="connsiteX5" fmla="*/ 44596 w 63996"/>
                      <a:gd name="connsiteY5" fmla="*/ 17132 h 96063"/>
                      <a:gd name="connsiteX6" fmla="*/ 49478 w 63996"/>
                      <a:gd name="connsiteY6" fmla="*/ 45687 h 96063"/>
                      <a:gd name="connsiteX7" fmla="*/ 44596 w 63996"/>
                      <a:gd name="connsiteY7" fmla="*/ 74302 h 96063"/>
                      <a:gd name="connsiteX8" fmla="*/ 29991 w 63996"/>
                      <a:gd name="connsiteY8" fmla="*/ 83827 h 96063"/>
                      <a:gd name="connsiteX9" fmla="*/ 29991 w 63996"/>
                      <a:gd name="connsiteY9" fmla="*/ 93749 h 96063"/>
                      <a:gd name="connsiteX10" fmla="*/ 53784 w 63996"/>
                      <a:gd name="connsiteY10" fmla="*/ 81426 h 96063"/>
                      <a:gd name="connsiteX11" fmla="*/ 61999 w 63996"/>
                      <a:gd name="connsiteY11" fmla="*/ 45687 h 96063"/>
                      <a:gd name="connsiteX12" fmla="*/ 53784 w 63996"/>
                      <a:gd name="connsiteY12" fmla="*/ 9989 h 96063"/>
                      <a:gd name="connsiteX13" fmla="*/ 29991 w 63996"/>
                      <a:gd name="connsiteY13" fmla="*/ -2315 h 96063"/>
                      <a:gd name="connsiteX14" fmla="*/ 6218 w 63996"/>
                      <a:gd name="connsiteY14" fmla="*/ 9989 h 96063"/>
                      <a:gd name="connsiteX15" fmla="*/ -1997 w 63996"/>
                      <a:gd name="connsiteY15" fmla="*/ 45687 h 96063"/>
                      <a:gd name="connsiteX16" fmla="*/ 6218 w 63996"/>
                      <a:gd name="connsiteY16" fmla="*/ 81426 h 96063"/>
                      <a:gd name="connsiteX17" fmla="*/ 29991 w 63996"/>
                      <a:gd name="connsiteY17" fmla="*/ 93749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96" h="96063">
                        <a:moveTo>
                          <a:pt x="29991" y="83827"/>
                        </a:moveTo>
                        <a:cubicBezTo>
                          <a:pt x="23549" y="83827"/>
                          <a:pt x="18700" y="80652"/>
                          <a:pt x="15446" y="74302"/>
                        </a:cubicBezTo>
                        <a:cubicBezTo>
                          <a:pt x="12205" y="67965"/>
                          <a:pt x="10584" y="58427"/>
                          <a:pt x="10584" y="45687"/>
                        </a:cubicBezTo>
                        <a:cubicBezTo>
                          <a:pt x="10584" y="33001"/>
                          <a:pt x="12205" y="23482"/>
                          <a:pt x="15446" y="17132"/>
                        </a:cubicBezTo>
                        <a:cubicBezTo>
                          <a:pt x="18700" y="10782"/>
                          <a:pt x="23549" y="7607"/>
                          <a:pt x="29991" y="7607"/>
                        </a:cubicBezTo>
                        <a:cubicBezTo>
                          <a:pt x="36487" y="7607"/>
                          <a:pt x="41355" y="10782"/>
                          <a:pt x="44596" y="17132"/>
                        </a:cubicBezTo>
                        <a:cubicBezTo>
                          <a:pt x="47851" y="23482"/>
                          <a:pt x="49478" y="33001"/>
                          <a:pt x="49478" y="45687"/>
                        </a:cubicBezTo>
                        <a:cubicBezTo>
                          <a:pt x="49478" y="58427"/>
                          <a:pt x="47851" y="67965"/>
                          <a:pt x="44596" y="74302"/>
                        </a:cubicBezTo>
                        <a:cubicBezTo>
                          <a:pt x="41355" y="80652"/>
                          <a:pt x="36487" y="83827"/>
                          <a:pt x="29991" y="83827"/>
                        </a:cubicBezTo>
                        <a:close/>
                        <a:moveTo>
                          <a:pt x="29991" y="93749"/>
                        </a:moveTo>
                        <a:cubicBezTo>
                          <a:pt x="40376" y="93749"/>
                          <a:pt x="48307" y="89641"/>
                          <a:pt x="53784" y="81426"/>
                        </a:cubicBezTo>
                        <a:cubicBezTo>
                          <a:pt x="59261" y="73224"/>
                          <a:pt x="61999" y="61311"/>
                          <a:pt x="61999" y="45687"/>
                        </a:cubicBezTo>
                        <a:cubicBezTo>
                          <a:pt x="61999" y="30104"/>
                          <a:pt x="59261" y="18204"/>
                          <a:pt x="53784" y="9989"/>
                        </a:cubicBezTo>
                        <a:cubicBezTo>
                          <a:pt x="48307" y="1787"/>
                          <a:pt x="40376" y="-2315"/>
                          <a:pt x="29991" y="-2315"/>
                        </a:cubicBezTo>
                        <a:cubicBezTo>
                          <a:pt x="19620" y="-2315"/>
                          <a:pt x="11695" y="1787"/>
                          <a:pt x="6218" y="9989"/>
                        </a:cubicBezTo>
                        <a:cubicBezTo>
                          <a:pt x="742" y="18204"/>
                          <a:pt x="-1997" y="30104"/>
                          <a:pt x="-1997" y="45687"/>
                        </a:cubicBezTo>
                        <a:cubicBezTo>
                          <a:pt x="-1997" y="61311"/>
                          <a:pt x="742" y="73224"/>
                          <a:pt x="6218" y="81426"/>
                        </a:cubicBezTo>
                        <a:cubicBezTo>
                          <a:pt x="11695" y="89641"/>
                          <a:pt x="19620" y="93749"/>
                          <a:pt x="29991" y="93749"/>
                        </a:cubicBezTo>
                        <a:close/>
                      </a:path>
                    </a:pathLst>
                  </a:custGeom>
                  <a:solidFill>
                    <a:srgbClr val="000000"/>
                  </a:solidFill>
                  <a:ln w="20" cap="flat">
                    <a:noFill/>
                    <a:prstDash val="solid"/>
                    <a:round/>
                  </a:ln>
                </p:spPr>
                <p:txBody>
                  <a:bodyPr rtlCol="0" anchor="ctr"/>
                  <a:lstStyle/>
                  <a:p>
                    <a:endParaRPr lang="en-US" sz="1400"/>
                  </a:p>
                </p:txBody>
              </p:sp>
            </p:grpSp>
          </p:grpSp>
          <p:grpSp>
            <p:nvGrpSpPr>
              <p:cNvPr id="255" name="Graphic 1109">
                <a:extLst>
                  <a:ext uri="{FF2B5EF4-FFF2-40B4-BE49-F238E27FC236}">
                    <a16:creationId xmlns:a16="http://schemas.microsoft.com/office/drawing/2014/main" id="{4AD8BD61-2531-CF41-3578-A46F3A551DFB}"/>
                  </a:ext>
                </a:extLst>
              </p:cNvPr>
              <p:cNvGrpSpPr/>
              <p:nvPr/>
            </p:nvGrpSpPr>
            <p:grpSpPr>
              <a:xfrm>
                <a:off x="3495278" y="1672586"/>
                <a:ext cx="122912" cy="2408524"/>
                <a:chOff x="3495278" y="1672586"/>
                <a:chExt cx="122912" cy="2408524"/>
              </a:xfrm>
              <a:solidFill>
                <a:srgbClr val="000000"/>
              </a:solidFill>
            </p:grpSpPr>
            <p:sp>
              <p:nvSpPr>
                <p:cNvPr id="256" name="Freeform 255">
                  <a:extLst>
                    <a:ext uri="{FF2B5EF4-FFF2-40B4-BE49-F238E27FC236}">
                      <a16:creationId xmlns:a16="http://schemas.microsoft.com/office/drawing/2014/main" id="{A8EF2E3E-67E3-3E52-884A-561720707188}"/>
                    </a:ext>
                  </a:extLst>
                </p:cNvPr>
                <p:cNvSpPr/>
                <p:nvPr/>
              </p:nvSpPr>
              <p:spPr>
                <a:xfrm rot="-5400000" flipV="1">
                  <a:off x="3521422" y="4010754"/>
                  <a:ext cx="44211" cy="96500"/>
                </a:xfrm>
                <a:custGeom>
                  <a:avLst/>
                  <a:gdLst>
                    <a:gd name="connsiteX0" fmla="*/ 42966 w 44211"/>
                    <a:gd name="connsiteY0" fmla="*/ 94262 h 96500"/>
                    <a:gd name="connsiteX1" fmla="*/ 42966 w 44211"/>
                    <a:gd name="connsiteY1" fmla="*/ 84757 h 96500"/>
                    <a:gd name="connsiteX2" fmla="*/ 32052 w 44211"/>
                    <a:gd name="connsiteY2" fmla="*/ 84757 h 96500"/>
                    <a:gd name="connsiteX3" fmla="*/ 23519 w 44211"/>
                    <a:gd name="connsiteY3" fmla="*/ 82277 h 96500"/>
                    <a:gd name="connsiteX4" fmla="*/ 21138 w 44211"/>
                    <a:gd name="connsiteY4" fmla="*/ 73347 h 96500"/>
                    <a:gd name="connsiteX5" fmla="*/ 21138 w 44211"/>
                    <a:gd name="connsiteY5" fmla="*/ 67215 h 96500"/>
                    <a:gd name="connsiteX6" fmla="*/ 39930 w 44211"/>
                    <a:gd name="connsiteY6" fmla="*/ 67215 h 96500"/>
                    <a:gd name="connsiteX7" fmla="*/ 39930 w 44211"/>
                    <a:gd name="connsiteY7" fmla="*/ 58345 h 96500"/>
                    <a:gd name="connsiteX8" fmla="*/ 21138 w 44211"/>
                    <a:gd name="connsiteY8" fmla="*/ 58345 h 96500"/>
                    <a:gd name="connsiteX9" fmla="*/ 21138 w 44211"/>
                    <a:gd name="connsiteY9" fmla="*/ -2238 h 96500"/>
                    <a:gd name="connsiteX10" fmla="*/ 9668 w 44211"/>
                    <a:gd name="connsiteY10" fmla="*/ -2238 h 96500"/>
                    <a:gd name="connsiteX11" fmla="*/ 9668 w 44211"/>
                    <a:gd name="connsiteY11" fmla="*/ 58345 h 96500"/>
                    <a:gd name="connsiteX12" fmla="*/ -1246 w 44211"/>
                    <a:gd name="connsiteY12" fmla="*/ 58345 h 96500"/>
                    <a:gd name="connsiteX13" fmla="*/ -1246 w 44211"/>
                    <a:gd name="connsiteY13" fmla="*/ 67215 h 96500"/>
                    <a:gd name="connsiteX14" fmla="*/ 9668 w 44211"/>
                    <a:gd name="connsiteY14" fmla="*/ 67215 h 96500"/>
                    <a:gd name="connsiteX15" fmla="*/ 9668 w 44211"/>
                    <a:gd name="connsiteY15" fmla="*/ 72057 h 96500"/>
                    <a:gd name="connsiteX16" fmla="*/ 15066 w 44211"/>
                    <a:gd name="connsiteY16" fmla="*/ 88944 h 96500"/>
                    <a:gd name="connsiteX17" fmla="*/ 32171 w 44211"/>
                    <a:gd name="connsiteY17" fmla="*/ 94262 h 96500"/>
                    <a:gd name="connsiteX18" fmla="*/ 42966 w 44211"/>
                    <a:gd name="connsiteY18" fmla="*/ 9426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11" h="96500">
                      <a:moveTo>
                        <a:pt x="42966" y="94262"/>
                      </a:moveTo>
                      <a:lnTo>
                        <a:pt x="42966" y="84757"/>
                      </a:lnTo>
                      <a:lnTo>
                        <a:pt x="32052" y="84757"/>
                      </a:lnTo>
                      <a:cubicBezTo>
                        <a:pt x="27964" y="84757"/>
                        <a:pt x="25120" y="83930"/>
                        <a:pt x="23519" y="82277"/>
                      </a:cubicBezTo>
                      <a:cubicBezTo>
                        <a:pt x="21932" y="80623"/>
                        <a:pt x="21138" y="77646"/>
                        <a:pt x="21138" y="73347"/>
                      </a:cubicBezTo>
                      <a:lnTo>
                        <a:pt x="21138" y="67215"/>
                      </a:lnTo>
                      <a:lnTo>
                        <a:pt x="39930" y="67215"/>
                      </a:lnTo>
                      <a:lnTo>
                        <a:pt x="39930" y="58345"/>
                      </a:lnTo>
                      <a:lnTo>
                        <a:pt x="21138" y="58345"/>
                      </a:lnTo>
                      <a:lnTo>
                        <a:pt x="21138" y="-2238"/>
                      </a:lnTo>
                      <a:lnTo>
                        <a:pt x="9668" y="-2238"/>
                      </a:lnTo>
                      <a:lnTo>
                        <a:pt x="9668" y="58345"/>
                      </a:lnTo>
                      <a:lnTo>
                        <a:pt x="-1246" y="58345"/>
                      </a:lnTo>
                      <a:lnTo>
                        <a:pt x="-1246" y="67215"/>
                      </a:lnTo>
                      <a:lnTo>
                        <a:pt x="9668" y="67215"/>
                      </a:lnTo>
                      <a:lnTo>
                        <a:pt x="9668" y="72057"/>
                      </a:lnTo>
                      <a:cubicBezTo>
                        <a:pt x="9668" y="79783"/>
                        <a:pt x="11467" y="85412"/>
                        <a:pt x="15066" y="88944"/>
                      </a:cubicBezTo>
                      <a:cubicBezTo>
                        <a:pt x="18664" y="92490"/>
                        <a:pt x="24366" y="94262"/>
                        <a:pt x="32171" y="94262"/>
                      </a:cubicBezTo>
                      <a:lnTo>
                        <a:pt x="42966" y="94262"/>
                      </a:lnTo>
                      <a:close/>
                    </a:path>
                  </a:pathLst>
                </a:custGeom>
                <a:solidFill>
                  <a:srgbClr val="000000"/>
                </a:solidFill>
                <a:ln w="20" cap="flat">
                  <a:noFill/>
                  <a:prstDash val="solid"/>
                  <a:round/>
                </a:ln>
              </p:spPr>
              <p:txBody>
                <a:bodyPr rtlCol="0" anchor="ctr"/>
                <a:lstStyle/>
                <a:p>
                  <a:endParaRPr lang="en-US" sz="1400"/>
                </a:p>
              </p:txBody>
            </p:sp>
            <p:sp>
              <p:nvSpPr>
                <p:cNvPr id="257" name="Freeform 256">
                  <a:extLst>
                    <a:ext uri="{FF2B5EF4-FFF2-40B4-BE49-F238E27FC236}">
                      <a16:creationId xmlns:a16="http://schemas.microsoft.com/office/drawing/2014/main" id="{EE97E487-D6BD-7B9D-B186-231442889468}"/>
                    </a:ext>
                  </a:extLst>
                </p:cNvPr>
                <p:cNvSpPr/>
                <p:nvPr/>
              </p:nvSpPr>
              <p:spPr>
                <a:xfrm rot="-5400000" flipV="1">
                  <a:off x="3535878" y="3971888"/>
                  <a:ext cx="40679" cy="71119"/>
                </a:xfrm>
                <a:custGeom>
                  <a:avLst/>
                  <a:gdLst>
                    <a:gd name="connsiteX0" fmla="*/ 39090 w 40679"/>
                    <a:gd name="connsiteY0" fmla="*/ 57195 h 71119"/>
                    <a:gd name="connsiteX1" fmla="*/ 34903 w 40679"/>
                    <a:gd name="connsiteY1" fmla="*/ 58822 h 71119"/>
                    <a:gd name="connsiteX2" fmla="*/ 29922 w 40679"/>
                    <a:gd name="connsiteY2" fmla="*/ 59358 h 71119"/>
                    <a:gd name="connsiteX3" fmla="*/ 15059 w 40679"/>
                    <a:gd name="connsiteY3" fmla="*/ 53067 h 71119"/>
                    <a:gd name="connsiteX4" fmla="*/ 9880 w 40679"/>
                    <a:gd name="connsiteY4" fmla="*/ 34989 h 71119"/>
                    <a:gd name="connsiteX5" fmla="*/ 9880 w 40679"/>
                    <a:gd name="connsiteY5" fmla="*/ -1602 h 71119"/>
                    <a:gd name="connsiteX6" fmla="*/ -1590 w 40679"/>
                    <a:gd name="connsiteY6" fmla="*/ -1602 h 71119"/>
                    <a:gd name="connsiteX7" fmla="*/ -1590 w 40679"/>
                    <a:gd name="connsiteY7" fmla="*/ 67851 h 71119"/>
                    <a:gd name="connsiteX8" fmla="*/ 9880 w 40679"/>
                    <a:gd name="connsiteY8" fmla="*/ 67851 h 71119"/>
                    <a:gd name="connsiteX9" fmla="*/ 9880 w 40679"/>
                    <a:gd name="connsiteY9" fmla="*/ 57056 h 71119"/>
                    <a:gd name="connsiteX10" fmla="*/ 19246 w 40679"/>
                    <a:gd name="connsiteY10" fmla="*/ 66442 h 71119"/>
                    <a:gd name="connsiteX11" fmla="*/ 33275 w 40679"/>
                    <a:gd name="connsiteY11" fmla="*/ 69518 h 71119"/>
                    <a:gd name="connsiteX12" fmla="*/ 35875 w 40679"/>
                    <a:gd name="connsiteY12" fmla="*/ 69359 h 71119"/>
                    <a:gd name="connsiteX13" fmla="*/ 39030 w 40679"/>
                    <a:gd name="connsiteY13" fmla="*/ 68902 h 71119"/>
                    <a:gd name="connsiteX14" fmla="*/ 39090 w 40679"/>
                    <a:gd name="connsiteY14" fmla="*/ 57195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090" y="57195"/>
                      </a:moveTo>
                      <a:cubicBezTo>
                        <a:pt x="37806" y="57935"/>
                        <a:pt x="36411" y="58478"/>
                        <a:pt x="34903" y="58822"/>
                      </a:cubicBezTo>
                      <a:cubicBezTo>
                        <a:pt x="33395" y="59179"/>
                        <a:pt x="31734" y="59358"/>
                        <a:pt x="29922" y="59358"/>
                      </a:cubicBezTo>
                      <a:cubicBezTo>
                        <a:pt x="23466" y="59358"/>
                        <a:pt x="18512" y="57261"/>
                        <a:pt x="15059" y="53067"/>
                      </a:cubicBezTo>
                      <a:cubicBezTo>
                        <a:pt x="11606" y="48873"/>
                        <a:pt x="9880" y="42848"/>
                        <a:pt x="9880" y="34989"/>
                      </a:cubicBezTo>
                      <a:lnTo>
                        <a:pt x="9880" y="-1602"/>
                      </a:lnTo>
                      <a:lnTo>
                        <a:pt x="-1590" y="-1602"/>
                      </a:lnTo>
                      <a:lnTo>
                        <a:pt x="-1590" y="67851"/>
                      </a:lnTo>
                      <a:lnTo>
                        <a:pt x="9880" y="67851"/>
                      </a:lnTo>
                      <a:lnTo>
                        <a:pt x="9880" y="57056"/>
                      </a:lnTo>
                      <a:cubicBezTo>
                        <a:pt x="12287" y="61276"/>
                        <a:pt x="15410" y="64404"/>
                        <a:pt x="19246" y="66442"/>
                      </a:cubicBezTo>
                      <a:cubicBezTo>
                        <a:pt x="23096" y="68492"/>
                        <a:pt x="27772" y="69518"/>
                        <a:pt x="33275" y="69518"/>
                      </a:cubicBezTo>
                      <a:cubicBezTo>
                        <a:pt x="34056" y="69518"/>
                        <a:pt x="34923" y="69465"/>
                        <a:pt x="35875" y="69359"/>
                      </a:cubicBezTo>
                      <a:cubicBezTo>
                        <a:pt x="36828" y="69266"/>
                        <a:pt x="37879" y="69114"/>
                        <a:pt x="39030" y="68902"/>
                      </a:cubicBezTo>
                      <a:lnTo>
                        <a:pt x="39090" y="57195"/>
                      </a:lnTo>
                      <a:close/>
                    </a:path>
                  </a:pathLst>
                </a:custGeom>
                <a:solidFill>
                  <a:srgbClr val="000000"/>
                </a:solidFill>
                <a:ln w="20" cap="flat">
                  <a:noFill/>
                  <a:prstDash val="solid"/>
                  <a:round/>
                </a:ln>
              </p:spPr>
              <p:txBody>
                <a:bodyPr rtlCol="0" anchor="ctr"/>
                <a:lstStyle/>
                <a:p>
                  <a:endParaRPr lang="en-US" sz="1400"/>
                </a:p>
              </p:txBody>
            </p:sp>
            <p:sp>
              <p:nvSpPr>
                <p:cNvPr id="258" name="Freeform 257">
                  <a:extLst>
                    <a:ext uri="{FF2B5EF4-FFF2-40B4-BE49-F238E27FC236}">
                      <a16:creationId xmlns:a16="http://schemas.microsoft.com/office/drawing/2014/main" id="{BA052EF5-29EA-26DC-8924-4C55C135ABD1}"/>
                    </a:ext>
                  </a:extLst>
                </p:cNvPr>
                <p:cNvSpPr/>
                <p:nvPr/>
              </p:nvSpPr>
              <p:spPr>
                <a:xfrm rot="-5400000" flipV="1">
                  <a:off x="3527782" y="3913681"/>
                  <a:ext cx="58677" cy="72925"/>
                </a:xfrm>
                <a:custGeom>
                  <a:avLst/>
                  <a:gdLst>
                    <a:gd name="connsiteX0" fmla="*/ 34071 w 58677"/>
                    <a:gd name="connsiteY0" fmla="*/ 35149 h 72925"/>
                    <a:gd name="connsiteX1" fmla="*/ 14902 w 58677"/>
                    <a:gd name="connsiteY1" fmla="*/ 31994 h 72925"/>
                    <a:gd name="connsiteX2" fmla="*/ 9564 w 58677"/>
                    <a:gd name="connsiteY2" fmla="*/ 21199 h 72925"/>
                    <a:gd name="connsiteX3" fmla="*/ 13572 w 58677"/>
                    <a:gd name="connsiteY3" fmla="*/ 11555 h 72925"/>
                    <a:gd name="connsiteX4" fmla="*/ 24447 w 58677"/>
                    <a:gd name="connsiteY4" fmla="*/ 8003 h 72925"/>
                    <a:gd name="connsiteX5" fmla="*/ 39687 w 58677"/>
                    <a:gd name="connsiteY5" fmla="*/ 14730 h 72925"/>
                    <a:gd name="connsiteX6" fmla="*/ 45421 w 58677"/>
                    <a:gd name="connsiteY6" fmla="*/ 32609 h 72925"/>
                    <a:gd name="connsiteX7" fmla="*/ 45421 w 58677"/>
                    <a:gd name="connsiteY7" fmla="*/ 35149 h 72925"/>
                    <a:gd name="connsiteX8" fmla="*/ 34071 w 58677"/>
                    <a:gd name="connsiteY8" fmla="*/ 35149 h 72925"/>
                    <a:gd name="connsiteX9" fmla="*/ 56832 w 58677"/>
                    <a:gd name="connsiteY9" fmla="*/ 39872 h 72925"/>
                    <a:gd name="connsiteX10" fmla="*/ 56832 w 58677"/>
                    <a:gd name="connsiteY10" fmla="*/ 244 h 72925"/>
                    <a:gd name="connsiteX11" fmla="*/ 45421 w 58677"/>
                    <a:gd name="connsiteY11" fmla="*/ 244 h 72925"/>
                    <a:gd name="connsiteX12" fmla="*/ 45421 w 58677"/>
                    <a:gd name="connsiteY12" fmla="*/ 10781 h 72925"/>
                    <a:gd name="connsiteX13" fmla="*/ 35678 w 58677"/>
                    <a:gd name="connsiteY13" fmla="*/ 1455 h 72925"/>
                    <a:gd name="connsiteX14" fmla="*/ 21410 w 58677"/>
                    <a:gd name="connsiteY14" fmla="*/ -1561 h 72925"/>
                    <a:gd name="connsiteX15" fmla="*/ 4444 w 58677"/>
                    <a:gd name="connsiteY15" fmla="*/ 4431 h 72925"/>
                    <a:gd name="connsiteX16" fmla="*/ -1846 w 58677"/>
                    <a:gd name="connsiteY16" fmla="*/ 20465 h 72925"/>
                    <a:gd name="connsiteX17" fmla="*/ 5992 w 58677"/>
                    <a:gd name="connsiteY17" fmla="*/ 38126 h 72925"/>
                    <a:gd name="connsiteX18" fmla="*/ 29407 w 58677"/>
                    <a:gd name="connsiteY18" fmla="*/ 44079 h 72925"/>
                    <a:gd name="connsiteX19" fmla="*/ 45421 w 58677"/>
                    <a:gd name="connsiteY19" fmla="*/ 44079 h 72925"/>
                    <a:gd name="connsiteX20" fmla="*/ 45421 w 58677"/>
                    <a:gd name="connsiteY20" fmla="*/ 45210 h 72925"/>
                    <a:gd name="connsiteX21" fmla="*/ 40242 w 58677"/>
                    <a:gd name="connsiteY21" fmla="*/ 57394 h 72925"/>
                    <a:gd name="connsiteX22" fmla="*/ 25697 w 58677"/>
                    <a:gd name="connsiteY22" fmla="*/ 61700 h 72925"/>
                    <a:gd name="connsiteX23" fmla="*/ 14088 w 58677"/>
                    <a:gd name="connsiteY23" fmla="*/ 60272 h 72925"/>
                    <a:gd name="connsiteX24" fmla="*/ 3253 w 58677"/>
                    <a:gd name="connsiteY24" fmla="*/ 55985 h 72925"/>
                    <a:gd name="connsiteX25" fmla="*/ 3253 w 58677"/>
                    <a:gd name="connsiteY25" fmla="*/ 66542 h 72925"/>
                    <a:gd name="connsiteX26" fmla="*/ 15398 w 58677"/>
                    <a:gd name="connsiteY26" fmla="*/ 70154 h 72925"/>
                    <a:gd name="connsiteX27" fmla="*/ 26867 w 58677"/>
                    <a:gd name="connsiteY27" fmla="*/ 71364 h 72925"/>
                    <a:gd name="connsiteX28" fmla="*/ 49390 w 58677"/>
                    <a:gd name="connsiteY28" fmla="*/ 63546 h 72925"/>
                    <a:gd name="connsiteX29" fmla="*/ 56832 w 58677"/>
                    <a:gd name="connsiteY29" fmla="*/ 39872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071" y="35149"/>
                      </a:moveTo>
                      <a:cubicBezTo>
                        <a:pt x="24850" y="35149"/>
                        <a:pt x="18460" y="34098"/>
                        <a:pt x="14902" y="31994"/>
                      </a:cubicBezTo>
                      <a:cubicBezTo>
                        <a:pt x="11343" y="29891"/>
                        <a:pt x="9564" y="26293"/>
                        <a:pt x="9564" y="21199"/>
                      </a:cubicBezTo>
                      <a:cubicBezTo>
                        <a:pt x="9564" y="17151"/>
                        <a:pt x="10900" y="13937"/>
                        <a:pt x="13572" y="11555"/>
                      </a:cubicBezTo>
                      <a:cubicBezTo>
                        <a:pt x="16245" y="9187"/>
                        <a:pt x="19869" y="8003"/>
                        <a:pt x="24447" y="8003"/>
                      </a:cubicBezTo>
                      <a:cubicBezTo>
                        <a:pt x="30783" y="8003"/>
                        <a:pt x="35863" y="10246"/>
                        <a:pt x="39687" y="14730"/>
                      </a:cubicBezTo>
                      <a:cubicBezTo>
                        <a:pt x="43510" y="19215"/>
                        <a:pt x="45421" y="25175"/>
                        <a:pt x="45421" y="32609"/>
                      </a:cubicBezTo>
                      <a:lnTo>
                        <a:pt x="45421" y="35149"/>
                      </a:lnTo>
                      <a:lnTo>
                        <a:pt x="34071" y="35149"/>
                      </a:lnTo>
                      <a:close/>
                      <a:moveTo>
                        <a:pt x="56832" y="39872"/>
                      </a:moveTo>
                      <a:lnTo>
                        <a:pt x="56832" y="244"/>
                      </a:lnTo>
                      <a:lnTo>
                        <a:pt x="45421" y="244"/>
                      </a:lnTo>
                      <a:lnTo>
                        <a:pt x="45421" y="10781"/>
                      </a:lnTo>
                      <a:cubicBezTo>
                        <a:pt x="42815" y="6574"/>
                        <a:pt x="39567" y="3466"/>
                        <a:pt x="35678" y="1455"/>
                      </a:cubicBezTo>
                      <a:cubicBezTo>
                        <a:pt x="31789" y="-556"/>
                        <a:pt x="27033" y="-1561"/>
                        <a:pt x="21410" y="-1561"/>
                      </a:cubicBezTo>
                      <a:cubicBezTo>
                        <a:pt x="14306" y="-1561"/>
                        <a:pt x="8651" y="436"/>
                        <a:pt x="4444" y="4431"/>
                      </a:cubicBezTo>
                      <a:cubicBezTo>
                        <a:pt x="250" y="8427"/>
                        <a:pt x="-1846" y="13771"/>
                        <a:pt x="-1846" y="20465"/>
                      </a:cubicBezTo>
                      <a:cubicBezTo>
                        <a:pt x="-1846" y="28270"/>
                        <a:pt x="766" y="34157"/>
                        <a:pt x="5992" y="38126"/>
                      </a:cubicBezTo>
                      <a:cubicBezTo>
                        <a:pt x="11231" y="42095"/>
                        <a:pt x="19036" y="44079"/>
                        <a:pt x="29407" y="44079"/>
                      </a:cubicBezTo>
                      <a:lnTo>
                        <a:pt x="45421" y="44079"/>
                      </a:lnTo>
                      <a:lnTo>
                        <a:pt x="45421" y="45210"/>
                      </a:lnTo>
                      <a:cubicBezTo>
                        <a:pt x="45421" y="50462"/>
                        <a:pt x="43695" y="54524"/>
                        <a:pt x="40242" y="57394"/>
                      </a:cubicBezTo>
                      <a:cubicBezTo>
                        <a:pt x="36789" y="60265"/>
                        <a:pt x="31941" y="61700"/>
                        <a:pt x="25697" y="61700"/>
                      </a:cubicBezTo>
                      <a:cubicBezTo>
                        <a:pt x="21728" y="61700"/>
                        <a:pt x="17858" y="61224"/>
                        <a:pt x="14088" y="60272"/>
                      </a:cubicBezTo>
                      <a:cubicBezTo>
                        <a:pt x="10331" y="59319"/>
                        <a:pt x="6719" y="57890"/>
                        <a:pt x="3253" y="55985"/>
                      </a:cubicBezTo>
                      <a:lnTo>
                        <a:pt x="3253" y="66542"/>
                      </a:lnTo>
                      <a:cubicBezTo>
                        <a:pt x="7421" y="68156"/>
                        <a:pt x="11469" y="69360"/>
                        <a:pt x="15398" y="70154"/>
                      </a:cubicBezTo>
                      <a:cubicBezTo>
                        <a:pt x="19327" y="70961"/>
                        <a:pt x="23150" y="71364"/>
                        <a:pt x="26867" y="71364"/>
                      </a:cubicBezTo>
                      <a:cubicBezTo>
                        <a:pt x="36922" y="71364"/>
                        <a:pt x="44429" y="68758"/>
                        <a:pt x="49390" y="63546"/>
                      </a:cubicBezTo>
                      <a:cubicBezTo>
                        <a:pt x="54351" y="58347"/>
                        <a:pt x="56832" y="50456"/>
                        <a:pt x="56832" y="39872"/>
                      </a:cubicBezTo>
                      <a:close/>
                    </a:path>
                  </a:pathLst>
                </a:custGeom>
                <a:solidFill>
                  <a:srgbClr val="000000"/>
                </a:solidFill>
                <a:ln w="20" cap="flat">
                  <a:noFill/>
                  <a:prstDash val="solid"/>
                  <a:round/>
                </a:ln>
              </p:spPr>
              <p:txBody>
                <a:bodyPr rtlCol="0" anchor="ctr"/>
                <a:lstStyle/>
                <a:p>
                  <a:endParaRPr lang="en-US" sz="1400"/>
                </a:p>
              </p:txBody>
            </p:sp>
            <p:sp>
              <p:nvSpPr>
                <p:cNvPr id="259" name="Freeform 258">
                  <a:extLst>
                    <a:ext uri="{FF2B5EF4-FFF2-40B4-BE49-F238E27FC236}">
                      <a16:creationId xmlns:a16="http://schemas.microsoft.com/office/drawing/2014/main" id="{2C6103A6-6CFE-688B-F06A-497398B1B906}"/>
                    </a:ext>
                  </a:extLst>
                </p:cNvPr>
                <p:cNvSpPr/>
                <p:nvPr/>
              </p:nvSpPr>
              <p:spPr>
                <a:xfrm rot="-5400000" flipV="1">
                  <a:off x="3529647" y="3838337"/>
                  <a:ext cx="54947" cy="72925"/>
                </a:xfrm>
                <a:custGeom>
                  <a:avLst/>
                  <a:gdLst>
                    <a:gd name="connsiteX0" fmla="*/ 53226 w 54947"/>
                    <a:gd name="connsiteY0" fmla="*/ 67032 h 72925"/>
                    <a:gd name="connsiteX1" fmla="*/ 53226 w 54947"/>
                    <a:gd name="connsiteY1" fmla="*/ 56357 h 72925"/>
                    <a:gd name="connsiteX2" fmla="*/ 43522 w 54947"/>
                    <a:gd name="connsiteY2" fmla="*/ 60365 h 72925"/>
                    <a:gd name="connsiteX3" fmla="*/ 33700 w 54947"/>
                    <a:gd name="connsiteY3" fmla="*/ 61694 h 72925"/>
                    <a:gd name="connsiteX4" fmla="*/ 16436 w 54947"/>
                    <a:gd name="connsiteY4" fmla="*/ 54650 h 72925"/>
                    <a:gd name="connsiteX5" fmla="*/ 10304 w 54947"/>
                    <a:gd name="connsiteY5" fmla="*/ 34905 h 72925"/>
                    <a:gd name="connsiteX6" fmla="*/ 16436 w 54947"/>
                    <a:gd name="connsiteY6" fmla="*/ 15141 h 72925"/>
                    <a:gd name="connsiteX7" fmla="*/ 33700 w 54947"/>
                    <a:gd name="connsiteY7" fmla="*/ 8116 h 72925"/>
                    <a:gd name="connsiteX8" fmla="*/ 43522 w 54947"/>
                    <a:gd name="connsiteY8" fmla="*/ 9446 h 72925"/>
                    <a:gd name="connsiteX9" fmla="*/ 53226 w 54947"/>
                    <a:gd name="connsiteY9" fmla="*/ 13454 h 72925"/>
                    <a:gd name="connsiteX10" fmla="*/ 53226 w 54947"/>
                    <a:gd name="connsiteY10" fmla="*/ 2897 h 72925"/>
                    <a:gd name="connsiteX11" fmla="*/ 43324 w 54947"/>
                    <a:gd name="connsiteY11" fmla="*/ -436 h 72925"/>
                    <a:gd name="connsiteX12" fmla="*/ 32450 w 54947"/>
                    <a:gd name="connsiteY12" fmla="*/ -1567 h 72925"/>
                    <a:gd name="connsiteX13" fmla="*/ 7506 w 54947"/>
                    <a:gd name="connsiteY13" fmla="*/ 8295 h 72925"/>
                    <a:gd name="connsiteX14" fmla="*/ -1721 w 54947"/>
                    <a:gd name="connsiteY14" fmla="*/ 34905 h 72925"/>
                    <a:gd name="connsiteX15" fmla="*/ 7605 w 54947"/>
                    <a:gd name="connsiteY15" fmla="*/ 61615 h 72925"/>
                    <a:gd name="connsiteX16" fmla="*/ 33204 w 54947"/>
                    <a:gd name="connsiteY16" fmla="*/ 71358 h 72925"/>
                    <a:gd name="connsiteX17" fmla="*/ 43483 w 54947"/>
                    <a:gd name="connsiteY17" fmla="*/ 70267 h 72925"/>
                    <a:gd name="connsiteX18" fmla="*/ 53226 w 54947"/>
                    <a:gd name="connsiteY18" fmla="*/ 67032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47" h="72925">
                      <a:moveTo>
                        <a:pt x="53226" y="67032"/>
                      </a:moveTo>
                      <a:lnTo>
                        <a:pt x="53226" y="56357"/>
                      </a:lnTo>
                      <a:cubicBezTo>
                        <a:pt x="49998" y="58142"/>
                        <a:pt x="46763" y="59479"/>
                        <a:pt x="43522" y="60365"/>
                      </a:cubicBezTo>
                      <a:cubicBezTo>
                        <a:pt x="40281" y="61251"/>
                        <a:pt x="37007" y="61694"/>
                        <a:pt x="33700" y="61694"/>
                      </a:cubicBezTo>
                      <a:cubicBezTo>
                        <a:pt x="26291" y="61694"/>
                        <a:pt x="20537" y="59346"/>
                        <a:pt x="16436" y="54650"/>
                      </a:cubicBezTo>
                      <a:cubicBezTo>
                        <a:pt x="12348" y="49967"/>
                        <a:pt x="10304" y="43385"/>
                        <a:pt x="10304" y="34905"/>
                      </a:cubicBezTo>
                      <a:cubicBezTo>
                        <a:pt x="10304" y="26426"/>
                        <a:pt x="12348" y="19837"/>
                        <a:pt x="16436" y="15141"/>
                      </a:cubicBezTo>
                      <a:cubicBezTo>
                        <a:pt x="20537" y="10458"/>
                        <a:pt x="26291" y="8116"/>
                        <a:pt x="33700" y="8116"/>
                      </a:cubicBezTo>
                      <a:cubicBezTo>
                        <a:pt x="37007" y="8116"/>
                        <a:pt x="40281" y="8560"/>
                        <a:pt x="43522" y="9446"/>
                      </a:cubicBezTo>
                      <a:cubicBezTo>
                        <a:pt x="46763" y="10332"/>
                        <a:pt x="49998" y="11668"/>
                        <a:pt x="53226" y="13454"/>
                      </a:cubicBezTo>
                      <a:lnTo>
                        <a:pt x="53226" y="2897"/>
                      </a:lnTo>
                      <a:cubicBezTo>
                        <a:pt x="50038" y="1416"/>
                        <a:pt x="46737" y="305"/>
                        <a:pt x="43324" y="-436"/>
                      </a:cubicBezTo>
                      <a:cubicBezTo>
                        <a:pt x="39924" y="-1190"/>
                        <a:pt x="36299" y="-1567"/>
                        <a:pt x="32450" y="-1567"/>
                      </a:cubicBezTo>
                      <a:cubicBezTo>
                        <a:pt x="21985" y="-1567"/>
                        <a:pt x="13671" y="1720"/>
                        <a:pt x="7506" y="8295"/>
                      </a:cubicBezTo>
                      <a:cubicBezTo>
                        <a:pt x="1354" y="14870"/>
                        <a:pt x="-1721" y="23740"/>
                        <a:pt x="-1721" y="34905"/>
                      </a:cubicBezTo>
                      <a:cubicBezTo>
                        <a:pt x="-1721" y="46230"/>
                        <a:pt x="1387" y="55133"/>
                        <a:pt x="7605" y="61615"/>
                      </a:cubicBezTo>
                      <a:cubicBezTo>
                        <a:pt x="13836" y="68111"/>
                        <a:pt x="22369" y="71358"/>
                        <a:pt x="33204" y="71358"/>
                      </a:cubicBezTo>
                      <a:cubicBezTo>
                        <a:pt x="36709" y="71358"/>
                        <a:pt x="40136" y="70995"/>
                        <a:pt x="43483" y="70267"/>
                      </a:cubicBezTo>
                      <a:cubicBezTo>
                        <a:pt x="46830" y="69553"/>
                        <a:pt x="50077" y="68474"/>
                        <a:pt x="53226" y="67032"/>
                      </a:cubicBezTo>
                      <a:close/>
                    </a:path>
                  </a:pathLst>
                </a:custGeom>
                <a:solidFill>
                  <a:srgbClr val="000000"/>
                </a:solidFill>
                <a:ln w="20" cap="flat">
                  <a:noFill/>
                  <a:prstDash val="solid"/>
                  <a:round/>
                </a:ln>
              </p:spPr>
              <p:txBody>
                <a:bodyPr rtlCol="0" anchor="ctr"/>
                <a:lstStyle/>
                <a:p>
                  <a:endParaRPr lang="en-US" sz="1400"/>
                </a:p>
              </p:txBody>
            </p:sp>
            <p:sp>
              <p:nvSpPr>
                <p:cNvPr id="260" name="Freeform 259">
                  <a:extLst>
                    <a:ext uri="{FF2B5EF4-FFF2-40B4-BE49-F238E27FC236}">
                      <a16:creationId xmlns:a16="http://schemas.microsoft.com/office/drawing/2014/main" id="{7ABAE19B-936A-AB5C-A7B1-1BE365DE1F36}"/>
                    </a:ext>
                  </a:extLst>
                </p:cNvPr>
                <p:cNvSpPr/>
                <p:nvPr/>
              </p:nvSpPr>
              <p:spPr>
                <a:xfrm rot="-5400000" flipV="1">
                  <a:off x="3525520" y="3769782"/>
                  <a:ext cx="43338" cy="89177"/>
                </a:xfrm>
                <a:custGeom>
                  <a:avLst/>
                  <a:gdLst>
                    <a:gd name="connsiteX0" fmla="*/ 18595 w 43338"/>
                    <a:gd name="connsiteY0" fmla="*/ 87105 h 89177"/>
                    <a:gd name="connsiteX1" fmla="*/ 18595 w 43338"/>
                    <a:gd name="connsiteY1" fmla="*/ 67380 h 89177"/>
                    <a:gd name="connsiteX2" fmla="*/ 42090 w 43338"/>
                    <a:gd name="connsiteY2" fmla="*/ 67380 h 89177"/>
                    <a:gd name="connsiteX3" fmla="*/ 42090 w 43338"/>
                    <a:gd name="connsiteY3" fmla="*/ 58510 h 89177"/>
                    <a:gd name="connsiteX4" fmla="*/ 18595 w 43338"/>
                    <a:gd name="connsiteY4" fmla="*/ 58510 h 89177"/>
                    <a:gd name="connsiteX5" fmla="*/ 18595 w 43338"/>
                    <a:gd name="connsiteY5" fmla="*/ 20807 h 89177"/>
                    <a:gd name="connsiteX6" fmla="*/ 20917 w 43338"/>
                    <a:gd name="connsiteY6" fmla="*/ 9893 h 89177"/>
                    <a:gd name="connsiteX7" fmla="*/ 30382 w 43338"/>
                    <a:gd name="connsiteY7" fmla="*/ 7472 h 89177"/>
                    <a:gd name="connsiteX8" fmla="*/ 42090 w 43338"/>
                    <a:gd name="connsiteY8" fmla="*/ 7472 h 89177"/>
                    <a:gd name="connsiteX9" fmla="*/ 42090 w 43338"/>
                    <a:gd name="connsiteY9" fmla="*/ -2073 h 89177"/>
                    <a:gd name="connsiteX10" fmla="*/ 30382 w 43338"/>
                    <a:gd name="connsiteY10" fmla="*/ -2073 h 89177"/>
                    <a:gd name="connsiteX11" fmla="*/ 12146 w 43338"/>
                    <a:gd name="connsiteY11" fmla="*/ 2849 h 89177"/>
                    <a:gd name="connsiteX12" fmla="*/ 7125 w 43338"/>
                    <a:gd name="connsiteY12" fmla="*/ 20807 h 89177"/>
                    <a:gd name="connsiteX13" fmla="*/ 7125 w 43338"/>
                    <a:gd name="connsiteY13" fmla="*/ 58510 h 89177"/>
                    <a:gd name="connsiteX14" fmla="*/ -1249 w 43338"/>
                    <a:gd name="connsiteY14" fmla="*/ 58510 h 89177"/>
                    <a:gd name="connsiteX15" fmla="*/ -1249 w 43338"/>
                    <a:gd name="connsiteY15" fmla="*/ 67380 h 89177"/>
                    <a:gd name="connsiteX16" fmla="*/ 7125 w 43338"/>
                    <a:gd name="connsiteY16" fmla="*/ 67380 h 89177"/>
                    <a:gd name="connsiteX17" fmla="*/ 7125 w 43338"/>
                    <a:gd name="connsiteY17" fmla="*/ 87105 h 89177"/>
                    <a:gd name="connsiteX18" fmla="*/ 18595 w 43338"/>
                    <a:gd name="connsiteY18" fmla="*/ 87105 h 8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38" h="89177">
                      <a:moveTo>
                        <a:pt x="18595" y="87105"/>
                      </a:moveTo>
                      <a:lnTo>
                        <a:pt x="18595" y="67380"/>
                      </a:lnTo>
                      <a:lnTo>
                        <a:pt x="42090" y="67380"/>
                      </a:lnTo>
                      <a:lnTo>
                        <a:pt x="42090" y="58510"/>
                      </a:lnTo>
                      <a:lnTo>
                        <a:pt x="18595" y="58510"/>
                      </a:lnTo>
                      <a:lnTo>
                        <a:pt x="18595" y="20807"/>
                      </a:lnTo>
                      <a:cubicBezTo>
                        <a:pt x="18595" y="15145"/>
                        <a:pt x="19369" y="11507"/>
                        <a:pt x="20917" y="9893"/>
                      </a:cubicBezTo>
                      <a:cubicBezTo>
                        <a:pt x="22465" y="8279"/>
                        <a:pt x="25620" y="7472"/>
                        <a:pt x="30382" y="7472"/>
                      </a:cubicBezTo>
                      <a:lnTo>
                        <a:pt x="42090" y="7472"/>
                      </a:lnTo>
                      <a:lnTo>
                        <a:pt x="42090" y="-2073"/>
                      </a:lnTo>
                      <a:lnTo>
                        <a:pt x="30382" y="-2073"/>
                      </a:lnTo>
                      <a:cubicBezTo>
                        <a:pt x="21572" y="-2073"/>
                        <a:pt x="15493" y="-432"/>
                        <a:pt x="12146" y="2849"/>
                      </a:cubicBezTo>
                      <a:cubicBezTo>
                        <a:pt x="8799" y="6143"/>
                        <a:pt x="7125" y="12129"/>
                        <a:pt x="7125" y="20807"/>
                      </a:cubicBezTo>
                      <a:lnTo>
                        <a:pt x="7125" y="58510"/>
                      </a:lnTo>
                      <a:lnTo>
                        <a:pt x="-1249" y="58510"/>
                      </a:lnTo>
                      <a:lnTo>
                        <a:pt x="-1249" y="67380"/>
                      </a:lnTo>
                      <a:lnTo>
                        <a:pt x="7125" y="67380"/>
                      </a:lnTo>
                      <a:lnTo>
                        <a:pt x="7125" y="87105"/>
                      </a:lnTo>
                      <a:lnTo>
                        <a:pt x="18595" y="87105"/>
                      </a:lnTo>
                      <a:close/>
                    </a:path>
                  </a:pathLst>
                </a:custGeom>
                <a:solidFill>
                  <a:srgbClr val="000000"/>
                </a:solidFill>
                <a:ln w="20" cap="flat">
                  <a:noFill/>
                  <a:prstDash val="solid"/>
                  <a:round/>
                </a:ln>
              </p:spPr>
              <p:txBody>
                <a:bodyPr rtlCol="0" anchor="ctr"/>
                <a:lstStyle/>
                <a:p>
                  <a:endParaRPr lang="en-US" sz="1400"/>
                </a:p>
              </p:txBody>
            </p:sp>
            <p:sp>
              <p:nvSpPr>
                <p:cNvPr id="261" name="Freeform 260">
                  <a:extLst>
                    <a:ext uri="{FF2B5EF4-FFF2-40B4-BE49-F238E27FC236}">
                      <a16:creationId xmlns:a16="http://schemas.microsoft.com/office/drawing/2014/main" id="{95667CBE-3CC0-27BB-8DDF-F6234BF361FD}"/>
                    </a:ext>
                  </a:extLst>
                </p:cNvPr>
                <p:cNvSpPr/>
                <p:nvPr/>
              </p:nvSpPr>
              <p:spPr>
                <a:xfrm rot="-5400000" flipV="1">
                  <a:off x="3537823" y="3723737"/>
                  <a:ext cx="11410" cy="96500"/>
                </a:xfrm>
                <a:custGeom>
                  <a:avLst/>
                  <a:gdLst>
                    <a:gd name="connsiteX0" fmla="*/ -875 w 11410"/>
                    <a:gd name="connsiteY0" fmla="*/ 67193 h 96500"/>
                    <a:gd name="connsiteX1" fmla="*/ 10535 w 11410"/>
                    <a:gd name="connsiteY1" fmla="*/ 67193 h 96500"/>
                    <a:gd name="connsiteX2" fmla="*/ 10535 w 11410"/>
                    <a:gd name="connsiteY2" fmla="*/ -2260 h 96500"/>
                    <a:gd name="connsiteX3" fmla="*/ -875 w 11410"/>
                    <a:gd name="connsiteY3" fmla="*/ -2260 h 96500"/>
                    <a:gd name="connsiteX4" fmla="*/ -875 w 11410"/>
                    <a:gd name="connsiteY4" fmla="*/ 67193 h 96500"/>
                    <a:gd name="connsiteX5" fmla="*/ -875 w 11410"/>
                    <a:gd name="connsiteY5" fmla="*/ 94240 h 96500"/>
                    <a:gd name="connsiteX6" fmla="*/ 10535 w 11410"/>
                    <a:gd name="connsiteY6" fmla="*/ 94240 h 96500"/>
                    <a:gd name="connsiteX7" fmla="*/ 10535 w 11410"/>
                    <a:gd name="connsiteY7" fmla="*/ 79774 h 96500"/>
                    <a:gd name="connsiteX8" fmla="*/ -875 w 11410"/>
                    <a:gd name="connsiteY8" fmla="*/ 79774 h 96500"/>
                    <a:gd name="connsiteX9" fmla="*/ -875 w 11410"/>
                    <a:gd name="connsiteY9" fmla="*/ 94240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75" y="67193"/>
                      </a:moveTo>
                      <a:lnTo>
                        <a:pt x="10535" y="67193"/>
                      </a:lnTo>
                      <a:lnTo>
                        <a:pt x="10535" y="-2260"/>
                      </a:lnTo>
                      <a:lnTo>
                        <a:pt x="-875" y="-2260"/>
                      </a:lnTo>
                      <a:lnTo>
                        <a:pt x="-875" y="67193"/>
                      </a:lnTo>
                      <a:close/>
                      <a:moveTo>
                        <a:pt x="-875" y="94240"/>
                      </a:moveTo>
                      <a:lnTo>
                        <a:pt x="10535" y="94240"/>
                      </a:lnTo>
                      <a:lnTo>
                        <a:pt x="10535" y="79774"/>
                      </a:lnTo>
                      <a:lnTo>
                        <a:pt x="-875" y="79774"/>
                      </a:lnTo>
                      <a:lnTo>
                        <a:pt x="-875" y="94240"/>
                      </a:lnTo>
                      <a:close/>
                    </a:path>
                  </a:pathLst>
                </a:custGeom>
                <a:solidFill>
                  <a:srgbClr val="000000"/>
                </a:solidFill>
                <a:ln w="20" cap="flat">
                  <a:noFill/>
                  <a:prstDash val="solid"/>
                  <a:round/>
                </a:ln>
              </p:spPr>
              <p:txBody>
                <a:bodyPr rtlCol="0" anchor="ctr"/>
                <a:lstStyle/>
                <a:p>
                  <a:endParaRPr lang="en-US" sz="1400"/>
                </a:p>
              </p:txBody>
            </p:sp>
            <p:sp>
              <p:nvSpPr>
                <p:cNvPr id="262" name="Freeform 261">
                  <a:extLst>
                    <a:ext uri="{FF2B5EF4-FFF2-40B4-BE49-F238E27FC236}">
                      <a16:creationId xmlns:a16="http://schemas.microsoft.com/office/drawing/2014/main" id="{00E441B1-2060-22CE-655F-5BBDB687810D}"/>
                    </a:ext>
                  </a:extLst>
                </p:cNvPr>
                <p:cNvSpPr/>
                <p:nvPr/>
              </p:nvSpPr>
              <p:spPr>
                <a:xfrm rot="-5400000" flipV="1">
                  <a:off x="3525242" y="3679027"/>
                  <a:ext cx="63757" cy="72925"/>
                </a:xfrm>
                <a:custGeom>
                  <a:avLst/>
                  <a:gdLst>
                    <a:gd name="connsiteX0" fmla="*/ 29926 w 63757"/>
                    <a:gd name="connsiteY0" fmla="*/ 61682 h 72925"/>
                    <a:gd name="connsiteX1" fmla="*/ 15420 w 63757"/>
                    <a:gd name="connsiteY1" fmla="*/ 54518 h 72925"/>
                    <a:gd name="connsiteX2" fmla="*/ 10082 w 63757"/>
                    <a:gd name="connsiteY2" fmla="*/ 34893 h 72925"/>
                    <a:gd name="connsiteX3" fmla="*/ 15380 w 63757"/>
                    <a:gd name="connsiteY3" fmla="*/ 15267 h 72925"/>
                    <a:gd name="connsiteX4" fmla="*/ 29926 w 63757"/>
                    <a:gd name="connsiteY4" fmla="*/ 8104 h 72925"/>
                    <a:gd name="connsiteX5" fmla="*/ 44372 w 63757"/>
                    <a:gd name="connsiteY5" fmla="*/ 15287 h 72925"/>
                    <a:gd name="connsiteX6" fmla="*/ 49710 w 63757"/>
                    <a:gd name="connsiteY6" fmla="*/ 34893 h 72925"/>
                    <a:gd name="connsiteX7" fmla="*/ 44372 w 63757"/>
                    <a:gd name="connsiteY7" fmla="*/ 54459 h 72925"/>
                    <a:gd name="connsiteX8" fmla="*/ 29926 w 63757"/>
                    <a:gd name="connsiteY8" fmla="*/ 61682 h 72925"/>
                    <a:gd name="connsiteX9" fmla="*/ 29926 w 63757"/>
                    <a:gd name="connsiteY9" fmla="*/ 71346 h 72925"/>
                    <a:gd name="connsiteX10" fmla="*/ 53302 w 63757"/>
                    <a:gd name="connsiteY10" fmla="*/ 61662 h 72925"/>
                    <a:gd name="connsiteX11" fmla="*/ 61815 w 63757"/>
                    <a:gd name="connsiteY11" fmla="*/ 34893 h 72925"/>
                    <a:gd name="connsiteX12" fmla="*/ 53302 w 63757"/>
                    <a:gd name="connsiteY12" fmla="*/ 8124 h 72925"/>
                    <a:gd name="connsiteX13" fmla="*/ 29926 w 63757"/>
                    <a:gd name="connsiteY13" fmla="*/ -1580 h 72925"/>
                    <a:gd name="connsiteX14" fmla="*/ 6510 w 63757"/>
                    <a:gd name="connsiteY14" fmla="*/ 8124 h 72925"/>
                    <a:gd name="connsiteX15" fmla="*/ -1943 w 63757"/>
                    <a:gd name="connsiteY15" fmla="*/ 34893 h 72925"/>
                    <a:gd name="connsiteX16" fmla="*/ 6510 w 63757"/>
                    <a:gd name="connsiteY16" fmla="*/ 61662 h 72925"/>
                    <a:gd name="connsiteX17" fmla="*/ 29926 w 63757"/>
                    <a:gd name="connsiteY17" fmla="*/ 71346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29926" y="61682"/>
                      </a:moveTo>
                      <a:cubicBezTo>
                        <a:pt x="23814" y="61682"/>
                        <a:pt x="18978" y="59294"/>
                        <a:pt x="15420" y="54518"/>
                      </a:cubicBezTo>
                      <a:cubicBezTo>
                        <a:pt x="11861" y="49743"/>
                        <a:pt x="10082" y="43201"/>
                        <a:pt x="10082" y="34893"/>
                      </a:cubicBezTo>
                      <a:cubicBezTo>
                        <a:pt x="10082" y="26585"/>
                        <a:pt x="11848" y="20043"/>
                        <a:pt x="15380" y="15267"/>
                      </a:cubicBezTo>
                      <a:cubicBezTo>
                        <a:pt x="18926" y="10492"/>
                        <a:pt x="23774" y="8104"/>
                        <a:pt x="29926" y="8104"/>
                      </a:cubicBezTo>
                      <a:cubicBezTo>
                        <a:pt x="36011" y="8104"/>
                        <a:pt x="40826" y="10498"/>
                        <a:pt x="44372" y="15287"/>
                      </a:cubicBezTo>
                      <a:cubicBezTo>
                        <a:pt x="47930" y="20089"/>
                        <a:pt x="49710" y="26625"/>
                        <a:pt x="49710" y="34893"/>
                      </a:cubicBezTo>
                      <a:cubicBezTo>
                        <a:pt x="49710" y="43121"/>
                        <a:pt x="47930" y="49643"/>
                        <a:pt x="44372" y="54459"/>
                      </a:cubicBezTo>
                      <a:cubicBezTo>
                        <a:pt x="40826" y="59274"/>
                        <a:pt x="36011" y="61682"/>
                        <a:pt x="29926" y="61682"/>
                      </a:cubicBezTo>
                      <a:close/>
                      <a:moveTo>
                        <a:pt x="29926" y="71346"/>
                      </a:moveTo>
                      <a:cubicBezTo>
                        <a:pt x="39848" y="71346"/>
                        <a:pt x="47640" y="68118"/>
                        <a:pt x="53302" y="61662"/>
                      </a:cubicBezTo>
                      <a:cubicBezTo>
                        <a:pt x="58977" y="55219"/>
                        <a:pt x="61815" y="46296"/>
                        <a:pt x="61815" y="34893"/>
                      </a:cubicBezTo>
                      <a:cubicBezTo>
                        <a:pt x="61815" y="23529"/>
                        <a:pt x="58977" y="14606"/>
                        <a:pt x="53302" y="8124"/>
                      </a:cubicBezTo>
                      <a:cubicBezTo>
                        <a:pt x="47640" y="1655"/>
                        <a:pt x="39848" y="-1580"/>
                        <a:pt x="29926" y="-1580"/>
                      </a:cubicBezTo>
                      <a:cubicBezTo>
                        <a:pt x="19964" y="-1580"/>
                        <a:pt x="12159" y="1655"/>
                        <a:pt x="6510" y="8124"/>
                      </a:cubicBezTo>
                      <a:cubicBezTo>
                        <a:pt x="874" y="14606"/>
                        <a:pt x="-1943" y="23529"/>
                        <a:pt x="-1943" y="34893"/>
                      </a:cubicBezTo>
                      <a:cubicBezTo>
                        <a:pt x="-1943" y="46296"/>
                        <a:pt x="874" y="55219"/>
                        <a:pt x="6510" y="61662"/>
                      </a:cubicBezTo>
                      <a:cubicBezTo>
                        <a:pt x="12159" y="68118"/>
                        <a:pt x="19964" y="71346"/>
                        <a:pt x="29926" y="71346"/>
                      </a:cubicBezTo>
                      <a:close/>
                    </a:path>
                  </a:pathLst>
                </a:custGeom>
                <a:solidFill>
                  <a:srgbClr val="000000"/>
                </a:solidFill>
                <a:ln w="20" cap="flat">
                  <a:noFill/>
                  <a:prstDash val="solid"/>
                  <a:round/>
                </a:ln>
              </p:spPr>
              <p:txBody>
                <a:bodyPr rtlCol="0" anchor="ctr"/>
                <a:lstStyle/>
                <a:p>
                  <a:endParaRPr lang="en-US" sz="1400"/>
                </a:p>
              </p:txBody>
            </p:sp>
            <p:sp>
              <p:nvSpPr>
                <p:cNvPr id="263" name="Freeform 262">
                  <a:extLst>
                    <a:ext uri="{FF2B5EF4-FFF2-40B4-BE49-F238E27FC236}">
                      <a16:creationId xmlns:a16="http://schemas.microsoft.com/office/drawing/2014/main" id="{86A57268-4338-2F42-AAFE-6A968475985C}"/>
                    </a:ext>
                  </a:extLst>
                </p:cNvPr>
                <p:cNvSpPr/>
                <p:nvPr/>
              </p:nvSpPr>
              <p:spPr>
                <a:xfrm rot="-5400000" flipV="1">
                  <a:off x="3527127" y="3600492"/>
                  <a:ext cx="58181" cy="71119"/>
                </a:xfrm>
                <a:custGeom>
                  <a:avLst/>
                  <a:gdLst>
                    <a:gd name="connsiteX0" fmla="*/ 56151 w 58181"/>
                    <a:gd name="connsiteY0" fmla="*/ 40298 h 71119"/>
                    <a:gd name="connsiteX1" fmla="*/ 56151 w 58181"/>
                    <a:gd name="connsiteY1" fmla="*/ -1632 h 71119"/>
                    <a:gd name="connsiteX2" fmla="*/ 44741 w 58181"/>
                    <a:gd name="connsiteY2" fmla="*/ -1632 h 71119"/>
                    <a:gd name="connsiteX3" fmla="*/ 44741 w 58181"/>
                    <a:gd name="connsiteY3" fmla="*/ 39921 h 71119"/>
                    <a:gd name="connsiteX4" fmla="*/ 40891 w 58181"/>
                    <a:gd name="connsiteY4" fmla="*/ 54665 h 71119"/>
                    <a:gd name="connsiteX5" fmla="*/ 29362 w 58181"/>
                    <a:gd name="connsiteY5" fmla="*/ 59566 h 71119"/>
                    <a:gd name="connsiteX6" fmla="*/ 14777 w 58181"/>
                    <a:gd name="connsiteY6" fmla="*/ 53673 h 71119"/>
                    <a:gd name="connsiteX7" fmla="*/ 9439 w 58181"/>
                    <a:gd name="connsiteY7" fmla="*/ 37619 h 71119"/>
                    <a:gd name="connsiteX8" fmla="*/ 9439 w 58181"/>
                    <a:gd name="connsiteY8" fmla="*/ -1632 h 71119"/>
                    <a:gd name="connsiteX9" fmla="*/ -2031 w 58181"/>
                    <a:gd name="connsiteY9" fmla="*/ -1632 h 71119"/>
                    <a:gd name="connsiteX10" fmla="*/ -2031 w 58181"/>
                    <a:gd name="connsiteY10" fmla="*/ 67821 h 71119"/>
                    <a:gd name="connsiteX11" fmla="*/ 9439 w 58181"/>
                    <a:gd name="connsiteY11" fmla="*/ 67821 h 71119"/>
                    <a:gd name="connsiteX12" fmla="*/ 9439 w 58181"/>
                    <a:gd name="connsiteY12" fmla="*/ 57026 h 71119"/>
                    <a:gd name="connsiteX13" fmla="*/ 19083 w 58181"/>
                    <a:gd name="connsiteY13" fmla="*/ 66393 h 71119"/>
                    <a:gd name="connsiteX14" fmla="*/ 31902 w 58181"/>
                    <a:gd name="connsiteY14" fmla="*/ 69488 h 71119"/>
                    <a:gd name="connsiteX15" fmla="*/ 49999 w 58181"/>
                    <a:gd name="connsiteY15" fmla="*/ 62087 h 71119"/>
                    <a:gd name="connsiteX16" fmla="*/ 56151 w 58181"/>
                    <a:gd name="connsiteY16" fmla="*/ 40298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151" y="40298"/>
                      </a:moveTo>
                      <a:lnTo>
                        <a:pt x="56151" y="-1632"/>
                      </a:lnTo>
                      <a:lnTo>
                        <a:pt x="44741" y="-1632"/>
                      </a:lnTo>
                      <a:lnTo>
                        <a:pt x="44741" y="39921"/>
                      </a:lnTo>
                      <a:cubicBezTo>
                        <a:pt x="44741" y="46496"/>
                        <a:pt x="43457" y="51411"/>
                        <a:pt x="40891" y="54665"/>
                      </a:cubicBezTo>
                      <a:cubicBezTo>
                        <a:pt x="38325" y="57933"/>
                        <a:pt x="34482" y="59566"/>
                        <a:pt x="29362" y="59566"/>
                      </a:cubicBezTo>
                      <a:cubicBezTo>
                        <a:pt x="23197" y="59566"/>
                        <a:pt x="18335" y="57602"/>
                        <a:pt x="14777" y="53673"/>
                      </a:cubicBezTo>
                      <a:cubicBezTo>
                        <a:pt x="11218" y="49757"/>
                        <a:pt x="9439" y="44406"/>
                        <a:pt x="9439" y="37619"/>
                      </a:cubicBezTo>
                      <a:lnTo>
                        <a:pt x="9439" y="-1632"/>
                      </a:lnTo>
                      <a:lnTo>
                        <a:pt x="-2031" y="-1632"/>
                      </a:lnTo>
                      <a:lnTo>
                        <a:pt x="-2031" y="67821"/>
                      </a:lnTo>
                      <a:lnTo>
                        <a:pt x="9439" y="67821"/>
                      </a:lnTo>
                      <a:lnTo>
                        <a:pt x="9439" y="57026"/>
                      </a:lnTo>
                      <a:cubicBezTo>
                        <a:pt x="12177" y="61207"/>
                        <a:pt x="15392" y="64329"/>
                        <a:pt x="19083" y="66393"/>
                      </a:cubicBezTo>
                      <a:cubicBezTo>
                        <a:pt x="22787" y="68456"/>
                        <a:pt x="27060" y="69488"/>
                        <a:pt x="31902" y="69488"/>
                      </a:cubicBezTo>
                      <a:cubicBezTo>
                        <a:pt x="39879" y="69488"/>
                        <a:pt x="45912" y="67021"/>
                        <a:pt x="49999" y="62087"/>
                      </a:cubicBezTo>
                      <a:cubicBezTo>
                        <a:pt x="54100" y="57152"/>
                        <a:pt x="56151" y="49889"/>
                        <a:pt x="56151" y="40298"/>
                      </a:cubicBezTo>
                      <a:close/>
                    </a:path>
                  </a:pathLst>
                </a:custGeom>
                <a:solidFill>
                  <a:srgbClr val="000000"/>
                </a:solidFill>
                <a:ln w="20" cap="flat">
                  <a:noFill/>
                  <a:prstDash val="solid"/>
                  <a:round/>
                </a:ln>
              </p:spPr>
              <p:txBody>
                <a:bodyPr rtlCol="0" anchor="ctr"/>
                <a:lstStyle/>
                <a:p>
                  <a:endParaRPr lang="en-US" sz="1400"/>
                </a:p>
              </p:txBody>
            </p:sp>
            <p:sp>
              <p:nvSpPr>
                <p:cNvPr id="264" name="Freeform 263">
                  <a:extLst>
                    <a:ext uri="{FF2B5EF4-FFF2-40B4-BE49-F238E27FC236}">
                      <a16:creationId xmlns:a16="http://schemas.microsoft.com/office/drawing/2014/main" id="{1B78AB94-B27E-1DAF-50F8-F80B8F030A4C}"/>
                    </a:ext>
                  </a:extLst>
                </p:cNvPr>
                <p:cNvSpPr/>
                <p:nvPr/>
              </p:nvSpPr>
              <p:spPr>
                <a:xfrm rot="-5400000" flipV="1">
                  <a:off x="3591778" y="3596181"/>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sp>
              <p:nvSpPr>
                <p:cNvPr id="265" name="Freeform 264">
                  <a:extLst>
                    <a:ext uri="{FF2B5EF4-FFF2-40B4-BE49-F238E27FC236}">
                      <a16:creationId xmlns:a16="http://schemas.microsoft.com/office/drawing/2014/main" id="{96CD363F-D5BA-C3C8-5E33-A04DA5AA805A}"/>
                    </a:ext>
                  </a:extLst>
                </p:cNvPr>
                <p:cNvSpPr/>
                <p:nvPr/>
              </p:nvSpPr>
              <p:spPr>
                <a:xfrm rot="-5400000" flipV="1">
                  <a:off x="3525242" y="3480465"/>
                  <a:ext cx="63757" cy="72925"/>
                </a:xfrm>
                <a:custGeom>
                  <a:avLst/>
                  <a:gdLst>
                    <a:gd name="connsiteX0" fmla="*/ 29926 w 63757"/>
                    <a:gd name="connsiteY0" fmla="*/ 61666 h 72925"/>
                    <a:gd name="connsiteX1" fmla="*/ 15420 w 63757"/>
                    <a:gd name="connsiteY1" fmla="*/ 54503 h 72925"/>
                    <a:gd name="connsiteX2" fmla="*/ 10082 w 63757"/>
                    <a:gd name="connsiteY2" fmla="*/ 34877 h 72925"/>
                    <a:gd name="connsiteX3" fmla="*/ 15380 w 63757"/>
                    <a:gd name="connsiteY3" fmla="*/ 15252 h 72925"/>
                    <a:gd name="connsiteX4" fmla="*/ 29926 w 63757"/>
                    <a:gd name="connsiteY4" fmla="*/ 8088 h 72925"/>
                    <a:gd name="connsiteX5" fmla="*/ 44372 w 63757"/>
                    <a:gd name="connsiteY5" fmla="*/ 15272 h 72925"/>
                    <a:gd name="connsiteX6" fmla="*/ 49710 w 63757"/>
                    <a:gd name="connsiteY6" fmla="*/ 34877 h 72925"/>
                    <a:gd name="connsiteX7" fmla="*/ 44372 w 63757"/>
                    <a:gd name="connsiteY7" fmla="*/ 54443 h 72925"/>
                    <a:gd name="connsiteX8" fmla="*/ 29926 w 63757"/>
                    <a:gd name="connsiteY8" fmla="*/ 61666 h 72925"/>
                    <a:gd name="connsiteX9" fmla="*/ 29926 w 63757"/>
                    <a:gd name="connsiteY9" fmla="*/ 71330 h 72925"/>
                    <a:gd name="connsiteX10" fmla="*/ 53302 w 63757"/>
                    <a:gd name="connsiteY10" fmla="*/ 61646 h 72925"/>
                    <a:gd name="connsiteX11" fmla="*/ 61815 w 63757"/>
                    <a:gd name="connsiteY11" fmla="*/ 34877 h 72925"/>
                    <a:gd name="connsiteX12" fmla="*/ 53302 w 63757"/>
                    <a:gd name="connsiteY12" fmla="*/ 8108 h 72925"/>
                    <a:gd name="connsiteX13" fmla="*/ 29926 w 63757"/>
                    <a:gd name="connsiteY13" fmla="*/ -1596 h 72925"/>
                    <a:gd name="connsiteX14" fmla="*/ 6510 w 63757"/>
                    <a:gd name="connsiteY14" fmla="*/ 8108 h 72925"/>
                    <a:gd name="connsiteX15" fmla="*/ -1943 w 63757"/>
                    <a:gd name="connsiteY15" fmla="*/ 34877 h 72925"/>
                    <a:gd name="connsiteX16" fmla="*/ 6510 w 63757"/>
                    <a:gd name="connsiteY16" fmla="*/ 61646 h 72925"/>
                    <a:gd name="connsiteX17" fmla="*/ 29926 w 63757"/>
                    <a:gd name="connsiteY17" fmla="*/ 71330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57" h="72925">
                      <a:moveTo>
                        <a:pt x="29926" y="61666"/>
                      </a:moveTo>
                      <a:cubicBezTo>
                        <a:pt x="23814" y="61666"/>
                        <a:pt x="18978" y="59279"/>
                        <a:pt x="15420" y="54503"/>
                      </a:cubicBezTo>
                      <a:cubicBezTo>
                        <a:pt x="11861" y="49727"/>
                        <a:pt x="10082" y="43185"/>
                        <a:pt x="10082" y="34877"/>
                      </a:cubicBezTo>
                      <a:cubicBezTo>
                        <a:pt x="10082" y="26569"/>
                        <a:pt x="11848" y="20028"/>
                        <a:pt x="15380" y="15252"/>
                      </a:cubicBezTo>
                      <a:cubicBezTo>
                        <a:pt x="18926" y="10476"/>
                        <a:pt x="23774" y="8088"/>
                        <a:pt x="29926" y="8088"/>
                      </a:cubicBezTo>
                      <a:cubicBezTo>
                        <a:pt x="36011" y="8088"/>
                        <a:pt x="40826" y="10483"/>
                        <a:pt x="44372" y="15272"/>
                      </a:cubicBezTo>
                      <a:cubicBezTo>
                        <a:pt x="47930" y="20074"/>
                        <a:pt x="49710" y="26609"/>
                        <a:pt x="49710" y="34877"/>
                      </a:cubicBezTo>
                      <a:cubicBezTo>
                        <a:pt x="49710" y="43106"/>
                        <a:pt x="47930" y="49628"/>
                        <a:pt x="44372" y="54443"/>
                      </a:cubicBezTo>
                      <a:cubicBezTo>
                        <a:pt x="40826" y="59259"/>
                        <a:pt x="36011" y="61666"/>
                        <a:pt x="29926" y="61666"/>
                      </a:cubicBezTo>
                      <a:close/>
                      <a:moveTo>
                        <a:pt x="29926" y="71330"/>
                      </a:moveTo>
                      <a:cubicBezTo>
                        <a:pt x="39848" y="71330"/>
                        <a:pt x="47640" y="68102"/>
                        <a:pt x="53302" y="61646"/>
                      </a:cubicBezTo>
                      <a:cubicBezTo>
                        <a:pt x="58977" y="55204"/>
                        <a:pt x="61815" y="46281"/>
                        <a:pt x="61815" y="34877"/>
                      </a:cubicBezTo>
                      <a:cubicBezTo>
                        <a:pt x="61815" y="23513"/>
                        <a:pt x="58977" y="14590"/>
                        <a:pt x="53302" y="8108"/>
                      </a:cubicBezTo>
                      <a:cubicBezTo>
                        <a:pt x="47640" y="1639"/>
                        <a:pt x="39848" y="-1596"/>
                        <a:pt x="29926" y="-1596"/>
                      </a:cubicBezTo>
                      <a:cubicBezTo>
                        <a:pt x="19964" y="-1596"/>
                        <a:pt x="12159" y="1639"/>
                        <a:pt x="6510" y="8108"/>
                      </a:cubicBezTo>
                      <a:cubicBezTo>
                        <a:pt x="874" y="14590"/>
                        <a:pt x="-1943" y="23513"/>
                        <a:pt x="-1943" y="34877"/>
                      </a:cubicBezTo>
                      <a:cubicBezTo>
                        <a:pt x="-1943" y="46281"/>
                        <a:pt x="874" y="55204"/>
                        <a:pt x="6510" y="61646"/>
                      </a:cubicBezTo>
                      <a:cubicBezTo>
                        <a:pt x="12159" y="68102"/>
                        <a:pt x="19964" y="71330"/>
                        <a:pt x="29926" y="71330"/>
                      </a:cubicBezTo>
                      <a:close/>
                    </a:path>
                  </a:pathLst>
                </a:custGeom>
                <a:solidFill>
                  <a:srgbClr val="000000"/>
                </a:solidFill>
                <a:ln w="20" cap="flat">
                  <a:noFill/>
                  <a:prstDash val="solid"/>
                  <a:round/>
                </a:ln>
              </p:spPr>
              <p:txBody>
                <a:bodyPr rtlCol="0" anchor="ctr"/>
                <a:lstStyle/>
                <a:p>
                  <a:endParaRPr lang="en-US" sz="1400"/>
                </a:p>
              </p:txBody>
            </p:sp>
            <p:sp>
              <p:nvSpPr>
                <p:cNvPr id="266" name="Freeform 265">
                  <a:extLst>
                    <a:ext uri="{FF2B5EF4-FFF2-40B4-BE49-F238E27FC236}">
                      <a16:creationId xmlns:a16="http://schemas.microsoft.com/office/drawing/2014/main" id="{B20600C9-98FB-0728-1832-186671442F2F}"/>
                    </a:ext>
                  </a:extLst>
                </p:cNvPr>
                <p:cNvSpPr/>
                <p:nvPr/>
              </p:nvSpPr>
              <p:spPr>
                <a:xfrm rot="-5400000" flipV="1">
                  <a:off x="3521422" y="3404837"/>
                  <a:ext cx="44211" cy="96500"/>
                </a:xfrm>
                <a:custGeom>
                  <a:avLst/>
                  <a:gdLst>
                    <a:gd name="connsiteX0" fmla="*/ 42966 w 44211"/>
                    <a:gd name="connsiteY0" fmla="*/ 94215 h 96500"/>
                    <a:gd name="connsiteX1" fmla="*/ 42966 w 44211"/>
                    <a:gd name="connsiteY1" fmla="*/ 84709 h 96500"/>
                    <a:gd name="connsiteX2" fmla="*/ 32052 w 44211"/>
                    <a:gd name="connsiteY2" fmla="*/ 84709 h 96500"/>
                    <a:gd name="connsiteX3" fmla="*/ 23519 w 44211"/>
                    <a:gd name="connsiteY3" fmla="*/ 82229 h 96500"/>
                    <a:gd name="connsiteX4" fmla="*/ 21138 w 44211"/>
                    <a:gd name="connsiteY4" fmla="*/ 73299 h 96500"/>
                    <a:gd name="connsiteX5" fmla="*/ 21138 w 44211"/>
                    <a:gd name="connsiteY5" fmla="*/ 67168 h 96500"/>
                    <a:gd name="connsiteX6" fmla="*/ 39930 w 44211"/>
                    <a:gd name="connsiteY6" fmla="*/ 67168 h 96500"/>
                    <a:gd name="connsiteX7" fmla="*/ 39930 w 44211"/>
                    <a:gd name="connsiteY7" fmla="*/ 58297 h 96500"/>
                    <a:gd name="connsiteX8" fmla="*/ 21138 w 44211"/>
                    <a:gd name="connsiteY8" fmla="*/ 58297 h 96500"/>
                    <a:gd name="connsiteX9" fmla="*/ 21138 w 44211"/>
                    <a:gd name="connsiteY9" fmla="*/ -2286 h 96500"/>
                    <a:gd name="connsiteX10" fmla="*/ 9668 w 44211"/>
                    <a:gd name="connsiteY10" fmla="*/ -2286 h 96500"/>
                    <a:gd name="connsiteX11" fmla="*/ 9668 w 44211"/>
                    <a:gd name="connsiteY11" fmla="*/ 58297 h 96500"/>
                    <a:gd name="connsiteX12" fmla="*/ -1246 w 44211"/>
                    <a:gd name="connsiteY12" fmla="*/ 58297 h 96500"/>
                    <a:gd name="connsiteX13" fmla="*/ -1246 w 44211"/>
                    <a:gd name="connsiteY13" fmla="*/ 67168 h 96500"/>
                    <a:gd name="connsiteX14" fmla="*/ 9668 w 44211"/>
                    <a:gd name="connsiteY14" fmla="*/ 67168 h 96500"/>
                    <a:gd name="connsiteX15" fmla="*/ 9668 w 44211"/>
                    <a:gd name="connsiteY15" fmla="*/ 72009 h 96500"/>
                    <a:gd name="connsiteX16" fmla="*/ 15066 w 44211"/>
                    <a:gd name="connsiteY16" fmla="*/ 88896 h 96500"/>
                    <a:gd name="connsiteX17" fmla="*/ 32171 w 44211"/>
                    <a:gd name="connsiteY17" fmla="*/ 94215 h 96500"/>
                    <a:gd name="connsiteX18" fmla="*/ 42966 w 44211"/>
                    <a:gd name="connsiteY18" fmla="*/ 94215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11" h="96500">
                      <a:moveTo>
                        <a:pt x="42966" y="94215"/>
                      </a:moveTo>
                      <a:lnTo>
                        <a:pt x="42966" y="84709"/>
                      </a:lnTo>
                      <a:lnTo>
                        <a:pt x="32052" y="84709"/>
                      </a:lnTo>
                      <a:cubicBezTo>
                        <a:pt x="27964" y="84709"/>
                        <a:pt x="25120" y="83883"/>
                        <a:pt x="23519" y="82229"/>
                      </a:cubicBezTo>
                      <a:cubicBezTo>
                        <a:pt x="21932" y="80575"/>
                        <a:pt x="21138" y="77599"/>
                        <a:pt x="21138" y="73299"/>
                      </a:cubicBezTo>
                      <a:lnTo>
                        <a:pt x="21138" y="67168"/>
                      </a:lnTo>
                      <a:lnTo>
                        <a:pt x="39930" y="67168"/>
                      </a:lnTo>
                      <a:lnTo>
                        <a:pt x="39930" y="58297"/>
                      </a:lnTo>
                      <a:lnTo>
                        <a:pt x="21138" y="58297"/>
                      </a:lnTo>
                      <a:lnTo>
                        <a:pt x="21138" y="-2286"/>
                      </a:lnTo>
                      <a:lnTo>
                        <a:pt x="9668" y="-2286"/>
                      </a:lnTo>
                      <a:lnTo>
                        <a:pt x="9668" y="58297"/>
                      </a:lnTo>
                      <a:lnTo>
                        <a:pt x="-1246" y="58297"/>
                      </a:lnTo>
                      <a:lnTo>
                        <a:pt x="-1246" y="67168"/>
                      </a:lnTo>
                      <a:lnTo>
                        <a:pt x="9668" y="67168"/>
                      </a:lnTo>
                      <a:lnTo>
                        <a:pt x="9668" y="72009"/>
                      </a:lnTo>
                      <a:cubicBezTo>
                        <a:pt x="9668" y="79735"/>
                        <a:pt x="11467" y="85364"/>
                        <a:pt x="15066" y="88896"/>
                      </a:cubicBezTo>
                      <a:cubicBezTo>
                        <a:pt x="18664" y="92442"/>
                        <a:pt x="24366" y="94215"/>
                        <a:pt x="32171" y="94215"/>
                      </a:cubicBezTo>
                      <a:lnTo>
                        <a:pt x="42966" y="94215"/>
                      </a:lnTo>
                      <a:close/>
                    </a:path>
                  </a:pathLst>
                </a:custGeom>
                <a:solidFill>
                  <a:srgbClr val="000000"/>
                </a:solidFill>
                <a:ln w="20" cap="flat">
                  <a:noFill/>
                  <a:prstDash val="solid"/>
                  <a:round/>
                </a:ln>
              </p:spPr>
              <p:txBody>
                <a:bodyPr rtlCol="0" anchor="ctr"/>
                <a:lstStyle/>
                <a:p>
                  <a:endParaRPr lang="en-US" sz="1400"/>
                </a:p>
              </p:txBody>
            </p:sp>
            <p:sp>
              <p:nvSpPr>
                <p:cNvPr id="267" name="Freeform 266">
                  <a:extLst>
                    <a:ext uri="{FF2B5EF4-FFF2-40B4-BE49-F238E27FC236}">
                      <a16:creationId xmlns:a16="http://schemas.microsoft.com/office/drawing/2014/main" id="{A633F11E-DA63-A164-9B95-56A52D6BEC66}"/>
                    </a:ext>
                  </a:extLst>
                </p:cNvPr>
                <p:cNvSpPr/>
                <p:nvPr/>
              </p:nvSpPr>
              <p:spPr>
                <a:xfrm rot="-5400000" flipV="1">
                  <a:off x="3591778" y="3433400"/>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sp>
              <p:nvSpPr>
                <p:cNvPr id="268" name="Freeform 267">
                  <a:extLst>
                    <a:ext uri="{FF2B5EF4-FFF2-40B4-BE49-F238E27FC236}">
                      <a16:creationId xmlns:a16="http://schemas.microsoft.com/office/drawing/2014/main" id="{95569472-C618-C14D-16EF-AF627F399B02}"/>
                    </a:ext>
                  </a:extLst>
                </p:cNvPr>
                <p:cNvSpPr/>
                <p:nvPr/>
              </p:nvSpPr>
              <p:spPr>
                <a:xfrm rot="-5400000" flipV="1">
                  <a:off x="3535878" y="3325601"/>
                  <a:ext cx="40679" cy="71119"/>
                </a:xfrm>
                <a:custGeom>
                  <a:avLst/>
                  <a:gdLst>
                    <a:gd name="connsiteX0" fmla="*/ 39090 w 40679"/>
                    <a:gd name="connsiteY0" fmla="*/ 57144 h 71119"/>
                    <a:gd name="connsiteX1" fmla="*/ 34903 w 40679"/>
                    <a:gd name="connsiteY1" fmla="*/ 58771 h 71119"/>
                    <a:gd name="connsiteX2" fmla="*/ 29922 w 40679"/>
                    <a:gd name="connsiteY2" fmla="*/ 59307 h 71119"/>
                    <a:gd name="connsiteX3" fmla="*/ 15059 w 40679"/>
                    <a:gd name="connsiteY3" fmla="*/ 53016 h 71119"/>
                    <a:gd name="connsiteX4" fmla="*/ 9880 w 40679"/>
                    <a:gd name="connsiteY4" fmla="*/ 34939 h 71119"/>
                    <a:gd name="connsiteX5" fmla="*/ 9880 w 40679"/>
                    <a:gd name="connsiteY5" fmla="*/ -1653 h 71119"/>
                    <a:gd name="connsiteX6" fmla="*/ -1590 w 40679"/>
                    <a:gd name="connsiteY6" fmla="*/ -1653 h 71119"/>
                    <a:gd name="connsiteX7" fmla="*/ -1590 w 40679"/>
                    <a:gd name="connsiteY7" fmla="*/ 67800 h 71119"/>
                    <a:gd name="connsiteX8" fmla="*/ 9880 w 40679"/>
                    <a:gd name="connsiteY8" fmla="*/ 67800 h 71119"/>
                    <a:gd name="connsiteX9" fmla="*/ 9880 w 40679"/>
                    <a:gd name="connsiteY9" fmla="*/ 57005 h 71119"/>
                    <a:gd name="connsiteX10" fmla="*/ 19246 w 40679"/>
                    <a:gd name="connsiteY10" fmla="*/ 66391 h 71119"/>
                    <a:gd name="connsiteX11" fmla="*/ 33275 w 40679"/>
                    <a:gd name="connsiteY11" fmla="*/ 69467 h 71119"/>
                    <a:gd name="connsiteX12" fmla="*/ 35875 w 40679"/>
                    <a:gd name="connsiteY12" fmla="*/ 69308 h 71119"/>
                    <a:gd name="connsiteX13" fmla="*/ 39030 w 40679"/>
                    <a:gd name="connsiteY13" fmla="*/ 68852 h 71119"/>
                    <a:gd name="connsiteX14" fmla="*/ 39090 w 40679"/>
                    <a:gd name="connsiteY14" fmla="*/ 57144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090" y="57144"/>
                      </a:moveTo>
                      <a:cubicBezTo>
                        <a:pt x="37806" y="57884"/>
                        <a:pt x="36411" y="58427"/>
                        <a:pt x="34903" y="58771"/>
                      </a:cubicBezTo>
                      <a:cubicBezTo>
                        <a:pt x="33395" y="59128"/>
                        <a:pt x="31734" y="59307"/>
                        <a:pt x="29922" y="59307"/>
                      </a:cubicBezTo>
                      <a:cubicBezTo>
                        <a:pt x="23466" y="59307"/>
                        <a:pt x="18512" y="57210"/>
                        <a:pt x="15059" y="53016"/>
                      </a:cubicBezTo>
                      <a:cubicBezTo>
                        <a:pt x="11606" y="48823"/>
                        <a:pt x="9880" y="42797"/>
                        <a:pt x="9880" y="34939"/>
                      </a:cubicBezTo>
                      <a:lnTo>
                        <a:pt x="9880" y="-1653"/>
                      </a:lnTo>
                      <a:lnTo>
                        <a:pt x="-1590" y="-1653"/>
                      </a:lnTo>
                      <a:lnTo>
                        <a:pt x="-1590" y="67800"/>
                      </a:lnTo>
                      <a:lnTo>
                        <a:pt x="9880" y="67800"/>
                      </a:lnTo>
                      <a:lnTo>
                        <a:pt x="9880" y="57005"/>
                      </a:lnTo>
                      <a:cubicBezTo>
                        <a:pt x="12287" y="61225"/>
                        <a:pt x="15410" y="64354"/>
                        <a:pt x="19246" y="66391"/>
                      </a:cubicBezTo>
                      <a:cubicBezTo>
                        <a:pt x="23096" y="68441"/>
                        <a:pt x="27772" y="69467"/>
                        <a:pt x="33275" y="69467"/>
                      </a:cubicBezTo>
                      <a:cubicBezTo>
                        <a:pt x="34056" y="69467"/>
                        <a:pt x="34923" y="69414"/>
                        <a:pt x="35875" y="69308"/>
                      </a:cubicBezTo>
                      <a:cubicBezTo>
                        <a:pt x="36828" y="69215"/>
                        <a:pt x="37879" y="69063"/>
                        <a:pt x="39030" y="68852"/>
                      </a:cubicBezTo>
                      <a:lnTo>
                        <a:pt x="39090" y="57144"/>
                      </a:lnTo>
                      <a:close/>
                    </a:path>
                  </a:pathLst>
                </a:custGeom>
                <a:solidFill>
                  <a:srgbClr val="000000"/>
                </a:solidFill>
                <a:ln w="20" cap="flat">
                  <a:noFill/>
                  <a:prstDash val="solid"/>
                  <a:round/>
                </a:ln>
              </p:spPr>
              <p:txBody>
                <a:bodyPr rtlCol="0" anchor="ctr"/>
                <a:lstStyle/>
                <a:p>
                  <a:endParaRPr lang="en-US" sz="1400"/>
                </a:p>
              </p:txBody>
            </p:sp>
            <p:sp>
              <p:nvSpPr>
                <p:cNvPr id="269" name="Freeform 268">
                  <a:extLst>
                    <a:ext uri="{FF2B5EF4-FFF2-40B4-BE49-F238E27FC236}">
                      <a16:creationId xmlns:a16="http://schemas.microsoft.com/office/drawing/2014/main" id="{FA2B8ACC-A45C-9BAB-70C5-C5420C61A285}"/>
                    </a:ext>
                  </a:extLst>
                </p:cNvPr>
                <p:cNvSpPr/>
                <p:nvPr/>
              </p:nvSpPr>
              <p:spPr>
                <a:xfrm rot="-5400000" flipV="1">
                  <a:off x="3524934" y="3268020"/>
                  <a:ext cx="64373" cy="72925"/>
                </a:xfrm>
                <a:custGeom>
                  <a:avLst/>
                  <a:gdLst>
                    <a:gd name="connsiteX0" fmla="*/ 62414 w 64373"/>
                    <a:gd name="connsiteY0" fmla="*/ 37778 h 72925"/>
                    <a:gd name="connsiteX1" fmla="*/ 62414 w 64373"/>
                    <a:gd name="connsiteY1" fmla="*/ 32201 h 72925"/>
                    <a:gd name="connsiteX2" fmla="*/ 9947 w 64373"/>
                    <a:gd name="connsiteY2" fmla="*/ 32201 h 72925"/>
                    <a:gd name="connsiteX3" fmla="*/ 17051 w 64373"/>
                    <a:gd name="connsiteY3" fmla="*/ 14243 h 72925"/>
                    <a:gd name="connsiteX4" fmla="*/ 34752 w 64373"/>
                    <a:gd name="connsiteY4" fmla="*/ 8071 h 72925"/>
                    <a:gd name="connsiteX5" fmla="*/ 47492 w 64373"/>
                    <a:gd name="connsiteY5" fmla="*/ 9679 h 72925"/>
                    <a:gd name="connsiteX6" fmla="*/ 59755 w 64373"/>
                    <a:gd name="connsiteY6" fmla="*/ 14521 h 72925"/>
                    <a:gd name="connsiteX7" fmla="*/ 59755 w 64373"/>
                    <a:gd name="connsiteY7" fmla="*/ 3726 h 72925"/>
                    <a:gd name="connsiteX8" fmla="*/ 47154 w 64373"/>
                    <a:gd name="connsiteY8" fmla="*/ -243 h 72925"/>
                    <a:gd name="connsiteX9" fmla="*/ 34077 w 64373"/>
                    <a:gd name="connsiteY9" fmla="*/ -1612 h 72925"/>
                    <a:gd name="connsiteX10" fmla="*/ 7745 w 64373"/>
                    <a:gd name="connsiteY10" fmla="*/ 8052 h 72925"/>
                    <a:gd name="connsiteX11" fmla="*/ -1959 w 64373"/>
                    <a:gd name="connsiteY11" fmla="*/ 34245 h 72925"/>
                    <a:gd name="connsiteX12" fmla="*/ 7249 w 64373"/>
                    <a:gd name="connsiteY12" fmla="*/ 61292 h 72925"/>
                    <a:gd name="connsiteX13" fmla="*/ 32093 w 64373"/>
                    <a:gd name="connsiteY13" fmla="*/ 71313 h 72925"/>
                    <a:gd name="connsiteX14" fmla="*/ 54258 w 64373"/>
                    <a:gd name="connsiteY14" fmla="*/ 62285 h 72925"/>
                    <a:gd name="connsiteX15" fmla="*/ 62414 w 64373"/>
                    <a:gd name="connsiteY15" fmla="*/ 37778 h 72925"/>
                    <a:gd name="connsiteX16" fmla="*/ 51004 w 64373"/>
                    <a:gd name="connsiteY16" fmla="*/ 41131 h 72925"/>
                    <a:gd name="connsiteX17" fmla="*/ 45765 w 64373"/>
                    <a:gd name="connsiteY17" fmla="*/ 56054 h 72925"/>
                    <a:gd name="connsiteX18" fmla="*/ 32212 w 64373"/>
                    <a:gd name="connsiteY18" fmla="*/ 61650 h 72925"/>
                    <a:gd name="connsiteX19" fmla="*/ 16932 w 64373"/>
                    <a:gd name="connsiteY19" fmla="*/ 56252 h 72925"/>
                    <a:gd name="connsiteX20" fmla="*/ 10324 w 64373"/>
                    <a:gd name="connsiteY20" fmla="*/ 41052 h 72925"/>
                    <a:gd name="connsiteX21" fmla="*/ 51004 w 64373"/>
                    <a:gd name="connsiteY21" fmla="*/ 41131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414" y="37778"/>
                      </a:moveTo>
                      <a:lnTo>
                        <a:pt x="62414" y="32201"/>
                      </a:lnTo>
                      <a:lnTo>
                        <a:pt x="9947" y="32201"/>
                      </a:lnTo>
                      <a:cubicBezTo>
                        <a:pt x="10450" y="24343"/>
                        <a:pt x="12818" y="18357"/>
                        <a:pt x="17051" y="14243"/>
                      </a:cubicBezTo>
                      <a:cubicBezTo>
                        <a:pt x="21285" y="10129"/>
                        <a:pt x="27185" y="8071"/>
                        <a:pt x="34752" y="8071"/>
                      </a:cubicBezTo>
                      <a:cubicBezTo>
                        <a:pt x="39131" y="8071"/>
                        <a:pt x="43378" y="8607"/>
                        <a:pt x="47492" y="9679"/>
                      </a:cubicBezTo>
                      <a:cubicBezTo>
                        <a:pt x="51606" y="10750"/>
                        <a:pt x="55694" y="12364"/>
                        <a:pt x="59755" y="14521"/>
                      </a:cubicBezTo>
                      <a:lnTo>
                        <a:pt x="59755" y="3726"/>
                      </a:lnTo>
                      <a:cubicBezTo>
                        <a:pt x="55654" y="1993"/>
                        <a:pt x="51454" y="670"/>
                        <a:pt x="47154" y="-243"/>
                      </a:cubicBezTo>
                      <a:cubicBezTo>
                        <a:pt x="42855" y="-1156"/>
                        <a:pt x="38496" y="-1612"/>
                        <a:pt x="34077" y="-1612"/>
                      </a:cubicBezTo>
                      <a:cubicBezTo>
                        <a:pt x="22991" y="-1612"/>
                        <a:pt x="14214" y="1609"/>
                        <a:pt x="7745" y="8052"/>
                      </a:cubicBezTo>
                      <a:cubicBezTo>
                        <a:pt x="1276" y="14507"/>
                        <a:pt x="-1959" y="23239"/>
                        <a:pt x="-1959" y="34245"/>
                      </a:cubicBezTo>
                      <a:cubicBezTo>
                        <a:pt x="-1959" y="45609"/>
                        <a:pt x="1110" y="54625"/>
                        <a:pt x="7249" y="61292"/>
                      </a:cubicBezTo>
                      <a:cubicBezTo>
                        <a:pt x="13387" y="67973"/>
                        <a:pt x="21668" y="71313"/>
                        <a:pt x="32093" y="71313"/>
                      </a:cubicBezTo>
                      <a:cubicBezTo>
                        <a:pt x="41433" y="71313"/>
                        <a:pt x="48821" y="68304"/>
                        <a:pt x="54258" y="62285"/>
                      </a:cubicBezTo>
                      <a:cubicBezTo>
                        <a:pt x="59696" y="56278"/>
                        <a:pt x="62414" y="48110"/>
                        <a:pt x="62414" y="37778"/>
                      </a:cubicBezTo>
                      <a:close/>
                      <a:moveTo>
                        <a:pt x="51004" y="41131"/>
                      </a:moveTo>
                      <a:cubicBezTo>
                        <a:pt x="50925" y="47362"/>
                        <a:pt x="49178" y="52336"/>
                        <a:pt x="45765" y="56054"/>
                      </a:cubicBezTo>
                      <a:cubicBezTo>
                        <a:pt x="42352" y="59784"/>
                        <a:pt x="37834" y="61650"/>
                        <a:pt x="32212" y="61650"/>
                      </a:cubicBezTo>
                      <a:cubicBezTo>
                        <a:pt x="25849" y="61650"/>
                        <a:pt x="20756" y="59850"/>
                        <a:pt x="16932" y="56252"/>
                      </a:cubicBezTo>
                      <a:cubicBezTo>
                        <a:pt x="13109" y="52654"/>
                        <a:pt x="10906" y="47587"/>
                        <a:pt x="10324" y="41052"/>
                      </a:cubicBezTo>
                      <a:lnTo>
                        <a:pt x="51004" y="41131"/>
                      </a:lnTo>
                      <a:close/>
                    </a:path>
                  </a:pathLst>
                </a:custGeom>
                <a:solidFill>
                  <a:srgbClr val="000000"/>
                </a:solidFill>
                <a:ln w="20" cap="flat">
                  <a:noFill/>
                  <a:prstDash val="solid"/>
                  <a:round/>
                </a:ln>
              </p:spPr>
              <p:txBody>
                <a:bodyPr rtlCol="0" anchor="ctr"/>
                <a:lstStyle/>
                <a:p>
                  <a:endParaRPr lang="en-US" sz="1400"/>
                </a:p>
              </p:txBody>
            </p:sp>
            <p:sp>
              <p:nvSpPr>
                <p:cNvPr id="270" name="Freeform 269">
                  <a:extLst>
                    <a:ext uri="{FF2B5EF4-FFF2-40B4-BE49-F238E27FC236}">
                      <a16:creationId xmlns:a16="http://schemas.microsoft.com/office/drawing/2014/main" id="{C8F2FC53-DFB8-60A0-ECB3-775DF2FD176C}"/>
                    </a:ext>
                  </a:extLst>
                </p:cNvPr>
                <p:cNvSpPr/>
                <p:nvPr/>
              </p:nvSpPr>
              <p:spPr>
                <a:xfrm rot="-5400000" flipV="1">
                  <a:off x="3530580" y="3195649"/>
                  <a:ext cx="53082" cy="72925"/>
                </a:xfrm>
                <a:custGeom>
                  <a:avLst/>
                  <a:gdLst>
                    <a:gd name="connsiteX0" fmla="*/ 47683 w 53082"/>
                    <a:gd name="connsiteY0" fmla="*/ 67597 h 72925"/>
                    <a:gd name="connsiteX1" fmla="*/ 47683 w 53082"/>
                    <a:gd name="connsiteY1" fmla="*/ 56802 h 72925"/>
                    <a:gd name="connsiteX2" fmla="*/ 37642 w 53082"/>
                    <a:gd name="connsiteY2" fmla="*/ 60513 h 72925"/>
                    <a:gd name="connsiteX3" fmla="*/ 26847 w 53082"/>
                    <a:gd name="connsiteY3" fmla="*/ 61763 h 72925"/>
                    <a:gd name="connsiteX4" fmla="*/ 14107 w 53082"/>
                    <a:gd name="connsiteY4" fmla="*/ 59163 h 72925"/>
                    <a:gd name="connsiteX5" fmla="*/ 9861 w 53082"/>
                    <a:gd name="connsiteY5" fmla="*/ 51345 h 72925"/>
                    <a:gd name="connsiteX6" fmla="*/ 12897 w 53082"/>
                    <a:gd name="connsiteY6" fmla="*/ 45114 h 72925"/>
                    <a:gd name="connsiteX7" fmla="*/ 25121 w 53082"/>
                    <a:gd name="connsiteY7" fmla="*/ 40808 h 72925"/>
                    <a:gd name="connsiteX8" fmla="*/ 29030 w 53082"/>
                    <a:gd name="connsiteY8" fmla="*/ 39935 h 72925"/>
                    <a:gd name="connsiteX9" fmla="*/ 46294 w 53082"/>
                    <a:gd name="connsiteY9" fmla="*/ 32593 h 72925"/>
                    <a:gd name="connsiteX10" fmla="*/ 51414 w 53082"/>
                    <a:gd name="connsiteY10" fmla="*/ 19357 h 72925"/>
                    <a:gd name="connsiteX11" fmla="*/ 43754 w 53082"/>
                    <a:gd name="connsiteY11" fmla="*/ 4018 h 72925"/>
                    <a:gd name="connsiteX12" fmla="*/ 22700 w 53082"/>
                    <a:gd name="connsiteY12" fmla="*/ -1618 h 72925"/>
                    <a:gd name="connsiteX13" fmla="*/ 11071 w 53082"/>
                    <a:gd name="connsiteY13" fmla="*/ -527 h 72925"/>
                    <a:gd name="connsiteX14" fmla="*/ -1668 w 53082"/>
                    <a:gd name="connsiteY14" fmla="*/ 2728 h 72925"/>
                    <a:gd name="connsiteX15" fmla="*/ -1668 w 53082"/>
                    <a:gd name="connsiteY15" fmla="*/ 14515 h 72925"/>
                    <a:gd name="connsiteX16" fmla="*/ 10793 w 53082"/>
                    <a:gd name="connsiteY16" fmla="*/ 9574 h 72925"/>
                    <a:gd name="connsiteX17" fmla="*/ 22958 w 53082"/>
                    <a:gd name="connsiteY17" fmla="*/ 7947 h 72925"/>
                    <a:gd name="connsiteX18" fmla="*/ 35340 w 53082"/>
                    <a:gd name="connsiteY18" fmla="*/ 10705 h 72925"/>
                    <a:gd name="connsiteX19" fmla="*/ 39686 w 53082"/>
                    <a:gd name="connsiteY19" fmla="*/ 18484 h 72925"/>
                    <a:gd name="connsiteX20" fmla="*/ 36551 w 53082"/>
                    <a:gd name="connsiteY20" fmla="*/ 25608 h 72925"/>
                    <a:gd name="connsiteX21" fmla="*/ 22819 w 53082"/>
                    <a:gd name="connsiteY21" fmla="*/ 30390 h 72925"/>
                    <a:gd name="connsiteX22" fmla="*/ 18850 w 53082"/>
                    <a:gd name="connsiteY22" fmla="*/ 31323 h 72925"/>
                    <a:gd name="connsiteX23" fmla="*/ 3531 w 53082"/>
                    <a:gd name="connsiteY23" fmla="*/ 38169 h 72925"/>
                    <a:gd name="connsiteX24" fmla="*/ -1172 w 53082"/>
                    <a:gd name="connsiteY24" fmla="*/ 50849 h 72925"/>
                    <a:gd name="connsiteX25" fmla="*/ 5773 w 53082"/>
                    <a:gd name="connsiteY25" fmla="*/ 65970 h 72925"/>
                    <a:gd name="connsiteX26" fmla="*/ 25498 w 53082"/>
                    <a:gd name="connsiteY26" fmla="*/ 71308 h 72925"/>
                    <a:gd name="connsiteX27" fmla="*/ 37384 w 53082"/>
                    <a:gd name="connsiteY27" fmla="*/ 70375 h 72925"/>
                    <a:gd name="connsiteX28" fmla="*/ 47683 w 53082"/>
                    <a:gd name="connsiteY28" fmla="*/ 6759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82" h="72925">
                      <a:moveTo>
                        <a:pt x="47683" y="67597"/>
                      </a:moveTo>
                      <a:lnTo>
                        <a:pt x="47683" y="56802"/>
                      </a:lnTo>
                      <a:cubicBezTo>
                        <a:pt x="44468" y="58456"/>
                        <a:pt x="41121" y="59693"/>
                        <a:pt x="37642" y="60513"/>
                      </a:cubicBezTo>
                      <a:cubicBezTo>
                        <a:pt x="34176" y="61346"/>
                        <a:pt x="30578" y="61763"/>
                        <a:pt x="26847" y="61763"/>
                      </a:cubicBezTo>
                      <a:cubicBezTo>
                        <a:pt x="21185" y="61763"/>
                        <a:pt x="16938" y="60896"/>
                        <a:pt x="14107" y="59163"/>
                      </a:cubicBezTo>
                      <a:cubicBezTo>
                        <a:pt x="11276" y="57430"/>
                        <a:pt x="9861" y="54824"/>
                        <a:pt x="9861" y="51345"/>
                      </a:cubicBezTo>
                      <a:cubicBezTo>
                        <a:pt x="9861" y="48699"/>
                        <a:pt x="10873" y="46622"/>
                        <a:pt x="12897" y="45114"/>
                      </a:cubicBezTo>
                      <a:cubicBezTo>
                        <a:pt x="14921" y="43606"/>
                        <a:pt x="18995" y="42171"/>
                        <a:pt x="25121" y="40808"/>
                      </a:cubicBezTo>
                      <a:lnTo>
                        <a:pt x="29030" y="39935"/>
                      </a:lnTo>
                      <a:cubicBezTo>
                        <a:pt x="37126" y="38202"/>
                        <a:pt x="42881" y="35754"/>
                        <a:pt x="46294" y="32593"/>
                      </a:cubicBezTo>
                      <a:cubicBezTo>
                        <a:pt x="49707" y="29431"/>
                        <a:pt x="51414" y="25019"/>
                        <a:pt x="51414" y="19357"/>
                      </a:cubicBezTo>
                      <a:cubicBezTo>
                        <a:pt x="51414" y="12901"/>
                        <a:pt x="48860" y="7788"/>
                        <a:pt x="43754" y="4018"/>
                      </a:cubicBezTo>
                      <a:cubicBezTo>
                        <a:pt x="38648" y="261"/>
                        <a:pt x="31629" y="-1618"/>
                        <a:pt x="22700" y="-1618"/>
                      </a:cubicBezTo>
                      <a:cubicBezTo>
                        <a:pt x="18982" y="-1618"/>
                        <a:pt x="15106" y="-1254"/>
                        <a:pt x="11071" y="-527"/>
                      </a:cubicBezTo>
                      <a:cubicBezTo>
                        <a:pt x="7036" y="201"/>
                        <a:pt x="2790" y="1286"/>
                        <a:pt x="-1668" y="2728"/>
                      </a:cubicBezTo>
                      <a:lnTo>
                        <a:pt x="-1668" y="14515"/>
                      </a:lnTo>
                      <a:cubicBezTo>
                        <a:pt x="2552" y="12319"/>
                        <a:pt x="6706" y="10672"/>
                        <a:pt x="10793" y="9574"/>
                      </a:cubicBezTo>
                      <a:cubicBezTo>
                        <a:pt x="14881" y="8489"/>
                        <a:pt x="18936" y="7947"/>
                        <a:pt x="22958" y="7947"/>
                      </a:cubicBezTo>
                      <a:cubicBezTo>
                        <a:pt x="28329" y="7947"/>
                        <a:pt x="32456" y="8866"/>
                        <a:pt x="35340" y="10705"/>
                      </a:cubicBezTo>
                      <a:cubicBezTo>
                        <a:pt x="38237" y="12544"/>
                        <a:pt x="39686" y="15137"/>
                        <a:pt x="39686" y="18484"/>
                      </a:cubicBezTo>
                      <a:cubicBezTo>
                        <a:pt x="39686" y="21579"/>
                        <a:pt x="38641" y="23954"/>
                        <a:pt x="36551" y="25608"/>
                      </a:cubicBezTo>
                      <a:cubicBezTo>
                        <a:pt x="34474" y="27261"/>
                        <a:pt x="29896" y="28855"/>
                        <a:pt x="22819" y="30390"/>
                      </a:cubicBezTo>
                      <a:lnTo>
                        <a:pt x="18850" y="31323"/>
                      </a:lnTo>
                      <a:cubicBezTo>
                        <a:pt x="11786" y="32804"/>
                        <a:pt x="6679" y="35086"/>
                        <a:pt x="3531" y="38169"/>
                      </a:cubicBezTo>
                      <a:cubicBezTo>
                        <a:pt x="395" y="41251"/>
                        <a:pt x="-1172" y="45478"/>
                        <a:pt x="-1172" y="50849"/>
                      </a:cubicBezTo>
                      <a:cubicBezTo>
                        <a:pt x="-1172" y="57384"/>
                        <a:pt x="1143" y="62424"/>
                        <a:pt x="5773" y="65970"/>
                      </a:cubicBezTo>
                      <a:cubicBezTo>
                        <a:pt x="10403" y="69528"/>
                        <a:pt x="16978" y="71308"/>
                        <a:pt x="25498" y="71308"/>
                      </a:cubicBezTo>
                      <a:cubicBezTo>
                        <a:pt x="29705" y="71308"/>
                        <a:pt x="33667" y="70997"/>
                        <a:pt x="37384" y="70375"/>
                      </a:cubicBezTo>
                      <a:cubicBezTo>
                        <a:pt x="41115" y="69767"/>
                        <a:pt x="44548" y="68841"/>
                        <a:pt x="47683" y="67597"/>
                      </a:cubicBezTo>
                      <a:close/>
                    </a:path>
                  </a:pathLst>
                </a:custGeom>
                <a:solidFill>
                  <a:srgbClr val="000000"/>
                </a:solidFill>
                <a:ln w="20" cap="flat">
                  <a:noFill/>
                  <a:prstDash val="solid"/>
                  <a:round/>
                </a:ln>
              </p:spPr>
              <p:txBody>
                <a:bodyPr rtlCol="0" anchor="ctr"/>
                <a:lstStyle/>
                <a:p>
                  <a:endParaRPr lang="en-US" sz="1400"/>
                </a:p>
              </p:txBody>
            </p:sp>
            <p:sp>
              <p:nvSpPr>
                <p:cNvPr id="271" name="Freeform 270">
                  <a:extLst>
                    <a:ext uri="{FF2B5EF4-FFF2-40B4-BE49-F238E27FC236}">
                      <a16:creationId xmlns:a16="http://schemas.microsoft.com/office/drawing/2014/main" id="{0CA00F21-66C0-38C3-D328-D008488843FF}"/>
                    </a:ext>
                  </a:extLst>
                </p:cNvPr>
                <p:cNvSpPr/>
                <p:nvPr/>
              </p:nvSpPr>
              <p:spPr>
                <a:xfrm rot="-5400000" flipV="1">
                  <a:off x="3537823" y="3133452"/>
                  <a:ext cx="11410" cy="96500"/>
                </a:xfrm>
                <a:custGeom>
                  <a:avLst/>
                  <a:gdLst>
                    <a:gd name="connsiteX0" fmla="*/ -875 w 11410"/>
                    <a:gd name="connsiteY0" fmla="*/ 67146 h 96500"/>
                    <a:gd name="connsiteX1" fmla="*/ 10535 w 11410"/>
                    <a:gd name="connsiteY1" fmla="*/ 67146 h 96500"/>
                    <a:gd name="connsiteX2" fmla="*/ 10535 w 11410"/>
                    <a:gd name="connsiteY2" fmla="*/ -2307 h 96500"/>
                    <a:gd name="connsiteX3" fmla="*/ -875 w 11410"/>
                    <a:gd name="connsiteY3" fmla="*/ -2307 h 96500"/>
                    <a:gd name="connsiteX4" fmla="*/ -875 w 11410"/>
                    <a:gd name="connsiteY4" fmla="*/ 67146 h 96500"/>
                    <a:gd name="connsiteX5" fmla="*/ -875 w 11410"/>
                    <a:gd name="connsiteY5" fmla="*/ 94193 h 96500"/>
                    <a:gd name="connsiteX6" fmla="*/ 10535 w 11410"/>
                    <a:gd name="connsiteY6" fmla="*/ 94193 h 96500"/>
                    <a:gd name="connsiteX7" fmla="*/ 10535 w 11410"/>
                    <a:gd name="connsiteY7" fmla="*/ 79727 h 96500"/>
                    <a:gd name="connsiteX8" fmla="*/ -875 w 11410"/>
                    <a:gd name="connsiteY8" fmla="*/ 79727 h 96500"/>
                    <a:gd name="connsiteX9" fmla="*/ -875 w 11410"/>
                    <a:gd name="connsiteY9" fmla="*/ 94193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75" y="67146"/>
                      </a:moveTo>
                      <a:lnTo>
                        <a:pt x="10535" y="67146"/>
                      </a:lnTo>
                      <a:lnTo>
                        <a:pt x="10535" y="-2307"/>
                      </a:lnTo>
                      <a:lnTo>
                        <a:pt x="-875" y="-2307"/>
                      </a:lnTo>
                      <a:lnTo>
                        <a:pt x="-875" y="67146"/>
                      </a:lnTo>
                      <a:close/>
                      <a:moveTo>
                        <a:pt x="-875" y="94193"/>
                      </a:moveTo>
                      <a:lnTo>
                        <a:pt x="10535" y="94193"/>
                      </a:lnTo>
                      <a:lnTo>
                        <a:pt x="10535" y="79727"/>
                      </a:lnTo>
                      <a:lnTo>
                        <a:pt x="-875" y="79727"/>
                      </a:lnTo>
                      <a:lnTo>
                        <a:pt x="-875" y="94193"/>
                      </a:lnTo>
                      <a:close/>
                    </a:path>
                  </a:pathLst>
                </a:custGeom>
                <a:solidFill>
                  <a:srgbClr val="000000"/>
                </a:solidFill>
                <a:ln w="20" cap="flat">
                  <a:noFill/>
                  <a:prstDash val="solid"/>
                  <a:round/>
                </a:ln>
              </p:spPr>
              <p:txBody>
                <a:bodyPr rtlCol="0" anchor="ctr"/>
                <a:lstStyle/>
                <a:p>
                  <a:endParaRPr lang="en-US" sz="1400"/>
                </a:p>
              </p:txBody>
            </p:sp>
            <p:sp>
              <p:nvSpPr>
                <p:cNvPr id="272" name="Freeform 271">
                  <a:extLst>
                    <a:ext uri="{FF2B5EF4-FFF2-40B4-BE49-F238E27FC236}">
                      <a16:creationId xmlns:a16="http://schemas.microsoft.com/office/drawing/2014/main" id="{D4BC7DE8-FD12-6B33-1483-64CD3BBB27C4}"/>
                    </a:ext>
                  </a:extLst>
                </p:cNvPr>
                <p:cNvSpPr/>
                <p:nvPr/>
              </p:nvSpPr>
              <p:spPr>
                <a:xfrm rot="-5400000" flipV="1">
                  <a:off x="3513395" y="3076895"/>
                  <a:ext cx="62071" cy="98305"/>
                </a:xfrm>
                <a:custGeom>
                  <a:avLst/>
                  <a:gdLst>
                    <a:gd name="connsiteX0" fmla="*/ 48759 w 62071"/>
                    <a:gd name="connsiteY0" fmla="*/ 58456 h 98305"/>
                    <a:gd name="connsiteX1" fmla="*/ 48759 w 62071"/>
                    <a:gd name="connsiteY1" fmla="*/ 96040 h 98305"/>
                    <a:gd name="connsiteX2" fmla="*/ 60169 w 62071"/>
                    <a:gd name="connsiteY2" fmla="*/ 96040 h 98305"/>
                    <a:gd name="connsiteX3" fmla="*/ 60169 w 62071"/>
                    <a:gd name="connsiteY3" fmla="*/ -460 h 98305"/>
                    <a:gd name="connsiteX4" fmla="*/ 48759 w 62071"/>
                    <a:gd name="connsiteY4" fmla="*/ -460 h 98305"/>
                    <a:gd name="connsiteX5" fmla="*/ 48759 w 62071"/>
                    <a:gd name="connsiteY5" fmla="*/ 9958 h 98305"/>
                    <a:gd name="connsiteX6" fmla="*/ 39671 w 62071"/>
                    <a:gd name="connsiteY6" fmla="*/ 750 h 98305"/>
                    <a:gd name="connsiteX7" fmla="*/ 26494 w 62071"/>
                    <a:gd name="connsiteY7" fmla="*/ -2266 h 98305"/>
                    <a:gd name="connsiteX8" fmla="*/ 5996 w 62071"/>
                    <a:gd name="connsiteY8" fmla="*/ 7775 h 98305"/>
                    <a:gd name="connsiteX9" fmla="*/ -1902 w 62071"/>
                    <a:gd name="connsiteY9" fmla="*/ 34207 h 98305"/>
                    <a:gd name="connsiteX10" fmla="*/ 5996 w 62071"/>
                    <a:gd name="connsiteY10" fmla="*/ 60619 h 98305"/>
                    <a:gd name="connsiteX11" fmla="*/ 26494 w 62071"/>
                    <a:gd name="connsiteY11" fmla="*/ 70660 h 98305"/>
                    <a:gd name="connsiteX12" fmla="*/ 39671 w 62071"/>
                    <a:gd name="connsiteY12" fmla="*/ 67644 h 98305"/>
                    <a:gd name="connsiteX13" fmla="*/ 48759 w 62071"/>
                    <a:gd name="connsiteY13" fmla="*/ 58456 h 98305"/>
                    <a:gd name="connsiteX14" fmla="*/ 9885 w 62071"/>
                    <a:gd name="connsiteY14" fmla="*/ 34207 h 98305"/>
                    <a:gd name="connsiteX15" fmla="*/ 15064 w 62071"/>
                    <a:gd name="connsiteY15" fmla="*/ 14462 h 98305"/>
                    <a:gd name="connsiteX16" fmla="*/ 29292 w 62071"/>
                    <a:gd name="connsiteY16" fmla="*/ 7299 h 98305"/>
                    <a:gd name="connsiteX17" fmla="*/ 43540 w 62071"/>
                    <a:gd name="connsiteY17" fmla="*/ 14462 h 98305"/>
                    <a:gd name="connsiteX18" fmla="*/ 48759 w 62071"/>
                    <a:gd name="connsiteY18" fmla="*/ 34207 h 98305"/>
                    <a:gd name="connsiteX19" fmla="*/ 43540 w 62071"/>
                    <a:gd name="connsiteY19" fmla="*/ 53951 h 98305"/>
                    <a:gd name="connsiteX20" fmla="*/ 29292 w 62071"/>
                    <a:gd name="connsiteY20" fmla="*/ 61115 h 98305"/>
                    <a:gd name="connsiteX21" fmla="*/ 15064 w 62071"/>
                    <a:gd name="connsiteY21" fmla="*/ 53951 h 98305"/>
                    <a:gd name="connsiteX22" fmla="*/ 9885 w 62071"/>
                    <a:gd name="connsiteY22" fmla="*/ 34207 h 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71" h="98305">
                      <a:moveTo>
                        <a:pt x="48759" y="58456"/>
                      </a:moveTo>
                      <a:lnTo>
                        <a:pt x="48759" y="96040"/>
                      </a:lnTo>
                      <a:lnTo>
                        <a:pt x="60169" y="96040"/>
                      </a:lnTo>
                      <a:lnTo>
                        <a:pt x="60169" y="-460"/>
                      </a:lnTo>
                      <a:lnTo>
                        <a:pt x="48759" y="-460"/>
                      </a:lnTo>
                      <a:lnTo>
                        <a:pt x="48759" y="9958"/>
                      </a:lnTo>
                      <a:cubicBezTo>
                        <a:pt x="46365" y="5830"/>
                        <a:pt x="43335" y="2761"/>
                        <a:pt x="39671" y="750"/>
                      </a:cubicBezTo>
                      <a:cubicBezTo>
                        <a:pt x="36019" y="-1260"/>
                        <a:pt x="31627" y="-2266"/>
                        <a:pt x="26494" y="-2266"/>
                      </a:cubicBezTo>
                      <a:cubicBezTo>
                        <a:pt x="18107" y="-2266"/>
                        <a:pt x="11274" y="1081"/>
                        <a:pt x="5996" y="7775"/>
                      </a:cubicBezTo>
                      <a:cubicBezTo>
                        <a:pt x="731" y="14482"/>
                        <a:pt x="-1902" y="23293"/>
                        <a:pt x="-1902" y="34207"/>
                      </a:cubicBezTo>
                      <a:cubicBezTo>
                        <a:pt x="-1902" y="45121"/>
                        <a:pt x="731" y="53925"/>
                        <a:pt x="5996" y="60619"/>
                      </a:cubicBezTo>
                      <a:cubicBezTo>
                        <a:pt x="11274" y="67313"/>
                        <a:pt x="18107" y="70660"/>
                        <a:pt x="26494" y="70660"/>
                      </a:cubicBezTo>
                      <a:cubicBezTo>
                        <a:pt x="31627" y="70660"/>
                        <a:pt x="36019" y="69654"/>
                        <a:pt x="39671" y="67644"/>
                      </a:cubicBezTo>
                      <a:cubicBezTo>
                        <a:pt x="43335" y="65646"/>
                        <a:pt x="46365" y="62584"/>
                        <a:pt x="48759" y="58456"/>
                      </a:cubicBezTo>
                      <a:close/>
                      <a:moveTo>
                        <a:pt x="9885" y="34207"/>
                      </a:moveTo>
                      <a:cubicBezTo>
                        <a:pt x="9885" y="25820"/>
                        <a:pt x="11612" y="19238"/>
                        <a:pt x="15064" y="14462"/>
                      </a:cubicBezTo>
                      <a:cubicBezTo>
                        <a:pt x="18517" y="9687"/>
                        <a:pt x="23260" y="7299"/>
                        <a:pt x="29292" y="7299"/>
                      </a:cubicBezTo>
                      <a:cubicBezTo>
                        <a:pt x="35325" y="7299"/>
                        <a:pt x="40074" y="9687"/>
                        <a:pt x="43540" y="14462"/>
                      </a:cubicBezTo>
                      <a:cubicBezTo>
                        <a:pt x="47019" y="19238"/>
                        <a:pt x="48759" y="25820"/>
                        <a:pt x="48759" y="34207"/>
                      </a:cubicBezTo>
                      <a:cubicBezTo>
                        <a:pt x="48759" y="42594"/>
                        <a:pt x="47019" y="49176"/>
                        <a:pt x="43540" y="53951"/>
                      </a:cubicBezTo>
                      <a:cubicBezTo>
                        <a:pt x="40074" y="58727"/>
                        <a:pt x="35325" y="61115"/>
                        <a:pt x="29292" y="61115"/>
                      </a:cubicBezTo>
                      <a:cubicBezTo>
                        <a:pt x="23260" y="61115"/>
                        <a:pt x="18517" y="58727"/>
                        <a:pt x="15064" y="53951"/>
                      </a:cubicBezTo>
                      <a:cubicBezTo>
                        <a:pt x="11612" y="49176"/>
                        <a:pt x="9885" y="42594"/>
                        <a:pt x="9885" y="34207"/>
                      </a:cubicBezTo>
                      <a:close/>
                    </a:path>
                  </a:pathLst>
                </a:custGeom>
                <a:solidFill>
                  <a:srgbClr val="000000"/>
                </a:solidFill>
                <a:ln w="20" cap="flat">
                  <a:noFill/>
                  <a:prstDash val="solid"/>
                  <a:round/>
                </a:ln>
              </p:spPr>
              <p:txBody>
                <a:bodyPr rtlCol="0" anchor="ctr"/>
                <a:lstStyle/>
                <a:p>
                  <a:endParaRPr lang="en-US" sz="1400"/>
                </a:p>
              </p:txBody>
            </p:sp>
            <p:sp>
              <p:nvSpPr>
                <p:cNvPr id="273" name="Freeform 272">
                  <a:extLst>
                    <a:ext uri="{FF2B5EF4-FFF2-40B4-BE49-F238E27FC236}">
                      <a16:creationId xmlns:a16="http://schemas.microsoft.com/office/drawing/2014/main" id="{75C46AAD-7EDD-9645-5C54-52C12833928D}"/>
                    </a:ext>
                  </a:extLst>
                </p:cNvPr>
                <p:cNvSpPr/>
                <p:nvPr/>
              </p:nvSpPr>
              <p:spPr>
                <a:xfrm rot="-5400000" flipV="1">
                  <a:off x="3528040" y="3007134"/>
                  <a:ext cx="58162" cy="72925"/>
                </a:xfrm>
                <a:custGeom>
                  <a:avLst/>
                  <a:gdLst>
                    <a:gd name="connsiteX0" fmla="*/ -1993 w 58162"/>
                    <a:gd name="connsiteY0" fmla="*/ 27577 h 72925"/>
                    <a:gd name="connsiteX1" fmla="*/ -1993 w 58162"/>
                    <a:gd name="connsiteY1" fmla="*/ 69626 h 72925"/>
                    <a:gd name="connsiteX2" fmla="*/ 9417 w 58162"/>
                    <a:gd name="connsiteY2" fmla="*/ 69626 h 72925"/>
                    <a:gd name="connsiteX3" fmla="*/ 9417 w 58162"/>
                    <a:gd name="connsiteY3" fmla="*/ 28014 h 72925"/>
                    <a:gd name="connsiteX4" fmla="*/ 13247 w 58162"/>
                    <a:gd name="connsiteY4" fmla="*/ 13210 h 72925"/>
                    <a:gd name="connsiteX5" fmla="*/ 24796 w 58162"/>
                    <a:gd name="connsiteY5" fmla="*/ 8289 h 72925"/>
                    <a:gd name="connsiteX6" fmla="*/ 39381 w 58162"/>
                    <a:gd name="connsiteY6" fmla="*/ 14183 h 72925"/>
                    <a:gd name="connsiteX7" fmla="*/ 44758 w 58162"/>
                    <a:gd name="connsiteY7" fmla="*/ 30256 h 72925"/>
                    <a:gd name="connsiteX8" fmla="*/ 44758 w 58162"/>
                    <a:gd name="connsiteY8" fmla="*/ 69626 h 72925"/>
                    <a:gd name="connsiteX9" fmla="*/ 56169 w 58162"/>
                    <a:gd name="connsiteY9" fmla="*/ 69626 h 72925"/>
                    <a:gd name="connsiteX10" fmla="*/ 56169 w 58162"/>
                    <a:gd name="connsiteY10" fmla="*/ 173 h 72925"/>
                    <a:gd name="connsiteX11" fmla="*/ 44758 w 58162"/>
                    <a:gd name="connsiteY11" fmla="*/ 173 h 72925"/>
                    <a:gd name="connsiteX12" fmla="*/ 44758 w 58162"/>
                    <a:gd name="connsiteY12" fmla="*/ 10849 h 72925"/>
                    <a:gd name="connsiteX13" fmla="*/ 35114 w 58162"/>
                    <a:gd name="connsiteY13" fmla="*/ 1443 h 72925"/>
                    <a:gd name="connsiteX14" fmla="*/ 22375 w 58162"/>
                    <a:gd name="connsiteY14" fmla="*/ -1633 h 72925"/>
                    <a:gd name="connsiteX15" fmla="*/ 4198 w 58162"/>
                    <a:gd name="connsiteY15" fmla="*/ 5809 h 72925"/>
                    <a:gd name="connsiteX16" fmla="*/ -1993 w 58162"/>
                    <a:gd name="connsiteY16" fmla="*/ 27577 h 72925"/>
                    <a:gd name="connsiteX17" fmla="*/ 26720 w 58162"/>
                    <a:gd name="connsiteY17" fmla="*/ 71293 h 72925"/>
                    <a:gd name="connsiteX18" fmla="*/ 26720 w 58162"/>
                    <a:gd name="connsiteY18" fmla="*/ 71293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62" h="72925">
                      <a:moveTo>
                        <a:pt x="-1993" y="27577"/>
                      </a:moveTo>
                      <a:lnTo>
                        <a:pt x="-1993" y="69626"/>
                      </a:lnTo>
                      <a:lnTo>
                        <a:pt x="9417" y="69626"/>
                      </a:lnTo>
                      <a:lnTo>
                        <a:pt x="9417" y="28014"/>
                      </a:lnTo>
                      <a:cubicBezTo>
                        <a:pt x="9417" y="21439"/>
                        <a:pt x="10693" y="16504"/>
                        <a:pt x="13247" y="13210"/>
                      </a:cubicBezTo>
                      <a:cubicBezTo>
                        <a:pt x="15813" y="9929"/>
                        <a:pt x="19663" y="8289"/>
                        <a:pt x="24796" y="8289"/>
                      </a:cubicBezTo>
                      <a:cubicBezTo>
                        <a:pt x="30947" y="8289"/>
                        <a:pt x="35809" y="10254"/>
                        <a:pt x="39381" y="14183"/>
                      </a:cubicBezTo>
                      <a:cubicBezTo>
                        <a:pt x="42966" y="18112"/>
                        <a:pt x="44758" y="23469"/>
                        <a:pt x="44758" y="30256"/>
                      </a:cubicBezTo>
                      <a:lnTo>
                        <a:pt x="44758" y="69626"/>
                      </a:lnTo>
                      <a:lnTo>
                        <a:pt x="56169" y="69626"/>
                      </a:lnTo>
                      <a:lnTo>
                        <a:pt x="56169" y="173"/>
                      </a:lnTo>
                      <a:lnTo>
                        <a:pt x="44758" y="173"/>
                      </a:lnTo>
                      <a:lnTo>
                        <a:pt x="44758" y="10849"/>
                      </a:lnTo>
                      <a:cubicBezTo>
                        <a:pt x="41994" y="6629"/>
                        <a:pt x="38779" y="3493"/>
                        <a:pt x="35114" y="1443"/>
                      </a:cubicBezTo>
                      <a:cubicBezTo>
                        <a:pt x="31463" y="-608"/>
                        <a:pt x="27217" y="-1633"/>
                        <a:pt x="22375" y="-1633"/>
                      </a:cubicBezTo>
                      <a:cubicBezTo>
                        <a:pt x="14398" y="-1633"/>
                        <a:pt x="8339" y="848"/>
                        <a:pt x="4198" y="5809"/>
                      </a:cubicBezTo>
                      <a:cubicBezTo>
                        <a:pt x="70" y="10769"/>
                        <a:pt x="-1993" y="18026"/>
                        <a:pt x="-1993" y="27577"/>
                      </a:cubicBezTo>
                      <a:close/>
                      <a:moveTo>
                        <a:pt x="26720" y="71293"/>
                      </a:moveTo>
                      <a:lnTo>
                        <a:pt x="26720" y="71293"/>
                      </a:lnTo>
                      <a:close/>
                    </a:path>
                  </a:pathLst>
                </a:custGeom>
                <a:solidFill>
                  <a:srgbClr val="000000"/>
                </a:solidFill>
                <a:ln w="20" cap="flat">
                  <a:noFill/>
                  <a:prstDash val="solid"/>
                  <a:round/>
                </a:ln>
              </p:spPr>
              <p:txBody>
                <a:bodyPr rtlCol="0" anchor="ctr"/>
                <a:lstStyle/>
                <a:p>
                  <a:endParaRPr lang="en-US" sz="1400"/>
                </a:p>
              </p:txBody>
            </p:sp>
            <p:sp>
              <p:nvSpPr>
                <p:cNvPr id="274" name="Freeform 273">
                  <a:extLst>
                    <a:ext uri="{FF2B5EF4-FFF2-40B4-BE49-F238E27FC236}">
                      <a16:creationId xmlns:a16="http://schemas.microsoft.com/office/drawing/2014/main" id="{C0FFA8A9-BA1D-3274-CFA1-4D24F4CDD9E2}"/>
                    </a:ext>
                  </a:extLst>
                </p:cNvPr>
                <p:cNvSpPr/>
                <p:nvPr/>
              </p:nvSpPr>
              <p:spPr>
                <a:xfrm rot="-5400000" flipV="1">
                  <a:off x="3527782" y="2929560"/>
                  <a:ext cx="58677" cy="72925"/>
                </a:xfrm>
                <a:custGeom>
                  <a:avLst/>
                  <a:gdLst>
                    <a:gd name="connsiteX0" fmla="*/ 34071 w 58677"/>
                    <a:gd name="connsiteY0" fmla="*/ 35072 h 72925"/>
                    <a:gd name="connsiteX1" fmla="*/ 14902 w 58677"/>
                    <a:gd name="connsiteY1" fmla="*/ 31917 h 72925"/>
                    <a:gd name="connsiteX2" fmla="*/ 9564 w 58677"/>
                    <a:gd name="connsiteY2" fmla="*/ 21122 h 72925"/>
                    <a:gd name="connsiteX3" fmla="*/ 13572 w 58677"/>
                    <a:gd name="connsiteY3" fmla="*/ 11478 h 72925"/>
                    <a:gd name="connsiteX4" fmla="*/ 24447 w 58677"/>
                    <a:gd name="connsiteY4" fmla="*/ 7926 h 72925"/>
                    <a:gd name="connsiteX5" fmla="*/ 39687 w 58677"/>
                    <a:gd name="connsiteY5" fmla="*/ 14653 h 72925"/>
                    <a:gd name="connsiteX6" fmla="*/ 45421 w 58677"/>
                    <a:gd name="connsiteY6" fmla="*/ 32532 h 72925"/>
                    <a:gd name="connsiteX7" fmla="*/ 45421 w 58677"/>
                    <a:gd name="connsiteY7" fmla="*/ 35072 h 72925"/>
                    <a:gd name="connsiteX8" fmla="*/ 34071 w 58677"/>
                    <a:gd name="connsiteY8" fmla="*/ 35072 h 72925"/>
                    <a:gd name="connsiteX9" fmla="*/ 56832 w 58677"/>
                    <a:gd name="connsiteY9" fmla="*/ 39795 h 72925"/>
                    <a:gd name="connsiteX10" fmla="*/ 56832 w 58677"/>
                    <a:gd name="connsiteY10" fmla="*/ 167 h 72925"/>
                    <a:gd name="connsiteX11" fmla="*/ 45421 w 58677"/>
                    <a:gd name="connsiteY11" fmla="*/ 167 h 72925"/>
                    <a:gd name="connsiteX12" fmla="*/ 45421 w 58677"/>
                    <a:gd name="connsiteY12" fmla="*/ 10704 h 72925"/>
                    <a:gd name="connsiteX13" fmla="*/ 35678 w 58677"/>
                    <a:gd name="connsiteY13" fmla="*/ 1377 h 72925"/>
                    <a:gd name="connsiteX14" fmla="*/ 21410 w 58677"/>
                    <a:gd name="connsiteY14" fmla="*/ -1639 h 72925"/>
                    <a:gd name="connsiteX15" fmla="*/ 4444 w 58677"/>
                    <a:gd name="connsiteY15" fmla="*/ 4354 h 72925"/>
                    <a:gd name="connsiteX16" fmla="*/ -1846 w 58677"/>
                    <a:gd name="connsiteY16" fmla="*/ 20388 h 72925"/>
                    <a:gd name="connsiteX17" fmla="*/ 5992 w 58677"/>
                    <a:gd name="connsiteY17" fmla="*/ 38049 h 72925"/>
                    <a:gd name="connsiteX18" fmla="*/ 29407 w 58677"/>
                    <a:gd name="connsiteY18" fmla="*/ 44002 h 72925"/>
                    <a:gd name="connsiteX19" fmla="*/ 45421 w 58677"/>
                    <a:gd name="connsiteY19" fmla="*/ 44002 h 72925"/>
                    <a:gd name="connsiteX20" fmla="*/ 45421 w 58677"/>
                    <a:gd name="connsiteY20" fmla="*/ 45133 h 72925"/>
                    <a:gd name="connsiteX21" fmla="*/ 40242 w 58677"/>
                    <a:gd name="connsiteY21" fmla="*/ 57317 h 72925"/>
                    <a:gd name="connsiteX22" fmla="*/ 25697 w 58677"/>
                    <a:gd name="connsiteY22" fmla="*/ 61623 h 72925"/>
                    <a:gd name="connsiteX23" fmla="*/ 14088 w 58677"/>
                    <a:gd name="connsiteY23" fmla="*/ 60194 h 72925"/>
                    <a:gd name="connsiteX24" fmla="*/ 3253 w 58677"/>
                    <a:gd name="connsiteY24" fmla="*/ 55908 h 72925"/>
                    <a:gd name="connsiteX25" fmla="*/ 3253 w 58677"/>
                    <a:gd name="connsiteY25" fmla="*/ 66465 h 72925"/>
                    <a:gd name="connsiteX26" fmla="*/ 15398 w 58677"/>
                    <a:gd name="connsiteY26" fmla="*/ 70076 h 72925"/>
                    <a:gd name="connsiteX27" fmla="*/ 26867 w 58677"/>
                    <a:gd name="connsiteY27" fmla="*/ 71287 h 72925"/>
                    <a:gd name="connsiteX28" fmla="*/ 49390 w 58677"/>
                    <a:gd name="connsiteY28" fmla="*/ 63468 h 72925"/>
                    <a:gd name="connsiteX29" fmla="*/ 56832 w 58677"/>
                    <a:gd name="connsiteY29" fmla="*/ 39795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071" y="35072"/>
                      </a:moveTo>
                      <a:cubicBezTo>
                        <a:pt x="24850" y="35072"/>
                        <a:pt x="18460" y="34020"/>
                        <a:pt x="14902" y="31917"/>
                      </a:cubicBezTo>
                      <a:cubicBezTo>
                        <a:pt x="11343" y="29813"/>
                        <a:pt x="9564" y="26215"/>
                        <a:pt x="9564" y="21122"/>
                      </a:cubicBezTo>
                      <a:cubicBezTo>
                        <a:pt x="9564" y="17074"/>
                        <a:pt x="10900" y="13859"/>
                        <a:pt x="13572" y="11478"/>
                      </a:cubicBezTo>
                      <a:cubicBezTo>
                        <a:pt x="16245" y="9110"/>
                        <a:pt x="19869" y="7926"/>
                        <a:pt x="24447" y="7926"/>
                      </a:cubicBezTo>
                      <a:cubicBezTo>
                        <a:pt x="30783" y="7926"/>
                        <a:pt x="35863" y="10168"/>
                        <a:pt x="39687" y="14653"/>
                      </a:cubicBezTo>
                      <a:cubicBezTo>
                        <a:pt x="43510" y="19137"/>
                        <a:pt x="45421" y="25097"/>
                        <a:pt x="45421" y="32532"/>
                      </a:cubicBezTo>
                      <a:lnTo>
                        <a:pt x="45421" y="35072"/>
                      </a:lnTo>
                      <a:lnTo>
                        <a:pt x="34071" y="35072"/>
                      </a:lnTo>
                      <a:close/>
                      <a:moveTo>
                        <a:pt x="56832" y="39795"/>
                      </a:moveTo>
                      <a:lnTo>
                        <a:pt x="56832" y="167"/>
                      </a:lnTo>
                      <a:lnTo>
                        <a:pt x="45421" y="167"/>
                      </a:lnTo>
                      <a:lnTo>
                        <a:pt x="45421" y="10704"/>
                      </a:lnTo>
                      <a:cubicBezTo>
                        <a:pt x="42815" y="6497"/>
                        <a:pt x="39567" y="3388"/>
                        <a:pt x="35678" y="1377"/>
                      </a:cubicBezTo>
                      <a:cubicBezTo>
                        <a:pt x="31789" y="-634"/>
                        <a:pt x="27033" y="-1639"/>
                        <a:pt x="21410" y="-1639"/>
                      </a:cubicBezTo>
                      <a:cubicBezTo>
                        <a:pt x="14306" y="-1639"/>
                        <a:pt x="8651" y="359"/>
                        <a:pt x="4444" y="4354"/>
                      </a:cubicBezTo>
                      <a:cubicBezTo>
                        <a:pt x="250" y="8349"/>
                        <a:pt x="-1846" y="13694"/>
                        <a:pt x="-1846" y="20388"/>
                      </a:cubicBezTo>
                      <a:cubicBezTo>
                        <a:pt x="-1846" y="28193"/>
                        <a:pt x="766" y="34080"/>
                        <a:pt x="5992" y="38049"/>
                      </a:cubicBezTo>
                      <a:cubicBezTo>
                        <a:pt x="11231" y="42017"/>
                        <a:pt x="19036" y="44002"/>
                        <a:pt x="29407" y="44002"/>
                      </a:cubicBezTo>
                      <a:lnTo>
                        <a:pt x="45421" y="44002"/>
                      </a:lnTo>
                      <a:lnTo>
                        <a:pt x="45421" y="45133"/>
                      </a:lnTo>
                      <a:cubicBezTo>
                        <a:pt x="45421" y="50385"/>
                        <a:pt x="43695" y="54446"/>
                        <a:pt x="40242" y="57317"/>
                      </a:cubicBezTo>
                      <a:cubicBezTo>
                        <a:pt x="36789" y="60188"/>
                        <a:pt x="31941" y="61623"/>
                        <a:pt x="25697" y="61623"/>
                      </a:cubicBezTo>
                      <a:cubicBezTo>
                        <a:pt x="21728" y="61623"/>
                        <a:pt x="17858" y="61147"/>
                        <a:pt x="14088" y="60194"/>
                      </a:cubicBezTo>
                      <a:cubicBezTo>
                        <a:pt x="10331" y="59242"/>
                        <a:pt x="6719" y="57813"/>
                        <a:pt x="3253" y="55908"/>
                      </a:cubicBezTo>
                      <a:lnTo>
                        <a:pt x="3253" y="66465"/>
                      </a:lnTo>
                      <a:cubicBezTo>
                        <a:pt x="7421" y="68079"/>
                        <a:pt x="11469" y="69283"/>
                        <a:pt x="15398" y="70076"/>
                      </a:cubicBezTo>
                      <a:cubicBezTo>
                        <a:pt x="19327" y="70883"/>
                        <a:pt x="23150" y="71287"/>
                        <a:pt x="26867" y="71287"/>
                      </a:cubicBezTo>
                      <a:cubicBezTo>
                        <a:pt x="36922" y="71287"/>
                        <a:pt x="44429" y="68681"/>
                        <a:pt x="49390" y="63468"/>
                      </a:cubicBezTo>
                      <a:cubicBezTo>
                        <a:pt x="54351" y="58269"/>
                        <a:pt x="56832" y="50378"/>
                        <a:pt x="56832" y="39795"/>
                      </a:cubicBezTo>
                      <a:close/>
                    </a:path>
                  </a:pathLst>
                </a:custGeom>
                <a:solidFill>
                  <a:srgbClr val="000000"/>
                </a:solidFill>
                <a:ln w="20" cap="flat">
                  <a:noFill/>
                  <a:prstDash val="solid"/>
                  <a:round/>
                </a:ln>
              </p:spPr>
              <p:txBody>
                <a:bodyPr rtlCol="0" anchor="ctr"/>
                <a:lstStyle/>
                <a:p>
                  <a:endParaRPr lang="en-US" sz="1400"/>
                </a:p>
              </p:txBody>
            </p:sp>
            <p:sp>
              <p:nvSpPr>
                <p:cNvPr id="275" name="Freeform 274">
                  <a:extLst>
                    <a:ext uri="{FF2B5EF4-FFF2-40B4-BE49-F238E27FC236}">
                      <a16:creationId xmlns:a16="http://schemas.microsoft.com/office/drawing/2014/main" id="{E677430E-F5E2-F2C5-257C-FA79A01A3B47}"/>
                    </a:ext>
                  </a:extLst>
                </p:cNvPr>
                <p:cNvSpPr/>
                <p:nvPr/>
              </p:nvSpPr>
              <p:spPr>
                <a:xfrm rot="-5400000" flipV="1">
                  <a:off x="3537823" y="2859237"/>
                  <a:ext cx="11410" cy="96500"/>
                </a:xfrm>
                <a:custGeom>
                  <a:avLst/>
                  <a:gdLst>
                    <a:gd name="connsiteX0" fmla="*/ -875 w 11410"/>
                    <a:gd name="connsiteY0" fmla="*/ 94172 h 96500"/>
                    <a:gd name="connsiteX1" fmla="*/ 10535 w 11410"/>
                    <a:gd name="connsiteY1" fmla="*/ 94172 h 96500"/>
                    <a:gd name="connsiteX2" fmla="*/ 10535 w 11410"/>
                    <a:gd name="connsiteY2" fmla="*/ -2329 h 96500"/>
                    <a:gd name="connsiteX3" fmla="*/ -875 w 11410"/>
                    <a:gd name="connsiteY3" fmla="*/ -2329 h 96500"/>
                    <a:gd name="connsiteX4" fmla="*/ -875 w 11410"/>
                    <a:gd name="connsiteY4" fmla="*/ 94172 h 9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 h="96500">
                      <a:moveTo>
                        <a:pt x="-875" y="94172"/>
                      </a:moveTo>
                      <a:lnTo>
                        <a:pt x="10535" y="94172"/>
                      </a:lnTo>
                      <a:lnTo>
                        <a:pt x="10535" y="-2329"/>
                      </a:lnTo>
                      <a:lnTo>
                        <a:pt x="-875" y="-2329"/>
                      </a:lnTo>
                      <a:lnTo>
                        <a:pt x="-875" y="94172"/>
                      </a:lnTo>
                      <a:close/>
                    </a:path>
                  </a:pathLst>
                </a:custGeom>
                <a:solidFill>
                  <a:srgbClr val="000000"/>
                </a:solidFill>
                <a:ln w="20" cap="flat">
                  <a:noFill/>
                  <a:prstDash val="solid"/>
                  <a:round/>
                </a:ln>
              </p:spPr>
              <p:txBody>
                <a:bodyPr rtlCol="0" anchor="ctr"/>
                <a:lstStyle/>
                <a:p>
                  <a:endParaRPr lang="en-US" sz="1400"/>
                </a:p>
              </p:txBody>
            </p:sp>
            <p:sp>
              <p:nvSpPr>
                <p:cNvPr id="276" name="Freeform 275">
                  <a:extLst>
                    <a:ext uri="{FF2B5EF4-FFF2-40B4-BE49-F238E27FC236}">
                      <a16:creationId xmlns:a16="http://schemas.microsoft.com/office/drawing/2014/main" id="{96FE577A-E05B-ACED-6AF3-C1F10934746E}"/>
                    </a:ext>
                  </a:extLst>
                </p:cNvPr>
                <p:cNvSpPr/>
                <p:nvPr/>
              </p:nvSpPr>
              <p:spPr>
                <a:xfrm rot="-5400000" flipV="1">
                  <a:off x="3530580" y="2819983"/>
                  <a:ext cx="53082" cy="72925"/>
                </a:xfrm>
                <a:custGeom>
                  <a:avLst/>
                  <a:gdLst>
                    <a:gd name="connsiteX0" fmla="*/ 47683 w 53082"/>
                    <a:gd name="connsiteY0" fmla="*/ 67567 h 72925"/>
                    <a:gd name="connsiteX1" fmla="*/ 47683 w 53082"/>
                    <a:gd name="connsiteY1" fmla="*/ 56772 h 72925"/>
                    <a:gd name="connsiteX2" fmla="*/ 37642 w 53082"/>
                    <a:gd name="connsiteY2" fmla="*/ 60483 h 72925"/>
                    <a:gd name="connsiteX3" fmla="*/ 26847 w 53082"/>
                    <a:gd name="connsiteY3" fmla="*/ 61733 h 72925"/>
                    <a:gd name="connsiteX4" fmla="*/ 14107 w 53082"/>
                    <a:gd name="connsiteY4" fmla="*/ 59134 h 72925"/>
                    <a:gd name="connsiteX5" fmla="*/ 9861 w 53082"/>
                    <a:gd name="connsiteY5" fmla="*/ 51315 h 72925"/>
                    <a:gd name="connsiteX6" fmla="*/ 12897 w 53082"/>
                    <a:gd name="connsiteY6" fmla="*/ 45084 h 72925"/>
                    <a:gd name="connsiteX7" fmla="*/ 25121 w 53082"/>
                    <a:gd name="connsiteY7" fmla="*/ 40778 h 72925"/>
                    <a:gd name="connsiteX8" fmla="*/ 29030 w 53082"/>
                    <a:gd name="connsiteY8" fmla="*/ 39905 h 72925"/>
                    <a:gd name="connsiteX9" fmla="*/ 46294 w 53082"/>
                    <a:gd name="connsiteY9" fmla="*/ 32563 h 72925"/>
                    <a:gd name="connsiteX10" fmla="*/ 51414 w 53082"/>
                    <a:gd name="connsiteY10" fmla="*/ 19327 h 72925"/>
                    <a:gd name="connsiteX11" fmla="*/ 43754 w 53082"/>
                    <a:gd name="connsiteY11" fmla="*/ 3988 h 72925"/>
                    <a:gd name="connsiteX12" fmla="*/ 22700 w 53082"/>
                    <a:gd name="connsiteY12" fmla="*/ -1648 h 72925"/>
                    <a:gd name="connsiteX13" fmla="*/ 11071 w 53082"/>
                    <a:gd name="connsiteY13" fmla="*/ -556 h 72925"/>
                    <a:gd name="connsiteX14" fmla="*/ -1668 w 53082"/>
                    <a:gd name="connsiteY14" fmla="*/ 2698 h 72925"/>
                    <a:gd name="connsiteX15" fmla="*/ -1668 w 53082"/>
                    <a:gd name="connsiteY15" fmla="*/ 14485 h 72925"/>
                    <a:gd name="connsiteX16" fmla="*/ 10793 w 53082"/>
                    <a:gd name="connsiteY16" fmla="*/ 9544 h 72925"/>
                    <a:gd name="connsiteX17" fmla="*/ 22958 w 53082"/>
                    <a:gd name="connsiteY17" fmla="*/ 7917 h 72925"/>
                    <a:gd name="connsiteX18" fmla="*/ 35340 w 53082"/>
                    <a:gd name="connsiteY18" fmla="*/ 10675 h 72925"/>
                    <a:gd name="connsiteX19" fmla="*/ 39686 w 53082"/>
                    <a:gd name="connsiteY19" fmla="*/ 18454 h 72925"/>
                    <a:gd name="connsiteX20" fmla="*/ 36551 w 53082"/>
                    <a:gd name="connsiteY20" fmla="*/ 25578 h 72925"/>
                    <a:gd name="connsiteX21" fmla="*/ 22819 w 53082"/>
                    <a:gd name="connsiteY21" fmla="*/ 30360 h 72925"/>
                    <a:gd name="connsiteX22" fmla="*/ 18850 w 53082"/>
                    <a:gd name="connsiteY22" fmla="*/ 31293 h 72925"/>
                    <a:gd name="connsiteX23" fmla="*/ 3531 w 53082"/>
                    <a:gd name="connsiteY23" fmla="*/ 38139 h 72925"/>
                    <a:gd name="connsiteX24" fmla="*/ -1172 w 53082"/>
                    <a:gd name="connsiteY24" fmla="*/ 50819 h 72925"/>
                    <a:gd name="connsiteX25" fmla="*/ 5773 w 53082"/>
                    <a:gd name="connsiteY25" fmla="*/ 65940 h 72925"/>
                    <a:gd name="connsiteX26" fmla="*/ 25498 w 53082"/>
                    <a:gd name="connsiteY26" fmla="*/ 71278 h 72925"/>
                    <a:gd name="connsiteX27" fmla="*/ 37384 w 53082"/>
                    <a:gd name="connsiteY27" fmla="*/ 70346 h 72925"/>
                    <a:gd name="connsiteX28" fmla="*/ 47683 w 53082"/>
                    <a:gd name="connsiteY28" fmla="*/ 67567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82" h="72925">
                      <a:moveTo>
                        <a:pt x="47683" y="67567"/>
                      </a:moveTo>
                      <a:lnTo>
                        <a:pt x="47683" y="56772"/>
                      </a:lnTo>
                      <a:cubicBezTo>
                        <a:pt x="44468" y="58426"/>
                        <a:pt x="41121" y="59663"/>
                        <a:pt x="37642" y="60483"/>
                      </a:cubicBezTo>
                      <a:cubicBezTo>
                        <a:pt x="34176" y="61317"/>
                        <a:pt x="30578" y="61733"/>
                        <a:pt x="26847" y="61733"/>
                      </a:cubicBezTo>
                      <a:cubicBezTo>
                        <a:pt x="21185" y="61733"/>
                        <a:pt x="16938" y="60867"/>
                        <a:pt x="14107" y="59134"/>
                      </a:cubicBezTo>
                      <a:cubicBezTo>
                        <a:pt x="11276" y="57401"/>
                        <a:pt x="9861" y="54795"/>
                        <a:pt x="9861" y="51315"/>
                      </a:cubicBezTo>
                      <a:cubicBezTo>
                        <a:pt x="9861" y="48670"/>
                        <a:pt x="10873" y="46593"/>
                        <a:pt x="12897" y="45084"/>
                      </a:cubicBezTo>
                      <a:cubicBezTo>
                        <a:pt x="14921" y="43576"/>
                        <a:pt x="18995" y="42141"/>
                        <a:pt x="25121" y="40778"/>
                      </a:cubicBezTo>
                      <a:lnTo>
                        <a:pt x="29030" y="39905"/>
                      </a:lnTo>
                      <a:cubicBezTo>
                        <a:pt x="37126" y="38172"/>
                        <a:pt x="42881" y="35725"/>
                        <a:pt x="46294" y="32563"/>
                      </a:cubicBezTo>
                      <a:cubicBezTo>
                        <a:pt x="49707" y="29401"/>
                        <a:pt x="51414" y="24989"/>
                        <a:pt x="51414" y="19327"/>
                      </a:cubicBezTo>
                      <a:cubicBezTo>
                        <a:pt x="51414" y="12871"/>
                        <a:pt x="48860" y="7758"/>
                        <a:pt x="43754" y="3988"/>
                      </a:cubicBezTo>
                      <a:cubicBezTo>
                        <a:pt x="38648" y="231"/>
                        <a:pt x="31629" y="-1648"/>
                        <a:pt x="22700" y="-1648"/>
                      </a:cubicBezTo>
                      <a:cubicBezTo>
                        <a:pt x="18982" y="-1648"/>
                        <a:pt x="15106" y="-1284"/>
                        <a:pt x="11071" y="-556"/>
                      </a:cubicBezTo>
                      <a:cubicBezTo>
                        <a:pt x="7036" y="171"/>
                        <a:pt x="2790" y="1256"/>
                        <a:pt x="-1668" y="2698"/>
                      </a:cubicBezTo>
                      <a:lnTo>
                        <a:pt x="-1668" y="14485"/>
                      </a:lnTo>
                      <a:cubicBezTo>
                        <a:pt x="2552" y="12289"/>
                        <a:pt x="6706" y="10642"/>
                        <a:pt x="10793" y="9544"/>
                      </a:cubicBezTo>
                      <a:cubicBezTo>
                        <a:pt x="14881" y="8459"/>
                        <a:pt x="18936" y="7917"/>
                        <a:pt x="22958" y="7917"/>
                      </a:cubicBezTo>
                      <a:cubicBezTo>
                        <a:pt x="28329" y="7917"/>
                        <a:pt x="32456" y="8837"/>
                        <a:pt x="35340" y="10675"/>
                      </a:cubicBezTo>
                      <a:cubicBezTo>
                        <a:pt x="38237" y="12514"/>
                        <a:pt x="39686" y="15107"/>
                        <a:pt x="39686" y="18454"/>
                      </a:cubicBezTo>
                      <a:cubicBezTo>
                        <a:pt x="39686" y="21550"/>
                        <a:pt x="38641" y="23924"/>
                        <a:pt x="36551" y="25578"/>
                      </a:cubicBezTo>
                      <a:cubicBezTo>
                        <a:pt x="34474" y="27232"/>
                        <a:pt x="29896" y="28826"/>
                        <a:pt x="22819" y="30360"/>
                      </a:cubicBezTo>
                      <a:lnTo>
                        <a:pt x="18850" y="31293"/>
                      </a:lnTo>
                      <a:cubicBezTo>
                        <a:pt x="11786" y="32775"/>
                        <a:pt x="6679" y="35057"/>
                        <a:pt x="3531" y="38139"/>
                      </a:cubicBezTo>
                      <a:cubicBezTo>
                        <a:pt x="395" y="41221"/>
                        <a:pt x="-1172" y="45448"/>
                        <a:pt x="-1172" y="50819"/>
                      </a:cubicBezTo>
                      <a:cubicBezTo>
                        <a:pt x="-1172" y="57354"/>
                        <a:pt x="1143" y="62395"/>
                        <a:pt x="5773" y="65940"/>
                      </a:cubicBezTo>
                      <a:cubicBezTo>
                        <a:pt x="10403" y="69499"/>
                        <a:pt x="16978" y="71278"/>
                        <a:pt x="25498" y="71278"/>
                      </a:cubicBezTo>
                      <a:cubicBezTo>
                        <a:pt x="29705" y="71278"/>
                        <a:pt x="33667" y="70967"/>
                        <a:pt x="37384" y="70346"/>
                      </a:cubicBezTo>
                      <a:cubicBezTo>
                        <a:pt x="41115" y="69737"/>
                        <a:pt x="44548" y="68811"/>
                        <a:pt x="47683" y="67567"/>
                      </a:cubicBezTo>
                      <a:close/>
                    </a:path>
                  </a:pathLst>
                </a:custGeom>
                <a:solidFill>
                  <a:srgbClr val="000000"/>
                </a:solidFill>
                <a:ln w="20" cap="flat">
                  <a:noFill/>
                  <a:prstDash val="solid"/>
                  <a:round/>
                </a:ln>
              </p:spPr>
              <p:txBody>
                <a:bodyPr rtlCol="0" anchor="ctr"/>
                <a:lstStyle/>
                <a:p>
                  <a:endParaRPr lang="en-US" sz="1400"/>
                </a:p>
              </p:txBody>
            </p:sp>
            <p:sp>
              <p:nvSpPr>
                <p:cNvPr id="277" name="Freeform 276">
                  <a:extLst>
                    <a:ext uri="{FF2B5EF4-FFF2-40B4-BE49-F238E27FC236}">
                      <a16:creationId xmlns:a16="http://schemas.microsoft.com/office/drawing/2014/main" id="{C7C25635-BF84-D545-E3F0-33BB33384AB1}"/>
                    </a:ext>
                  </a:extLst>
                </p:cNvPr>
                <p:cNvSpPr/>
                <p:nvPr/>
              </p:nvSpPr>
              <p:spPr>
                <a:xfrm rot="-5400000" flipV="1">
                  <a:off x="3591778" y="2823706"/>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sp>
              <p:nvSpPr>
                <p:cNvPr id="278" name="Freeform 277">
                  <a:extLst>
                    <a:ext uri="{FF2B5EF4-FFF2-40B4-BE49-F238E27FC236}">
                      <a16:creationId xmlns:a16="http://schemas.microsoft.com/office/drawing/2014/main" id="{F9909EC2-FA16-DFDE-D22F-60C02850D80C}"/>
                    </a:ext>
                  </a:extLst>
                </p:cNvPr>
                <p:cNvSpPr/>
                <p:nvPr/>
              </p:nvSpPr>
              <p:spPr>
                <a:xfrm rot="-5400000" flipV="1">
                  <a:off x="3510448" y="2696664"/>
                  <a:ext cx="93206" cy="69453"/>
                </a:xfrm>
                <a:custGeom>
                  <a:avLst/>
                  <a:gdLst>
                    <a:gd name="connsiteX0" fmla="*/ -2601 w 93206"/>
                    <a:gd name="connsiteY0" fmla="*/ 67792 h 69453"/>
                    <a:gd name="connsiteX1" fmla="*/ 8809 w 93206"/>
                    <a:gd name="connsiteY1" fmla="*/ 67792 h 69453"/>
                    <a:gd name="connsiteX2" fmla="*/ 23076 w 93206"/>
                    <a:gd name="connsiteY2" fmla="*/ 13599 h 69453"/>
                    <a:gd name="connsiteX3" fmla="*/ 37265 w 93206"/>
                    <a:gd name="connsiteY3" fmla="*/ 67792 h 69453"/>
                    <a:gd name="connsiteX4" fmla="*/ 50719 w 93206"/>
                    <a:gd name="connsiteY4" fmla="*/ 67792 h 69453"/>
                    <a:gd name="connsiteX5" fmla="*/ 64986 w 93206"/>
                    <a:gd name="connsiteY5" fmla="*/ 13599 h 69453"/>
                    <a:gd name="connsiteX6" fmla="*/ 79195 w 93206"/>
                    <a:gd name="connsiteY6" fmla="*/ 67792 h 69453"/>
                    <a:gd name="connsiteX7" fmla="*/ 90605 w 93206"/>
                    <a:gd name="connsiteY7" fmla="*/ 67792 h 69453"/>
                    <a:gd name="connsiteX8" fmla="*/ 72428 w 93206"/>
                    <a:gd name="connsiteY8" fmla="*/ -1661 h 69453"/>
                    <a:gd name="connsiteX9" fmla="*/ 58974 w 93206"/>
                    <a:gd name="connsiteY9" fmla="*/ -1661 h 69453"/>
                    <a:gd name="connsiteX10" fmla="*/ 44031 w 93206"/>
                    <a:gd name="connsiteY10" fmla="*/ 55271 h 69453"/>
                    <a:gd name="connsiteX11" fmla="*/ 29030 w 93206"/>
                    <a:gd name="connsiteY11" fmla="*/ -1661 h 69453"/>
                    <a:gd name="connsiteX12" fmla="*/ 15556 w 93206"/>
                    <a:gd name="connsiteY12" fmla="*/ -1661 h 69453"/>
                    <a:gd name="connsiteX13" fmla="*/ -2601 w 93206"/>
                    <a:gd name="connsiteY13" fmla="*/ 67792 h 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06" h="69453">
                      <a:moveTo>
                        <a:pt x="-2601" y="67792"/>
                      </a:moveTo>
                      <a:lnTo>
                        <a:pt x="8809" y="67792"/>
                      </a:lnTo>
                      <a:lnTo>
                        <a:pt x="23076" y="13599"/>
                      </a:lnTo>
                      <a:lnTo>
                        <a:pt x="37265" y="67792"/>
                      </a:lnTo>
                      <a:lnTo>
                        <a:pt x="50719" y="67792"/>
                      </a:lnTo>
                      <a:lnTo>
                        <a:pt x="64986" y="13599"/>
                      </a:lnTo>
                      <a:lnTo>
                        <a:pt x="79195" y="67792"/>
                      </a:lnTo>
                      <a:lnTo>
                        <a:pt x="90605" y="67792"/>
                      </a:lnTo>
                      <a:lnTo>
                        <a:pt x="72428" y="-1661"/>
                      </a:lnTo>
                      <a:lnTo>
                        <a:pt x="58974" y="-1661"/>
                      </a:lnTo>
                      <a:lnTo>
                        <a:pt x="44031" y="55271"/>
                      </a:lnTo>
                      <a:lnTo>
                        <a:pt x="29030" y="-1661"/>
                      </a:lnTo>
                      <a:lnTo>
                        <a:pt x="15556" y="-1661"/>
                      </a:lnTo>
                      <a:lnTo>
                        <a:pt x="-2601" y="67792"/>
                      </a:lnTo>
                      <a:close/>
                    </a:path>
                  </a:pathLst>
                </a:custGeom>
                <a:solidFill>
                  <a:srgbClr val="000000"/>
                </a:solidFill>
                <a:ln w="20" cap="flat">
                  <a:noFill/>
                  <a:prstDash val="solid"/>
                  <a:round/>
                </a:ln>
              </p:spPr>
              <p:txBody>
                <a:bodyPr rtlCol="0" anchor="ctr"/>
                <a:lstStyle/>
                <a:p>
                  <a:endParaRPr lang="en-US" sz="1400"/>
                </a:p>
              </p:txBody>
            </p:sp>
            <p:sp>
              <p:nvSpPr>
                <p:cNvPr id="279" name="Freeform 278">
                  <a:extLst>
                    <a:ext uri="{FF2B5EF4-FFF2-40B4-BE49-F238E27FC236}">
                      <a16:creationId xmlns:a16="http://schemas.microsoft.com/office/drawing/2014/main" id="{ED61A70A-17D0-6F15-F939-3F18D20201D9}"/>
                    </a:ext>
                  </a:extLst>
                </p:cNvPr>
                <p:cNvSpPr/>
                <p:nvPr/>
              </p:nvSpPr>
              <p:spPr>
                <a:xfrm rot="-5400000" flipV="1">
                  <a:off x="3537823" y="2613550"/>
                  <a:ext cx="11410" cy="96500"/>
                </a:xfrm>
                <a:custGeom>
                  <a:avLst/>
                  <a:gdLst>
                    <a:gd name="connsiteX0" fmla="*/ -875 w 11410"/>
                    <a:gd name="connsiteY0" fmla="*/ 67105 h 96500"/>
                    <a:gd name="connsiteX1" fmla="*/ 10535 w 11410"/>
                    <a:gd name="connsiteY1" fmla="*/ 67105 h 96500"/>
                    <a:gd name="connsiteX2" fmla="*/ 10535 w 11410"/>
                    <a:gd name="connsiteY2" fmla="*/ -2348 h 96500"/>
                    <a:gd name="connsiteX3" fmla="*/ -875 w 11410"/>
                    <a:gd name="connsiteY3" fmla="*/ -2348 h 96500"/>
                    <a:gd name="connsiteX4" fmla="*/ -875 w 11410"/>
                    <a:gd name="connsiteY4" fmla="*/ 67105 h 96500"/>
                    <a:gd name="connsiteX5" fmla="*/ -875 w 11410"/>
                    <a:gd name="connsiteY5" fmla="*/ 94152 h 96500"/>
                    <a:gd name="connsiteX6" fmla="*/ 10535 w 11410"/>
                    <a:gd name="connsiteY6" fmla="*/ 94152 h 96500"/>
                    <a:gd name="connsiteX7" fmla="*/ 10535 w 11410"/>
                    <a:gd name="connsiteY7" fmla="*/ 79686 h 96500"/>
                    <a:gd name="connsiteX8" fmla="*/ -875 w 11410"/>
                    <a:gd name="connsiteY8" fmla="*/ 79686 h 96500"/>
                    <a:gd name="connsiteX9" fmla="*/ -875 w 11410"/>
                    <a:gd name="connsiteY9" fmla="*/ 94152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75" y="67105"/>
                      </a:moveTo>
                      <a:lnTo>
                        <a:pt x="10535" y="67105"/>
                      </a:lnTo>
                      <a:lnTo>
                        <a:pt x="10535" y="-2348"/>
                      </a:lnTo>
                      <a:lnTo>
                        <a:pt x="-875" y="-2348"/>
                      </a:lnTo>
                      <a:lnTo>
                        <a:pt x="-875" y="67105"/>
                      </a:lnTo>
                      <a:close/>
                      <a:moveTo>
                        <a:pt x="-875" y="94152"/>
                      </a:moveTo>
                      <a:lnTo>
                        <a:pt x="10535" y="94152"/>
                      </a:lnTo>
                      <a:lnTo>
                        <a:pt x="10535" y="79686"/>
                      </a:lnTo>
                      <a:lnTo>
                        <a:pt x="-875" y="79686"/>
                      </a:lnTo>
                      <a:lnTo>
                        <a:pt x="-875" y="94152"/>
                      </a:lnTo>
                      <a:close/>
                    </a:path>
                  </a:pathLst>
                </a:custGeom>
                <a:solidFill>
                  <a:srgbClr val="000000"/>
                </a:solidFill>
                <a:ln w="20" cap="flat">
                  <a:noFill/>
                  <a:prstDash val="solid"/>
                  <a:round/>
                </a:ln>
              </p:spPr>
              <p:txBody>
                <a:bodyPr rtlCol="0" anchor="ctr"/>
                <a:lstStyle/>
                <a:p>
                  <a:endParaRPr lang="en-US" sz="1400"/>
                </a:p>
              </p:txBody>
            </p:sp>
            <p:sp>
              <p:nvSpPr>
                <p:cNvPr id="280" name="Freeform 279">
                  <a:extLst>
                    <a:ext uri="{FF2B5EF4-FFF2-40B4-BE49-F238E27FC236}">
                      <a16:creationId xmlns:a16="http://schemas.microsoft.com/office/drawing/2014/main" id="{DC1704F8-54DF-B53A-FD9F-FD5E6B27428A}"/>
                    </a:ext>
                  </a:extLst>
                </p:cNvPr>
                <p:cNvSpPr/>
                <p:nvPr/>
              </p:nvSpPr>
              <p:spPr>
                <a:xfrm rot="-5400000" flipV="1">
                  <a:off x="3525520" y="2574506"/>
                  <a:ext cx="43338" cy="89177"/>
                </a:xfrm>
                <a:custGeom>
                  <a:avLst/>
                  <a:gdLst>
                    <a:gd name="connsiteX0" fmla="*/ 18595 w 43338"/>
                    <a:gd name="connsiteY0" fmla="*/ 87011 h 89177"/>
                    <a:gd name="connsiteX1" fmla="*/ 18595 w 43338"/>
                    <a:gd name="connsiteY1" fmla="*/ 67286 h 89177"/>
                    <a:gd name="connsiteX2" fmla="*/ 42090 w 43338"/>
                    <a:gd name="connsiteY2" fmla="*/ 67286 h 89177"/>
                    <a:gd name="connsiteX3" fmla="*/ 42090 w 43338"/>
                    <a:gd name="connsiteY3" fmla="*/ 58416 h 89177"/>
                    <a:gd name="connsiteX4" fmla="*/ 18595 w 43338"/>
                    <a:gd name="connsiteY4" fmla="*/ 58416 h 89177"/>
                    <a:gd name="connsiteX5" fmla="*/ 18595 w 43338"/>
                    <a:gd name="connsiteY5" fmla="*/ 20713 h 89177"/>
                    <a:gd name="connsiteX6" fmla="*/ 20917 w 43338"/>
                    <a:gd name="connsiteY6" fmla="*/ 9799 h 89177"/>
                    <a:gd name="connsiteX7" fmla="*/ 30382 w 43338"/>
                    <a:gd name="connsiteY7" fmla="*/ 7378 h 89177"/>
                    <a:gd name="connsiteX8" fmla="*/ 42090 w 43338"/>
                    <a:gd name="connsiteY8" fmla="*/ 7378 h 89177"/>
                    <a:gd name="connsiteX9" fmla="*/ 42090 w 43338"/>
                    <a:gd name="connsiteY9" fmla="*/ -2167 h 89177"/>
                    <a:gd name="connsiteX10" fmla="*/ 30382 w 43338"/>
                    <a:gd name="connsiteY10" fmla="*/ -2167 h 89177"/>
                    <a:gd name="connsiteX11" fmla="*/ 12146 w 43338"/>
                    <a:gd name="connsiteY11" fmla="*/ 2754 h 89177"/>
                    <a:gd name="connsiteX12" fmla="*/ 7125 w 43338"/>
                    <a:gd name="connsiteY12" fmla="*/ 20713 h 89177"/>
                    <a:gd name="connsiteX13" fmla="*/ 7125 w 43338"/>
                    <a:gd name="connsiteY13" fmla="*/ 58416 h 89177"/>
                    <a:gd name="connsiteX14" fmla="*/ -1249 w 43338"/>
                    <a:gd name="connsiteY14" fmla="*/ 58416 h 89177"/>
                    <a:gd name="connsiteX15" fmla="*/ -1249 w 43338"/>
                    <a:gd name="connsiteY15" fmla="*/ 67286 h 89177"/>
                    <a:gd name="connsiteX16" fmla="*/ 7125 w 43338"/>
                    <a:gd name="connsiteY16" fmla="*/ 67286 h 89177"/>
                    <a:gd name="connsiteX17" fmla="*/ 7125 w 43338"/>
                    <a:gd name="connsiteY17" fmla="*/ 87011 h 89177"/>
                    <a:gd name="connsiteX18" fmla="*/ 18595 w 43338"/>
                    <a:gd name="connsiteY18" fmla="*/ 87011 h 8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38" h="89177">
                      <a:moveTo>
                        <a:pt x="18595" y="87011"/>
                      </a:moveTo>
                      <a:lnTo>
                        <a:pt x="18595" y="67286"/>
                      </a:lnTo>
                      <a:lnTo>
                        <a:pt x="42090" y="67286"/>
                      </a:lnTo>
                      <a:lnTo>
                        <a:pt x="42090" y="58416"/>
                      </a:lnTo>
                      <a:lnTo>
                        <a:pt x="18595" y="58416"/>
                      </a:lnTo>
                      <a:lnTo>
                        <a:pt x="18595" y="20713"/>
                      </a:lnTo>
                      <a:cubicBezTo>
                        <a:pt x="18595" y="15051"/>
                        <a:pt x="19369" y="11413"/>
                        <a:pt x="20917" y="9799"/>
                      </a:cubicBezTo>
                      <a:cubicBezTo>
                        <a:pt x="22465" y="8185"/>
                        <a:pt x="25620" y="7378"/>
                        <a:pt x="30382" y="7378"/>
                      </a:cubicBezTo>
                      <a:lnTo>
                        <a:pt x="42090" y="7378"/>
                      </a:lnTo>
                      <a:lnTo>
                        <a:pt x="42090" y="-2167"/>
                      </a:lnTo>
                      <a:lnTo>
                        <a:pt x="30382" y="-2167"/>
                      </a:lnTo>
                      <a:cubicBezTo>
                        <a:pt x="21572" y="-2167"/>
                        <a:pt x="15493" y="-526"/>
                        <a:pt x="12146" y="2754"/>
                      </a:cubicBezTo>
                      <a:cubicBezTo>
                        <a:pt x="8799" y="6049"/>
                        <a:pt x="7125" y="12035"/>
                        <a:pt x="7125" y="20713"/>
                      </a:cubicBezTo>
                      <a:lnTo>
                        <a:pt x="7125" y="58416"/>
                      </a:lnTo>
                      <a:lnTo>
                        <a:pt x="-1249" y="58416"/>
                      </a:lnTo>
                      <a:lnTo>
                        <a:pt x="-1249" y="67286"/>
                      </a:lnTo>
                      <a:lnTo>
                        <a:pt x="7125" y="67286"/>
                      </a:lnTo>
                      <a:lnTo>
                        <a:pt x="7125" y="87011"/>
                      </a:lnTo>
                      <a:lnTo>
                        <a:pt x="18595" y="87011"/>
                      </a:lnTo>
                      <a:close/>
                    </a:path>
                  </a:pathLst>
                </a:custGeom>
                <a:solidFill>
                  <a:srgbClr val="000000"/>
                </a:solidFill>
                <a:ln w="20" cap="flat">
                  <a:noFill/>
                  <a:prstDash val="solid"/>
                  <a:round/>
                </a:ln>
              </p:spPr>
              <p:txBody>
                <a:bodyPr rtlCol="0" anchor="ctr"/>
                <a:lstStyle/>
                <a:p>
                  <a:endParaRPr lang="en-US" sz="1400"/>
                </a:p>
              </p:txBody>
            </p:sp>
            <p:sp>
              <p:nvSpPr>
                <p:cNvPr id="281" name="Freeform 280">
                  <a:extLst>
                    <a:ext uri="{FF2B5EF4-FFF2-40B4-BE49-F238E27FC236}">
                      <a16:creationId xmlns:a16="http://schemas.microsoft.com/office/drawing/2014/main" id="{4C496E3B-C401-1F23-F5FD-AC0B0AC484AB}"/>
                    </a:ext>
                  </a:extLst>
                </p:cNvPr>
                <p:cNvSpPr/>
                <p:nvPr/>
              </p:nvSpPr>
              <p:spPr>
                <a:xfrm rot="-5400000" flipV="1">
                  <a:off x="3514437" y="2505511"/>
                  <a:ext cx="58181" cy="96500"/>
                </a:xfrm>
                <a:custGeom>
                  <a:avLst/>
                  <a:gdLst>
                    <a:gd name="connsiteX0" fmla="*/ 56150 w 58181"/>
                    <a:gd name="connsiteY0" fmla="*/ 39573 h 96500"/>
                    <a:gd name="connsiteX1" fmla="*/ 56150 w 58181"/>
                    <a:gd name="connsiteY1" fmla="*/ -2356 h 96500"/>
                    <a:gd name="connsiteX2" fmla="*/ 44740 w 58181"/>
                    <a:gd name="connsiteY2" fmla="*/ -2356 h 96500"/>
                    <a:gd name="connsiteX3" fmla="*/ 44740 w 58181"/>
                    <a:gd name="connsiteY3" fmla="*/ 39196 h 96500"/>
                    <a:gd name="connsiteX4" fmla="*/ 40890 w 58181"/>
                    <a:gd name="connsiteY4" fmla="*/ 53940 h 96500"/>
                    <a:gd name="connsiteX5" fmla="*/ 29361 w 58181"/>
                    <a:gd name="connsiteY5" fmla="*/ 58842 h 96500"/>
                    <a:gd name="connsiteX6" fmla="*/ 14776 w 58181"/>
                    <a:gd name="connsiteY6" fmla="*/ 52948 h 96500"/>
                    <a:gd name="connsiteX7" fmla="*/ 9438 w 58181"/>
                    <a:gd name="connsiteY7" fmla="*/ 36895 h 96500"/>
                    <a:gd name="connsiteX8" fmla="*/ 9438 w 58181"/>
                    <a:gd name="connsiteY8" fmla="*/ -2356 h 96500"/>
                    <a:gd name="connsiteX9" fmla="*/ -2032 w 58181"/>
                    <a:gd name="connsiteY9" fmla="*/ -2356 h 96500"/>
                    <a:gd name="connsiteX10" fmla="*/ -2032 w 58181"/>
                    <a:gd name="connsiteY10" fmla="*/ 94144 h 96500"/>
                    <a:gd name="connsiteX11" fmla="*/ 9438 w 58181"/>
                    <a:gd name="connsiteY11" fmla="*/ 94144 h 96500"/>
                    <a:gd name="connsiteX12" fmla="*/ 9438 w 58181"/>
                    <a:gd name="connsiteY12" fmla="*/ 56302 h 96500"/>
                    <a:gd name="connsiteX13" fmla="*/ 19082 w 58181"/>
                    <a:gd name="connsiteY13" fmla="*/ 65668 h 96500"/>
                    <a:gd name="connsiteX14" fmla="*/ 31901 w 58181"/>
                    <a:gd name="connsiteY14" fmla="*/ 68764 h 96500"/>
                    <a:gd name="connsiteX15" fmla="*/ 49998 w 58181"/>
                    <a:gd name="connsiteY15" fmla="*/ 61362 h 96500"/>
                    <a:gd name="connsiteX16" fmla="*/ 56150 w 58181"/>
                    <a:gd name="connsiteY16" fmla="*/ 39573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96500">
                      <a:moveTo>
                        <a:pt x="56150" y="39573"/>
                      </a:moveTo>
                      <a:lnTo>
                        <a:pt x="56150" y="-2356"/>
                      </a:lnTo>
                      <a:lnTo>
                        <a:pt x="44740" y="-2356"/>
                      </a:lnTo>
                      <a:lnTo>
                        <a:pt x="44740" y="39196"/>
                      </a:lnTo>
                      <a:cubicBezTo>
                        <a:pt x="44740" y="45771"/>
                        <a:pt x="43456" y="50686"/>
                        <a:pt x="40890" y="53940"/>
                      </a:cubicBezTo>
                      <a:cubicBezTo>
                        <a:pt x="38324" y="57208"/>
                        <a:pt x="34481" y="58842"/>
                        <a:pt x="29361" y="58842"/>
                      </a:cubicBezTo>
                      <a:cubicBezTo>
                        <a:pt x="23196" y="58842"/>
                        <a:pt x="18334" y="56877"/>
                        <a:pt x="14776" y="52948"/>
                      </a:cubicBezTo>
                      <a:cubicBezTo>
                        <a:pt x="11217" y="49032"/>
                        <a:pt x="9438" y="43681"/>
                        <a:pt x="9438" y="36895"/>
                      </a:cubicBezTo>
                      <a:lnTo>
                        <a:pt x="9438" y="-2356"/>
                      </a:lnTo>
                      <a:lnTo>
                        <a:pt x="-2032" y="-2356"/>
                      </a:lnTo>
                      <a:lnTo>
                        <a:pt x="-2032" y="94144"/>
                      </a:lnTo>
                      <a:lnTo>
                        <a:pt x="9438" y="94144"/>
                      </a:lnTo>
                      <a:lnTo>
                        <a:pt x="9438" y="56302"/>
                      </a:lnTo>
                      <a:cubicBezTo>
                        <a:pt x="12176" y="60482"/>
                        <a:pt x="15391" y="63604"/>
                        <a:pt x="19082" y="65668"/>
                      </a:cubicBezTo>
                      <a:cubicBezTo>
                        <a:pt x="22786" y="67732"/>
                        <a:pt x="27059" y="68764"/>
                        <a:pt x="31901" y="68764"/>
                      </a:cubicBezTo>
                      <a:cubicBezTo>
                        <a:pt x="39878" y="68764"/>
                        <a:pt x="45911" y="66296"/>
                        <a:pt x="49998" y="61362"/>
                      </a:cubicBezTo>
                      <a:cubicBezTo>
                        <a:pt x="54099" y="56427"/>
                        <a:pt x="56150" y="49165"/>
                        <a:pt x="56150" y="39573"/>
                      </a:cubicBezTo>
                      <a:close/>
                    </a:path>
                  </a:pathLst>
                </a:custGeom>
                <a:solidFill>
                  <a:srgbClr val="000000"/>
                </a:solidFill>
                <a:ln w="20" cap="flat">
                  <a:noFill/>
                  <a:prstDash val="solid"/>
                  <a:round/>
                </a:ln>
              </p:spPr>
              <p:txBody>
                <a:bodyPr rtlCol="0" anchor="ctr"/>
                <a:lstStyle/>
                <a:p>
                  <a:endParaRPr lang="en-US" sz="1400"/>
                </a:p>
              </p:txBody>
            </p:sp>
            <p:sp>
              <p:nvSpPr>
                <p:cNvPr id="282" name="Freeform 281">
                  <a:extLst>
                    <a:ext uri="{FF2B5EF4-FFF2-40B4-BE49-F238E27FC236}">
                      <a16:creationId xmlns:a16="http://schemas.microsoft.com/office/drawing/2014/main" id="{3665A8DF-3B61-4D95-A191-FDA1181FC913}"/>
                    </a:ext>
                  </a:extLst>
                </p:cNvPr>
                <p:cNvSpPr/>
                <p:nvPr/>
              </p:nvSpPr>
              <p:spPr>
                <a:xfrm rot="-5400000" flipV="1">
                  <a:off x="3537823" y="2447980"/>
                  <a:ext cx="11410" cy="96500"/>
                </a:xfrm>
                <a:custGeom>
                  <a:avLst/>
                  <a:gdLst>
                    <a:gd name="connsiteX0" fmla="*/ -875 w 11410"/>
                    <a:gd name="connsiteY0" fmla="*/ 67092 h 96500"/>
                    <a:gd name="connsiteX1" fmla="*/ 10535 w 11410"/>
                    <a:gd name="connsiteY1" fmla="*/ 67092 h 96500"/>
                    <a:gd name="connsiteX2" fmla="*/ 10535 w 11410"/>
                    <a:gd name="connsiteY2" fmla="*/ -2361 h 96500"/>
                    <a:gd name="connsiteX3" fmla="*/ -875 w 11410"/>
                    <a:gd name="connsiteY3" fmla="*/ -2361 h 96500"/>
                    <a:gd name="connsiteX4" fmla="*/ -875 w 11410"/>
                    <a:gd name="connsiteY4" fmla="*/ 67092 h 96500"/>
                    <a:gd name="connsiteX5" fmla="*/ -875 w 11410"/>
                    <a:gd name="connsiteY5" fmla="*/ 94139 h 96500"/>
                    <a:gd name="connsiteX6" fmla="*/ 10535 w 11410"/>
                    <a:gd name="connsiteY6" fmla="*/ 94139 h 96500"/>
                    <a:gd name="connsiteX7" fmla="*/ 10535 w 11410"/>
                    <a:gd name="connsiteY7" fmla="*/ 79673 h 96500"/>
                    <a:gd name="connsiteX8" fmla="*/ -875 w 11410"/>
                    <a:gd name="connsiteY8" fmla="*/ 79673 h 96500"/>
                    <a:gd name="connsiteX9" fmla="*/ -875 w 11410"/>
                    <a:gd name="connsiteY9" fmla="*/ 94139 h 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0" h="96500">
                      <a:moveTo>
                        <a:pt x="-875" y="67092"/>
                      </a:moveTo>
                      <a:lnTo>
                        <a:pt x="10535" y="67092"/>
                      </a:lnTo>
                      <a:lnTo>
                        <a:pt x="10535" y="-2361"/>
                      </a:lnTo>
                      <a:lnTo>
                        <a:pt x="-875" y="-2361"/>
                      </a:lnTo>
                      <a:lnTo>
                        <a:pt x="-875" y="67092"/>
                      </a:lnTo>
                      <a:close/>
                      <a:moveTo>
                        <a:pt x="-875" y="94139"/>
                      </a:moveTo>
                      <a:lnTo>
                        <a:pt x="10535" y="94139"/>
                      </a:lnTo>
                      <a:lnTo>
                        <a:pt x="10535" y="79673"/>
                      </a:lnTo>
                      <a:lnTo>
                        <a:pt x="-875" y="79673"/>
                      </a:lnTo>
                      <a:lnTo>
                        <a:pt x="-875" y="94139"/>
                      </a:lnTo>
                      <a:close/>
                    </a:path>
                  </a:pathLst>
                </a:custGeom>
                <a:solidFill>
                  <a:srgbClr val="000000"/>
                </a:solidFill>
                <a:ln w="20" cap="flat">
                  <a:noFill/>
                  <a:prstDash val="solid"/>
                  <a:round/>
                </a:ln>
              </p:spPr>
              <p:txBody>
                <a:bodyPr rtlCol="0" anchor="ctr"/>
                <a:lstStyle/>
                <a:p>
                  <a:endParaRPr lang="en-US" sz="1400"/>
                </a:p>
              </p:txBody>
            </p:sp>
            <p:sp>
              <p:nvSpPr>
                <p:cNvPr id="283" name="Freeform 282">
                  <a:extLst>
                    <a:ext uri="{FF2B5EF4-FFF2-40B4-BE49-F238E27FC236}">
                      <a16:creationId xmlns:a16="http://schemas.microsoft.com/office/drawing/2014/main" id="{073B1BFE-E78B-1CD0-B1AB-35CAF77BA7C1}"/>
                    </a:ext>
                  </a:extLst>
                </p:cNvPr>
                <p:cNvSpPr/>
                <p:nvPr/>
              </p:nvSpPr>
              <p:spPr>
                <a:xfrm rot="-5400000" flipV="1">
                  <a:off x="3527127" y="2402428"/>
                  <a:ext cx="58181" cy="71119"/>
                </a:xfrm>
                <a:custGeom>
                  <a:avLst/>
                  <a:gdLst>
                    <a:gd name="connsiteX0" fmla="*/ 56151 w 58181"/>
                    <a:gd name="connsiteY0" fmla="*/ 40204 h 71119"/>
                    <a:gd name="connsiteX1" fmla="*/ 56151 w 58181"/>
                    <a:gd name="connsiteY1" fmla="*/ -1726 h 71119"/>
                    <a:gd name="connsiteX2" fmla="*/ 44741 w 58181"/>
                    <a:gd name="connsiteY2" fmla="*/ -1726 h 71119"/>
                    <a:gd name="connsiteX3" fmla="*/ 44741 w 58181"/>
                    <a:gd name="connsiteY3" fmla="*/ 39827 h 71119"/>
                    <a:gd name="connsiteX4" fmla="*/ 40891 w 58181"/>
                    <a:gd name="connsiteY4" fmla="*/ 54571 h 71119"/>
                    <a:gd name="connsiteX5" fmla="*/ 29362 w 58181"/>
                    <a:gd name="connsiteY5" fmla="*/ 59472 h 71119"/>
                    <a:gd name="connsiteX6" fmla="*/ 14777 w 58181"/>
                    <a:gd name="connsiteY6" fmla="*/ 53579 h 71119"/>
                    <a:gd name="connsiteX7" fmla="*/ 9439 w 58181"/>
                    <a:gd name="connsiteY7" fmla="*/ 37525 h 71119"/>
                    <a:gd name="connsiteX8" fmla="*/ 9439 w 58181"/>
                    <a:gd name="connsiteY8" fmla="*/ -1726 h 71119"/>
                    <a:gd name="connsiteX9" fmla="*/ -2031 w 58181"/>
                    <a:gd name="connsiteY9" fmla="*/ -1726 h 71119"/>
                    <a:gd name="connsiteX10" fmla="*/ -2031 w 58181"/>
                    <a:gd name="connsiteY10" fmla="*/ 67727 h 71119"/>
                    <a:gd name="connsiteX11" fmla="*/ 9439 w 58181"/>
                    <a:gd name="connsiteY11" fmla="*/ 67727 h 71119"/>
                    <a:gd name="connsiteX12" fmla="*/ 9439 w 58181"/>
                    <a:gd name="connsiteY12" fmla="*/ 56932 h 71119"/>
                    <a:gd name="connsiteX13" fmla="*/ 19083 w 58181"/>
                    <a:gd name="connsiteY13" fmla="*/ 66298 h 71119"/>
                    <a:gd name="connsiteX14" fmla="*/ 31902 w 58181"/>
                    <a:gd name="connsiteY14" fmla="*/ 69394 h 71119"/>
                    <a:gd name="connsiteX15" fmla="*/ 49999 w 58181"/>
                    <a:gd name="connsiteY15" fmla="*/ 61992 h 71119"/>
                    <a:gd name="connsiteX16" fmla="*/ 56151 w 58181"/>
                    <a:gd name="connsiteY16" fmla="*/ 40204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151" y="40204"/>
                      </a:moveTo>
                      <a:lnTo>
                        <a:pt x="56151" y="-1726"/>
                      </a:lnTo>
                      <a:lnTo>
                        <a:pt x="44741" y="-1726"/>
                      </a:lnTo>
                      <a:lnTo>
                        <a:pt x="44741" y="39827"/>
                      </a:lnTo>
                      <a:cubicBezTo>
                        <a:pt x="44741" y="46402"/>
                        <a:pt x="43457" y="51316"/>
                        <a:pt x="40891" y="54571"/>
                      </a:cubicBezTo>
                      <a:cubicBezTo>
                        <a:pt x="38325" y="57838"/>
                        <a:pt x="34482" y="59472"/>
                        <a:pt x="29362" y="59472"/>
                      </a:cubicBezTo>
                      <a:cubicBezTo>
                        <a:pt x="23197" y="59472"/>
                        <a:pt x="18335" y="57508"/>
                        <a:pt x="14777" y="53579"/>
                      </a:cubicBezTo>
                      <a:cubicBezTo>
                        <a:pt x="11218" y="49663"/>
                        <a:pt x="9439" y="44311"/>
                        <a:pt x="9439" y="37525"/>
                      </a:cubicBezTo>
                      <a:lnTo>
                        <a:pt x="9439" y="-1726"/>
                      </a:lnTo>
                      <a:lnTo>
                        <a:pt x="-2031" y="-1726"/>
                      </a:lnTo>
                      <a:lnTo>
                        <a:pt x="-2031" y="67727"/>
                      </a:lnTo>
                      <a:lnTo>
                        <a:pt x="9439" y="67727"/>
                      </a:lnTo>
                      <a:lnTo>
                        <a:pt x="9439" y="56932"/>
                      </a:lnTo>
                      <a:cubicBezTo>
                        <a:pt x="12177" y="61113"/>
                        <a:pt x="15392" y="64235"/>
                        <a:pt x="19083" y="66298"/>
                      </a:cubicBezTo>
                      <a:cubicBezTo>
                        <a:pt x="22787" y="68362"/>
                        <a:pt x="27060" y="69394"/>
                        <a:pt x="31902" y="69394"/>
                      </a:cubicBezTo>
                      <a:cubicBezTo>
                        <a:pt x="39879" y="69394"/>
                        <a:pt x="45912" y="66927"/>
                        <a:pt x="49999" y="61992"/>
                      </a:cubicBezTo>
                      <a:cubicBezTo>
                        <a:pt x="54100" y="57058"/>
                        <a:pt x="56151" y="49795"/>
                        <a:pt x="56151" y="40204"/>
                      </a:cubicBezTo>
                      <a:close/>
                    </a:path>
                  </a:pathLst>
                </a:custGeom>
                <a:solidFill>
                  <a:srgbClr val="000000"/>
                </a:solidFill>
                <a:ln w="20" cap="flat">
                  <a:noFill/>
                  <a:prstDash val="solid"/>
                  <a:round/>
                </a:ln>
              </p:spPr>
              <p:txBody>
                <a:bodyPr rtlCol="0" anchor="ctr"/>
                <a:lstStyle/>
                <a:p>
                  <a:endParaRPr lang="en-US" sz="1400"/>
                </a:p>
              </p:txBody>
            </p:sp>
            <p:sp>
              <p:nvSpPr>
                <p:cNvPr id="284" name="Freeform 283">
                  <a:extLst>
                    <a:ext uri="{FF2B5EF4-FFF2-40B4-BE49-F238E27FC236}">
                      <a16:creationId xmlns:a16="http://schemas.microsoft.com/office/drawing/2014/main" id="{8CD1E63E-3B5F-AB89-11A6-9B7FABF8F88C}"/>
                    </a:ext>
                  </a:extLst>
                </p:cNvPr>
                <p:cNvSpPr/>
                <p:nvPr/>
              </p:nvSpPr>
              <p:spPr>
                <a:xfrm rot="-5400000" flipV="1">
                  <a:off x="3591778" y="2398115"/>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sp>
              <p:nvSpPr>
                <p:cNvPr id="285" name="Freeform 284">
                  <a:extLst>
                    <a:ext uri="{FF2B5EF4-FFF2-40B4-BE49-F238E27FC236}">
                      <a16:creationId xmlns:a16="http://schemas.microsoft.com/office/drawing/2014/main" id="{BFDA22B8-0D15-1E56-CBC6-7988DD443256}"/>
                    </a:ext>
                  </a:extLst>
                </p:cNvPr>
                <p:cNvSpPr/>
                <p:nvPr/>
              </p:nvSpPr>
              <p:spPr>
                <a:xfrm rot="-5400000" flipV="1">
                  <a:off x="3515717" y="2271275"/>
                  <a:ext cx="59531" cy="92590"/>
                </a:xfrm>
                <a:custGeom>
                  <a:avLst/>
                  <a:gdLst>
                    <a:gd name="connsiteX0" fmla="*/ -2010 w 59531"/>
                    <a:gd name="connsiteY0" fmla="*/ 90314 h 92590"/>
                    <a:gd name="connsiteX1" fmla="*/ 57521 w 59531"/>
                    <a:gd name="connsiteY1" fmla="*/ 90314 h 92590"/>
                    <a:gd name="connsiteX2" fmla="*/ 57521 w 59531"/>
                    <a:gd name="connsiteY2" fmla="*/ 84976 h 92590"/>
                    <a:gd name="connsiteX3" fmla="*/ 23906 w 59531"/>
                    <a:gd name="connsiteY3" fmla="*/ -2277 h 92590"/>
                    <a:gd name="connsiteX4" fmla="*/ 10829 w 59531"/>
                    <a:gd name="connsiteY4" fmla="*/ -2277 h 92590"/>
                    <a:gd name="connsiteX5" fmla="*/ 42460 w 59531"/>
                    <a:gd name="connsiteY5" fmla="*/ 79758 h 92590"/>
                    <a:gd name="connsiteX6" fmla="*/ -2010 w 59531"/>
                    <a:gd name="connsiteY6" fmla="*/ 79758 h 92590"/>
                    <a:gd name="connsiteX7" fmla="*/ -2010 w 59531"/>
                    <a:gd name="connsiteY7" fmla="*/ 90314 h 9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31" h="92590">
                      <a:moveTo>
                        <a:pt x="-2010" y="90314"/>
                      </a:moveTo>
                      <a:lnTo>
                        <a:pt x="57521" y="90314"/>
                      </a:lnTo>
                      <a:lnTo>
                        <a:pt x="57521" y="84976"/>
                      </a:lnTo>
                      <a:lnTo>
                        <a:pt x="23906" y="-2277"/>
                      </a:lnTo>
                      <a:lnTo>
                        <a:pt x="10829" y="-2277"/>
                      </a:lnTo>
                      <a:lnTo>
                        <a:pt x="42460" y="79758"/>
                      </a:lnTo>
                      <a:lnTo>
                        <a:pt x="-2010" y="79758"/>
                      </a:lnTo>
                      <a:lnTo>
                        <a:pt x="-2010" y="90314"/>
                      </a:lnTo>
                      <a:close/>
                    </a:path>
                  </a:pathLst>
                </a:custGeom>
                <a:solidFill>
                  <a:srgbClr val="000000"/>
                </a:solidFill>
                <a:ln w="20" cap="flat">
                  <a:noFill/>
                  <a:prstDash val="solid"/>
                  <a:round/>
                </a:ln>
              </p:spPr>
              <p:txBody>
                <a:bodyPr rtlCol="0" anchor="ctr"/>
                <a:lstStyle/>
                <a:p>
                  <a:endParaRPr lang="en-US" sz="1400"/>
                </a:p>
              </p:txBody>
            </p:sp>
            <p:sp>
              <p:nvSpPr>
                <p:cNvPr id="286" name="Freeform 285">
                  <a:extLst>
                    <a:ext uri="{FF2B5EF4-FFF2-40B4-BE49-F238E27FC236}">
                      <a16:creationId xmlns:a16="http://schemas.microsoft.com/office/drawing/2014/main" id="{B2B195FA-AA4D-BDBF-BEB3-C88B05A722BB}"/>
                    </a:ext>
                  </a:extLst>
                </p:cNvPr>
                <p:cNvSpPr/>
                <p:nvPr/>
              </p:nvSpPr>
              <p:spPr>
                <a:xfrm rot="-5400000" flipV="1">
                  <a:off x="3516431" y="2189989"/>
                  <a:ext cx="59908" cy="94396"/>
                </a:xfrm>
                <a:custGeom>
                  <a:avLst/>
                  <a:gdLst>
                    <a:gd name="connsiteX0" fmla="*/ 1921 w 59908"/>
                    <a:gd name="connsiteY0" fmla="*/ 92159 h 94396"/>
                    <a:gd name="connsiteX1" fmla="*/ 51094 w 59908"/>
                    <a:gd name="connsiteY1" fmla="*/ 92159 h 94396"/>
                    <a:gd name="connsiteX2" fmla="*/ 51094 w 59908"/>
                    <a:gd name="connsiteY2" fmla="*/ 81603 h 94396"/>
                    <a:gd name="connsiteX3" fmla="*/ 13391 w 59908"/>
                    <a:gd name="connsiteY3" fmla="*/ 81603 h 94396"/>
                    <a:gd name="connsiteX4" fmla="*/ 13391 w 59908"/>
                    <a:gd name="connsiteY4" fmla="*/ 58921 h 94396"/>
                    <a:gd name="connsiteX5" fmla="*/ 18828 w 59908"/>
                    <a:gd name="connsiteY5" fmla="*/ 60310 h 94396"/>
                    <a:gd name="connsiteX6" fmla="*/ 24305 w 59908"/>
                    <a:gd name="connsiteY6" fmla="*/ 60767 h 94396"/>
                    <a:gd name="connsiteX7" fmla="*/ 48851 w 59908"/>
                    <a:gd name="connsiteY7" fmla="*/ 52273 h 94396"/>
                    <a:gd name="connsiteX8" fmla="*/ 57920 w 59908"/>
                    <a:gd name="connsiteY8" fmla="*/ 29275 h 94396"/>
                    <a:gd name="connsiteX9" fmla="*/ 48613 w 59908"/>
                    <a:gd name="connsiteY9" fmla="*/ 6038 h 94396"/>
                    <a:gd name="connsiteX10" fmla="*/ 22380 w 59908"/>
                    <a:gd name="connsiteY10" fmla="*/ -2237 h 94396"/>
                    <a:gd name="connsiteX11" fmla="*/ 10493 w 59908"/>
                    <a:gd name="connsiteY11" fmla="*/ -1245 h 94396"/>
                    <a:gd name="connsiteX12" fmla="*/ -1988 w 59908"/>
                    <a:gd name="connsiteY12" fmla="*/ 1731 h 94396"/>
                    <a:gd name="connsiteX13" fmla="*/ -1988 w 59908"/>
                    <a:gd name="connsiteY13" fmla="*/ 14332 h 94396"/>
                    <a:gd name="connsiteX14" fmla="*/ 9541 w 59908"/>
                    <a:gd name="connsiteY14" fmla="*/ 9808 h 94396"/>
                    <a:gd name="connsiteX15" fmla="*/ 22122 w 59908"/>
                    <a:gd name="connsiteY15" fmla="*/ 8320 h 94396"/>
                    <a:gd name="connsiteX16" fmla="*/ 39108 w 59908"/>
                    <a:gd name="connsiteY16" fmla="*/ 13955 h 94396"/>
                    <a:gd name="connsiteX17" fmla="*/ 45379 w 59908"/>
                    <a:gd name="connsiteY17" fmla="*/ 29275 h 94396"/>
                    <a:gd name="connsiteX18" fmla="*/ 39108 w 59908"/>
                    <a:gd name="connsiteY18" fmla="*/ 44574 h 94396"/>
                    <a:gd name="connsiteX19" fmla="*/ 22122 w 59908"/>
                    <a:gd name="connsiteY19" fmla="*/ 50230 h 94396"/>
                    <a:gd name="connsiteX20" fmla="*/ 12101 w 59908"/>
                    <a:gd name="connsiteY20" fmla="*/ 49118 h 94396"/>
                    <a:gd name="connsiteX21" fmla="*/ 1921 w 59908"/>
                    <a:gd name="connsiteY21" fmla="*/ 45646 h 94396"/>
                    <a:gd name="connsiteX22" fmla="*/ 1921 w 59908"/>
                    <a:gd name="connsiteY22" fmla="*/ 92159 h 9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908" h="94396">
                      <a:moveTo>
                        <a:pt x="1921" y="92159"/>
                      </a:moveTo>
                      <a:lnTo>
                        <a:pt x="51094" y="92159"/>
                      </a:lnTo>
                      <a:lnTo>
                        <a:pt x="51094" y="81603"/>
                      </a:lnTo>
                      <a:lnTo>
                        <a:pt x="13391" y="81603"/>
                      </a:lnTo>
                      <a:lnTo>
                        <a:pt x="13391" y="58921"/>
                      </a:lnTo>
                      <a:cubicBezTo>
                        <a:pt x="15203" y="59543"/>
                        <a:pt x="17016" y="60006"/>
                        <a:pt x="18828" y="60310"/>
                      </a:cubicBezTo>
                      <a:cubicBezTo>
                        <a:pt x="20653" y="60614"/>
                        <a:pt x="22479" y="60767"/>
                        <a:pt x="24305" y="60767"/>
                      </a:cubicBezTo>
                      <a:cubicBezTo>
                        <a:pt x="34637" y="60767"/>
                        <a:pt x="42819" y="57935"/>
                        <a:pt x="48851" y="52273"/>
                      </a:cubicBezTo>
                      <a:cubicBezTo>
                        <a:pt x="54897" y="46611"/>
                        <a:pt x="57920" y="38945"/>
                        <a:pt x="57920" y="29275"/>
                      </a:cubicBezTo>
                      <a:cubicBezTo>
                        <a:pt x="57920" y="19313"/>
                        <a:pt x="54818" y="11567"/>
                        <a:pt x="48613" y="6038"/>
                      </a:cubicBezTo>
                      <a:cubicBezTo>
                        <a:pt x="42409" y="521"/>
                        <a:pt x="33664" y="-2237"/>
                        <a:pt x="22380" y="-2237"/>
                      </a:cubicBezTo>
                      <a:cubicBezTo>
                        <a:pt x="18490" y="-2237"/>
                        <a:pt x="14528" y="-1907"/>
                        <a:pt x="10493" y="-1245"/>
                      </a:cubicBezTo>
                      <a:cubicBezTo>
                        <a:pt x="6472" y="-584"/>
                        <a:pt x="2311" y="408"/>
                        <a:pt x="-1988" y="1731"/>
                      </a:cubicBezTo>
                      <a:lnTo>
                        <a:pt x="-1988" y="14332"/>
                      </a:lnTo>
                      <a:cubicBezTo>
                        <a:pt x="1729" y="12308"/>
                        <a:pt x="5572" y="10800"/>
                        <a:pt x="9541" y="9808"/>
                      </a:cubicBezTo>
                      <a:cubicBezTo>
                        <a:pt x="13510" y="8816"/>
                        <a:pt x="17703" y="8320"/>
                        <a:pt x="22122" y="8320"/>
                      </a:cubicBezTo>
                      <a:cubicBezTo>
                        <a:pt x="29279" y="8320"/>
                        <a:pt x="34941" y="10198"/>
                        <a:pt x="39108" y="13955"/>
                      </a:cubicBezTo>
                      <a:cubicBezTo>
                        <a:pt x="43289" y="17712"/>
                        <a:pt x="45379" y="22819"/>
                        <a:pt x="45379" y="29275"/>
                      </a:cubicBezTo>
                      <a:cubicBezTo>
                        <a:pt x="45379" y="35717"/>
                        <a:pt x="43289" y="40817"/>
                        <a:pt x="39108" y="44574"/>
                      </a:cubicBezTo>
                      <a:cubicBezTo>
                        <a:pt x="34941" y="48344"/>
                        <a:pt x="29279" y="50230"/>
                        <a:pt x="22122" y="50230"/>
                      </a:cubicBezTo>
                      <a:cubicBezTo>
                        <a:pt x="18775" y="50230"/>
                        <a:pt x="15435" y="49859"/>
                        <a:pt x="12101" y="49118"/>
                      </a:cubicBezTo>
                      <a:cubicBezTo>
                        <a:pt x="8780" y="48378"/>
                        <a:pt x="5387" y="47220"/>
                        <a:pt x="1921" y="45646"/>
                      </a:cubicBezTo>
                      <a:lnTo>
                        <a:pt x="1921" y="92159"/>
                      </a:lnTo>
                      <a:close/>
                    </a:path>
                  </a:pathLst>
                </a:custGeom>
                <a:solidFill>
                  <a:srgbClr val="000000"/>
                </a:solidFill>
                <a:ln w="20" cap="flat">
                  <a:noFill/>
                  <a:prstDash val="solid"/>
                  <a:round/>
                </a:ln>
              </p:spPr>
              <p:txBody>
                <a:bodyPr rtlCol="0" anchor="ctr"/>
                <a:lstStyle/>
                <a:p>
                  <a:endParaRPr lang="en-US" sz="1400"/>
                </a:p>
              </p:txBody>
            </p:sp>
            <p:sp>
              <p:nvSpPr>
                <p:cNvPr id="287" name="Freeform 286">
                  <a:extLst>
                    <a:ext uri="{FF2B5EF4-FFF2-40B4-BE49-F238E27FC236}">
                      <a16:creationId xmlns:a16="http://schemas.microsoft.com/office/drawing/2014/main" id="{4CFA306C-CAA8-F9B2-BC10-7BA516678B26}"/>
                    </a:ext>
                  </a:extLst>
                </p:cNvPr>
                <p:cNvSpPr/>
                <p:nvPr/>
              </p:nvSpPr>
              <p:spPr>
                <a:xfrm rot="-5400000" flipV="1">
                  <a:off x="3492222" y="2087780"/>
                  <a:ext cx="106660" cy="96063"/>
                </a:xfrm>
                <a:custGeom>
                  <a:avLst/>
                  <a:gdLst>
                    <a:gd name="connsiteX0" fmla="*/ 82303 w 106660"/>
                    <a:gd name="connsiteY0" fmla="*/ 40258 h 96063"/>
                    <a:gd name="connsiteX1" fmla="*/ 73830 w 106660"/>
                    <a:gd name="connsiteY1" fmla="*/ 35674 h 96063"/>
                    <a:gd name="connsiteX2" fmla="*/ 70774 w 106660"/>
                    <a:gd name="connsiteY2" fmla="*/ 22894 h 96063"/>
                    <a:gd name="connsiteX3" fmla="*/ 73830 w 106660"/>
                    <a:gd name="connsiteY3" fmla="*/ 10214 h 96063"/>
                    <a:gd name="connsiteX4" fmla="*/ 82303 w 106660"/>
                    <a:gd name="connsiteY4" fmla="*/ 5591 h 96063"/>
                    <a:gd name="connsiteX5" fmla="*/ 90637 w 106660"/>
                    <a:gd name="connsiteY5" fmla="*/ 10214 h 96063"/>
                    <a:gd name="connsiteX6" fmla="*/ 93713 w 106660"/>
                    <a:gd name="connsiteY6" fmla="*/ 22894 h 96063"/>
                    <a:gd name="connsiteX7" fmla="*/ 90637 w 106660"/>
                    <a:gd name="connsiteY7" fmla="*/ 35634 h 96063"/>
                    <a:gd name="connsiteX8" fmla="*/ 82303 w 106660"/>
                    <a:gd name="connsiteY8" fmla="*/ 40258 h 96063"/>
                    <a:gd name="connsiteX9" fmla="*/ 82303 w 106660"/>
                    <a:gd name="connsiteY9" fmla="*/ 48136 h 96063"/>
                    <a:gd name="connsiteX10" fmla="*/ 97860 w 106660"/>
                    <a:gd name="connsiteY10" fmla="*/ 41309 h 96063"/>
                    <a:gd name="connsiteX11" fmla="*/ 103635 w 106660"/>
                    <a:gd name="connsiteY11" fmla="*/ 22894 h 96063"/>
                    <a:gd name="connsiteX12" fmla="*/ 97840 w 106660"/>
                    <a:gd name="connsiteY12" fmla="*/ 4499 h 96063"/>
                    <a:gd name="connsiteX13" fmla="*/ 82303 w 106660"/>
                    <a:gd name="connsiteY13" fmla="*/ -2287 h 96063"/>
                    <a:gd name="connsiteX14" fmla="*/ 66606 w 106660"/>
                    <a:gd name="connsiteY14" fmla="*/ 4499 h 96063"/>
                    <a:gd name="connsiteX15" fmla="*/ 60852 w 106660"/>
                    <a:gd name="connsiteY15" fmla="*/ 22894 h 96063"/>
                    <a:gd name="connsiteX16" fmla="*/ 66646 w 106660"/>
                    <a:gd name="connsiteY16" fmla="*/ 41349 h 96063"/>
                    <a:gd name="connsiteX17" fmla="*/ 82303 w 106660"/>
                    <a:gd name="connsiteY17" fmla="*/ 48136 h 96063"/>
                    <a:gd name="connsiteX18" fmla="*/ 18307 w 106660"/>
                    <a:gd name="connsiteY18" fmla="*/ 85898 h 96063"/>
                    <a:gd name="connsiteX19" fmla="*/ 9893 w 106660"/>
                    <a:gd name="connsiteY19" fmla="*/ 81275 h 96063"/>
                    <a:gd name="connsiteX20" fmla="*/ 6837 w 106660"/>
                    <a:gd name="connsiteY20" fmla="*/ 68595 h 96063"/>
                    <a:gd name="connsiteX21" fmla="*/ 9873 w 106660"/>
                    <a:gd name="connsiteY21" fmla="*/ 55815 h 96063"/>
                    <a:gd name="connsiteX22" fmla="*/ 18307 w 106660"/>
                    <a:gd name="connsiteY22" fmla="*/ 51231 h 96063"/>
                    <a:gd name="connsiteX23" fmla="*/ 26760 w 106660"/>
                    <a:gd name="connsiteY23" fmla="*/ 55815 h 96063"/>
                    <a:gd name="connsiteX24" fmla="*/ 29836 w 106660"/>
                    <a:gd name="connsiteY24" fmla="*/ 68595 h 96063"/>
                    <a:gd name="connsiteX25" fmla="*/ 26740 w 106660"/>
                    <a:gd name="connsiteY25" fmla="*/ 81235 h 96063"/>
                    <a:gd name="connsiteX26" fmla="*/ 18307 w 106660"/>
                    <a:gd name="connsiteY26" fmla="*/ 85898 h 96063"/>
                    <a:gd name="connsiteX27" fmla="*/ 74306 w 106660"/>
                    <a:gd name="connsiteY27" fmla="*/ 93776 h 96063"/>
                    <a:gd name="connsiteX28" fmla="*/ 84228 w 106660"/>
                    <a:gd name="connsiteY28" fmla="*/ 93776 h 96063"/>
                    <a:gd name="connsiteX29" fmla="*/ 26304 w 106660"/>
                    <a:gd name="connsiteY29" fmla="*/ -2287 h 96063"/>
                    <a:gd name="connsiteX30" fmla="*/ 16382 w 106660"/>
                    <a:gd name="connsiteY30" fmla="*/ -2287 h 96063"/>
                    <a:gd name="connsiteX31" fmla="*/ 74306 w 106660"/>
                    <a:gd name="connsiteY31" fmla="*/ 93776 h 96063"/>
                    <a:gd name="connsiteX32" fmla="*/ 18307 w 106660"/>
                    <a:gd name="connsiteY32" fmla="*/ 93776 h 96063"/>
                    <a:gd name="connsiteX33" fmla="*/ 33924 w 106660"/>
                    <a:gd name="connsiteY33" fmla="*/ 86990 h 96063"/>
                    <a:gd name="connsiteX34" fmla="*/ 39758 w 106660"/>
                    <a:gd name="connsiteY34" fmla="*/ 68595 h 96063"/>
                    <a:gd name="connsiteX35" fmla="*/ 33963 w 106660"/>
                    <a:gd name="connsiteY35" fmla="*/ 50120 h 96063"/>
                    <a:gd name="connsiteX36" fmla="*/ 18307 w 106660"/>
                    <a:gd name="connsiteY36" fmla="*/ 43353 h 96063"/>
                    <a:gd name="connsiteX37" fmla="*/ 2710 w 106660"/>
                    <a:gd name="connsiteY37" fmla="*/ 50140 h 96063"/>
                    <a:gd name="connsiteX38" fmla="*/ -3025 w 106660"/>
                    <a:gd name="connsiteY38" fmla="*/ 68595 h 96063"/>
                    <a:gd name="connsiteX39" fmla="*/ 2729 w 106660"/>
                    <a:gd name="connsiteY39" fmla="*/ 86950 h 96063"/>
                    <a:gd name="connsiteX40" fmla="*/ 18307 w 106660"/>
                    <a:gd name="connsiteY40" fmla="*/ 93776 h 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660" h="96063">
                      <a:moveTo>
                        <a:pt x="82303" y="40258"/>
                      </a:moveTo>
                      <a:cubicBezTo>
                        <a:pt x="78705" y="40258"/>
                        <a:pt x="75880" y="38730"/>
                        <a:pt x="73830" y="35674"/>
                      </a:cubicBezTo>
                      <a:cubicBezTo>
                        <a:pt x="71792" y="32618"/>
                        <a:pt x="70774" y="28358"/>
                        <a:pt x="70774" y="22894"/>
                      </a:cubicBezTo>
                      <a:cubicBezTo>
                        <a:pt x="70774" y="17523"/>
                        <a:pt x="71792" y="13297"/>
                        <a:pt x="73830" y="10214"/>
                      </a:cubicBezTo>
                      <a:cubicBezTo>
                        <a:pt x="75880" y="7132"/>
                        <a:pt x="78705" y="5591"/>
                        <a:pt x="82303" y="5591"/>
                      </a:cubicBezTo>
                      <a:cubicBezTo>
                        <a:pt x="85822" y="5591"/>
                        <a:pt x="88600" y="7132"/>
                        <a:pt x="90637" y="10214"/>
                      </a:cubicBezTo>
                      <a:cubicBezTo>
                        <a:pt x="92688" y="13297"/>
                        <a:pt x="93713" y="17523"/>
                        <a:pt x="93713" y="22894"/>
                      </a:cubicBezTo>
                      <a:cubicBezTo>
                        <a:pt x="93713" y="28318"/>
                        <a:pt x="92688" y="32565"/>
                        <a:pt x="90637" y="35634"/>
                      </a:cubicBezTo>
                      <a:cubicBezTo>
                        <a:pt x="88600" y="38716"/>
                        <a:pt x="85822" y="40258"/>
                        <a:pt x="82303" y="40258"/>
                      </a:cubicBezTo>
                      <a:close/>
                      <a:moveTo>
                        <a:pt x="82303" y="48136"/>
                      </a:moveTo>
                      <a:cubicBezTo>
                        <a:pt x="88838" y="48136"/>
                        <a:pt x="94024" y="45860"/>
                        <a:pt x="97860" y="41309"/>
                      </a:cubicBezTo>
                      <a:cubicBezTo>
                        <a:pt x="101710" y="36772"/>
                        <a:pt x="103635" y="30633"/>
                        <a:pt x="103635" y="22894"/>
                      </a:cubicBezTo>
                      <a:cubicBezTo>
                        <a:pt x="103635" y="15169"/>
                        <a:pt x="101703" y="9037"/>
                        <a:pt x="97840" y="4499"/>
                      </a:cubicBezTo>
                      <a:cubicBezTo>
                        <a:pt x="93977" y="-25"/>
                        <a:pt x="88798" y="-2287"/>
                        <a:pt x="82303" y="-2287"/>
                      </a:cubicBezTo>
                      <a:cubicBezTo>
                        <a:pt x="75688" y="-2287"/>
                        <a:pt x="70456" y="-25"/>
                        <a:pt x="66606" y="4499"/>
                      </a:cubicBezTo>
                      <a:cubicBezTo>
                        <a:pt x="62770" y="9037"/>
                        <a:pt x="60852" y="15169"/>
                        <a:pt x="60852" y="22894"/>
                      </a:cubicBezTo>
                      <a:cubicBezTo>
                        <a:pt x="60852" y="30673"/>
                        <a:pt x="62783" y="36825"/>
                        <a:pt x="66646" y="41349"/>
                      </a:cubicBezTo>
                      <a:cubicBezTo>
                        <a:pt x="70509" y="45873"/>
                        <a:pt x="75728" y="48136"/>
                        <a:pt x="82303" y="48136"/>
                      </a:cubicBezTo>
                      <a:close/>
                      <a:moveTo>
                        <a:pt x="18307" y="85898"/>
                      </a:moveTo>
                      <a:cubicBezTo>
                        <a:pt x="14748" y="85898"/>
                        <a:pt x="11943" y="84357"/>
                        <a:pt x="9893" y="81275"/>
                      </a:cubicBezTo>
                      <a:cubicBezTo>
                        <a:pt x="7856" y="78205"/>
                        <a:pt x="6837" y="73979"/>
                        <a:pt x="6837" y="68595"/>
                      </a:cubicBezTo>
                      <a:cubicBezTo>
                        <a:pt x="6837" y="63144"/>
                        <a:pt x="7849" y="58884"/>
                        <a:pt x="9873" y="55815"/>
                      </a:cubicBezTo>
                      <a:cubicBezTo>
                        <a:pt x="11897" y="52759"/>
                        <a:pt x="14708" y="51231"/>
                        <a:pt x="18307" y="51231"/>
                      </a:cubicBezTo>
                      <a:cubicBezTo>
                        <a:pt x="21905" y="51231"/>
                        <a:pt x="24723" y="52759"/>
                        <a:pt x="26760" y="55815"/>
                      </a:cubicBezTo>
                      <a:cubicBezTo>
                        <a:pt x="28811" y="58884"/>
                        <a:pt x="29836" y="63144"/>
                        <a:pt x="29836" y="68595"/>
                      </a:cubicBezTo>
                      <a:cubicBezTo>
                        <a:pt x="29836" y="73926"/>
                        <a:pt x="28804" y="78139"/>
                        <a:pt x="26740" y="81235"/>
                      </a:cubicBezTo>
                      <a:cubicBezTo>
                        <a:pt x="24677" y="84344"/>
                        <a:pt x="21865" y="85898"/>
                        <a:pt x="18307" y="85898"/>
                      </a:cubicBezTo>
                      <a:close/>
                      <a:moveTo>
                        <a:pt x="74306" y="93776"/>
                      </a:moveTo>
                      <a:lnTo>
                        <a:pt x="84228" y="93776"/>
                      </a:lnTo>
                      <a:lnTo>
                        <a:pt x="26304" y="-2287"/>
                      </a:lnTo>
                      <a:lnTo>
                        <a:pt x="16382" y="-2287"/>
                      </a:lnTo>
                      <a:lnTo>
                        <a:pt x="74306" y="93776"/>
                      </a:lnTo>
                      <a:close/>
                      <a:moveTo>
                        <a:pt x="18307" y="93776"/>
                      </a:moveTo>
                      <a:cubicBezTo>
                        <a:pt x="24842" y="93776"/>
                        <a:pt x="30048" y="91514"/>
                        <a:pt x="33924" y="86990"/>
                      </a:cubicBezTo>
                      <a:cubicBezTo>
                        <a:pt x="37813" y="82465"/>
                        <a:pt x="39758" y="76334"/>
                        <a:pt x="39758" y="68595"/>
                      </a:cubicBezTo>
                      <a:cubicBezTo>
                        <a:pt x="39758" y="60789"/>
                        <a:pt x="37826" y="54631"/>
                        <a:pt x="33963" y="50120"/>
                      </a:cubicBezTo>
                      <a:cubicBezTo>
                        <a:pt x="30100" y="45609"/>
                        <a:pt x="24882" y="43353"/>
                        <a:pt x="18307" y="43353"/>
                      </a:cubicBezTo>
                      <a:cubicBezTo>
                        <a:pt x="11732" y="43353"/>
                        <a:pt x="6533" y="45615"/>
                        <a:pt x="2710" y="50140"/>
                      </a:cubicBezTo>
                      <a:cubicBezTo>
                        <a:pt x="-1114" y="54678"/>
                        <a:pt x="-3025" y="60829"/>
                        <a:pt x="-3025" y="68595"/>
                      </a:cubicBezTo>
                      <a:cubicBezTo>
                        <a:pt x="-3025" y="76294"/>
                        <a:pt x="-1107" y="82412"/>
                        <a:pt x="2729" y="86950"/>
                      </a:cubicBezTo>
                      <a:cubicBezTo>
                        <a:pt x="6579" y="91501"/>
                        <a:pt x="11772" y="93776"/>
                        <a:pt x="18307" y="93776"/>
                      </a:cubicBezTo>
                      <a:close/>
                    </a:path>
                  </a:pathLst>
                </a:custGeom>
                <a:solidFill>
                  <a:srgbClr val="000000"/>
                </a:solidFill>
                <a:ln w="20" cap="flat">
                  <a:noFill/>
                  <a:prstDash val="solid"/>
                  <a:round/>
                </a:ln>
              </p:spPr>
              <p:txBody>
                <a:bodyPr rtlCol="0" anchor="ctr"/>
                <a:lstStyle/>
                <a:p>
                  <a:endParaRPr lang="en-US" sz="1400"/>
                </a:p>
              </p:txBody>
            </p:sp>
            <p:sp>
              <p:nvSpPr>
                <p:cNvPr id="288" name="Freeform 287">
                  <a:extLst>
                    <a:ext uri="{FF2B5EF4-FFF2-40B4-BE49-F238E27FC236}">
                      <a16:creationId xmlns:a16="http://schemas.microsoft.com/office/drawing/2014/main" id="{24C5E6BC-D5CD-9D19-CBA8-57B3841B3743}"/>
                    </a:ext>
                  </a:extLst>
                </p:cNvPr>
                <p:cNvSpPr/>
                <p:nvPr/>
              </p:nvSpPr>
              <p:spPr>
                <a:xfrm rot="-5400000" flipV="1">
                  <a:off x="3591778" y="2075472"/>
                  <a:ext cx="12700" cy="12700"/>
                </a:xfrm>
                <a:custGeom>
                  <a:avLst/>
                  <a:gdLst/>
                  <a:ahLst/>
                  <a:cxnLst/>
                  <a:rect l="l" t="t" r="r" b="b"/>
                  <a:pathLst>
                    <a:path w="12700" h="12700"/>
                  </a:pathLst>
                </a:custGeom>
                <a:solidFill>
                  <a:srgbClr val="000000"/>
                </a:solidFill>
                <a:ln w="20" cap="flat">
                  <a:noFill/>
                  <a:prstDash val="solid"/>
                  <a:round/>
                </a:ln>
              </p:spPr>
              <p:txBody>
                <a:bodyPr rtlCol="0" anchor="ctr"/>
                <a:lstStyle/>
                <a:p>
                  <a:endParaRPr lang="en-US" sz="1400"/>
                </a:p>
              </p:txBody>
            </p:sp>
            <p:sp>
              <p:nvSpPr>
                <p:cNvPr id="289" name="Freeform 288">
                  <a:extLst>
                    <a:ext uri="{FF2B5EF4-FFF2-40B4-BE49-F238E27FC236}">
                      <a16:creationId xmlns:a16="http://schemas.microsoft.com/office/drawing/2014/main" id="{1B1B9595-1B74-9295-25AE-36B19592512B}"/>
                    </a:ext>
                  </a:extLst>
                </p:cNvPr>
                <p:cNvSpPr/>
                <p:nvPr/>
              </p:nvSpPr>
              <p:spPr>
                <a:xfrm rot="-5400000" flipV="1">
                  <a:off x="3535878" y="1967669"/>
                  <a:ext cx="40679" cy="71119"/>
                </a:xfrm>
                <a:custGeom>
                  <a:avLst/>
                  <a:gdLst>
                    <a:gd name="connsiteX0" fmla="*/ 39090 w 40679"/>
                    <a:gd name="connsiteY0" fmla="*/ 57037 h 71119"/>
                    <a:gd name="connsiteX1" fmla="*/ 34903 w 40679"/>
                    <a:gd name="connsiteY1" fmla="*/ 58664 h 71119"/>
                    <a:gd name="connsiteX2" fmla="*/ 29922 w 40679"/>
                    <a:gd name="connsiteY2" fmla="*/ 59200 h 71119"/>
                    <a:gd name="connsiteX3" fmla="*/ 15059 w 40679"/>
                    <a:gd name="connsiteY3" fmla="*/ 52909 h 71119"/>
                    <a:gd name="connsiteX4" fmla="*/ 9880 w 40679"/>
                    <a:gd name="connsiteY4" fmla="*/ 34832 h 71119"/>
                    <a:gd name="connsiteX5" fmla="*/ 9880 w 40679"/>
                    <a:gd name="connsiteY5" fmla="*/ -1760 h 71119"/>
                    <a:gd name="connsiteX6" fmla="*/ -1590 w 40679"/>
                    <a:gd name="connsiteY6" fmla="*/ -1760 h 71119"/>
                    <a:gd name="connsiteX7" fmla="*/ -1590 w 40679"/>
                    <a:gd name="connsiteY7" fmla="*/ 67693 h 71119"/>
                    <a:gd name="connsiteX8" fmla="*/ 9880 w 40679"/>
                    <a:gd name="connsiteY8" fmla="*/ 67693 h 71119"/>
                    <a:gd name="connsiteX9" fmla="*/ 9880 w 40679"/>
                    <a:gd name="connsiteY9" fmla="*/ 56898 h 71119"/>
                    <a:gd name="connsiteX10" fmla="*/ 19246 w 40679"/>
                    <a:gd name="connsiteY10" fmla="*/ 66284 h 71119"/>
                    <a:gd name="connsiteX11" fmla="*/ 33275 w 40679"/>
                    <a:gd name="connsiteY11" fmla="*/ 69360 h 71119"/>
                    <a:gd name="connsiteX12" fmla="*/ 35875 w 40679"/>
                    <a:gd name="connsiteY12" fmla="*/ 69201 h 71119"/>
                    <a:gd name="connsiteX13" fmla="*/ 39030 w 40679"/>
                    <a:gd name="connsiteY13" fmla="*/ 68745 h 71119"/>
                    <a:gd name="connsiteX14" fmla="*/ 39090 w 40679"/>
                    <a:gd name="connsiteY14" fmla="*/ 57037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79" h="71119">
                      <a:moveTo>
                        <a:pt x="39090" y="57037"/>
                      </a:moveTo>
                      <a:cubicBezTo>
                        <a:pt x="37806" y="57778"/>
                        <a:pt x="36411" y="58320"/>
                        <a:pt x="34903" y="58664"/>
                      </a:cubicBezTo>
                      <a:cubicBezTo>
                        <a:pt x="33395" y="59021"/>
                        <a:pt x="31734" y="59200"/>
                        <a:pt x="29922" y="59200"/>
                      </a:cubicBezTo>
                      <a:cubicBezTo>
                        <a:pt x="23466" y="59200"/>
                        <a:pt x="18512" y="57103"/>
                        <a:pt x="15059" y="52909"/>
                      </a:cubicBezTo>
                      <a:cubicBezTo>
                        <a:pt x="11606" y="48716"/>
                        <a:pt x="9880" y="42690"/>
                        <a:pt x="9880" y="34832"/>
                      </a:cubicBezTo>
                      <a:lnTo>
                        <a:pt x="9880" y="-1760"/>
                      </a:lnTo>
                      <a:lnTo>
                        <a:pt x="-1590" y="-1760"/>
                      </a:lnTo>
                      <a:lnTo>
                        <a:pt x="-1590" y="67693"/>
                      </a:lnTo>
                      <a:lnTo>
                        <a:pt x="9880" y="67693"/>
                      </a:lnTo>
                      <a:lnTo>
                        <a:pt x="9880" y="56898"/>
                      </a:lnTo>
                      <a:cubicBezTo>
                        <a:pt x="12287" y="61118"/>
                        <a:pt x="15410" y="64247"/>
                        <a:pt x="19246" y="66284"/>
                      </a:cubicBezTo>
                      <a:cubicBezTo>
                        <a:pt x="23096" y="68334"/>
                        <a:pt x="27772" y="69360"/>
                        <a:pt x="33275" y="69360"/>
                      </a:cubicBezTo>
                      <a:cubicBezTo>
                        <a:pt x="34056" y="69360"/>
                        <a:pt x="34923" y="69307"/>
                        <a:pt x="35875" y="69201"/>
                      </a:cubicBezTo>
                      <a:cubicBezTo>
                        <a:pt x="36828" y="69108"/>
                        <a:pt x="37879" y="68956"/>
                        <a:pt x="39030" y="68745"/>
                      </a:cubicBezTo>
                      <a:lnTo>
                        <a:pt x="39090" y="57037"/>
                      </a:lnTo>
                      <a:close/>
                    </a:path>
                  </a:pathLst>
                </a:custGeom>
                <a:solidFill>
                  <a:srgbClr val="000000"/>
                </a:solidFill>
                <a:ln w="20" cap="flat">
                  <a:noFill/>
                  <a:prstDash val="solid"/>
                  <a:round/>
                </a:ln>
              </p:spPr>
              <p:txBody>
                <a:bodyPr rtlCol="0" anchor="ctr"/>
                <a:lstStyle/>
                <a:p>
                  <a:endParaRPr lang="en-US" sz="1400"/>
                </a:p>
              </p:txBody>
            </p:sp>
            <p:sp>
              <p:nvSpPr>
                <p:cNvPr id="290" name="Freeform 289">
                  <a:extLst>
                    <a:ext uri="{FF2B5EF4-FFF2-40B4-BE49-F238E27FC236}">
                      <a16:creationId xmlns:a16="http://schemas.microsoft.com/office/drawing/2014/main" id="{94ADDBFA-2A64-76CD-00CA-E17CBF19D65C}"/>
                    </a:ext>
                  </a:extLst>
                </p:cNvPr>
                <p:cNvSpPr/>
                <p:nvPr/>
              </p:nvSpPr>
              <p:spPr>
                <a:xfrm rot="-5400000" flipV="1">
                  <a:off x="3527782" y="1909467"/>
                  <a:ext cx="58677" cy="72925"/>
                </a:xfrm>
                <a:custGeom>
                  <a:avLst/>
                  <a:gdLst>
                    <a:gd name="connsiteX0" fmla="*/ 34071 w 58677"/>
                    <a:gd name="connsiteY0" fmla="*/ 34992 h 72925"/>
                    <a:gd name="connsiteX1" fmla="*/ 14902 w 58677"/>
                    <a:gd name="connsiteY1" fmla="*/ 31837 h 72925"/>
                    <a:gd name="connsiteX2" fmla="*/ 9564 w 58677"/>
                    <a:gd name="connsiteY2" fmla="*/ 21042 h 72925"/>
                    <a:gd name="connsiteX3" fmla="*/ 13572 w 58677"/>
                    <a:gd name="connsiteY3" fmla="*/ 11397 h 72925"/>
                    <a:gd name="connsiteX4" fmla="*/ 24447 w 58677"/>
                    <a:gd name="connsiteY4" fmla="*/ 7845 h 72925"/>
                    <a:gd name="connsiteX5" fmla="*/ 39687 w 58677"/>
                    <a:gd name="connsiteY5" fmla="*/ 14572 h 72925"/>
                    <a:gd name="connsiteX6" fmla="*/ 45421 w 58677"/>
                    <a:gd name="connsiteY6" fmla="*/ 32452 h 72925"/>
                    <a:gd name="connsiteX7" fmla="*/ 45421 w 58677"/>
                    <a:gd name="connsiteY7" fmla="*/ 34992 h 72925"/>
                    <a:gd name="connsiteX8" fmla="*/ 34071 w 58677"/>
                    <a:gd name="connsiteY8" fmla="*/ 34992 h 72925"/>
                    <a:gd name="connsiteX9" fmla="*/ 56832 w 58677"/>
                    <a:gd name="connsiteY9" fmla="*/ 39714 h 72925"/>
                    <a:gd name="connsiteX10" fmla="*/ 56832 w 58677"/>
                    <a:gd name="connsiteY10" fmla="*/ 87 h 72925"/>
                    <a:gd name="connsiteX11" fmla="*/ 45421 w 58677"/>
                    <a:gd name="connsiteY11" fmla="*/ 87 h 72925"/>
                    <a:gd name="connsiteX12" fmla="*/ 45421 w 58677"/>
                    <a:gd name="connsiteY12" fmla="*/ 10624 h 72925"/>
                    <a:gd name="connsiteX13" fmla="*/ 35678 w 58677"/>
                    <a:gd name="connsiteY13" fmla="*/ 1297 h 72925"/>
                    <a:gd name="connsiteX14" fmla="*/ 21410 w 58677"/>
                    <a:gd name="connsiteY14" fmla="*/ -1719 h 72925"/>
                    <a:gd name="connsiteX15" fmla="*/ 4444 w 58677"/>
                    <a:gd name="connsiteY15" fmla="*/ 4274 h 72925"/>
                    <a:gd name="connsiteX16" fmla="*/ -1846 w 58677"/>
                    <a:gd name="connsiteY16" fmla="*/ 20307 h 72925"/>
                    <a:gd name="connsiteX17" fmla="*/ 5992 w 58677"/>
                    <a:gd name="connsiteY17" fmla="*/ 37968 h 72925"/>
                    <a:gd name="connsiteX18" fmla="*/ 29407 w 58677"/>
                    <a:gd name="connsiteY18" fmla="*/ 43921 h 72925"/>
                    <a:gd name="connsiteX19" fmla="*/ 45421 w 58677"/>
                    <a:gd name="connsiteY19" fmla="*/ 43921 h 72925"/>
                    <a:gd name="connsiteX20" fmla="*/ 45421 w 58677"/>
                    <a:gd name="connsiteY20" fmla="*/ 45052 h 72925"/>
                    <a:gd name="connsiteX21" fmla="*/ 40242 w 58677"/>
                    <a:gd name="connsiteY21" fmla="*/ 57237 h 72925"/>
                    <a:gd name="connsiteX22" fmla="*/ 25697 w 58677"/>
                    <a:gd name="connsiteY22" fmla="*/ 61543 h 72925"/>
                    <a:gd name="connsiteX23" fmla="*/ 14088 w 58677"/>
                    <a:gd name="connsiteY23" fmla="*/ 60114 h 72925"/>
                    <a:gd name="connsiteX24" fmla="*/ 3253 w 58677"/>
                    <a:gd name="connsiteY24" fmla="*/ 55828 h 72925"/>
                    <a:gd name="connsiteX25" fmla="*/ 3253 w 58677"/>
                    <a:gd name="connsiteY25" fmla="*/ 66384 h 72925"/>
                    <a:gd name="connsiteX26" fmla="*/ 15398 w 58677"/>
                    <a:gd name="connsiteY26" fmla="*/ 69996 h 72925"/>
                    <a:gd name="connsiteX27" fmla="*/ 26867 w 58677"/>
                    <a:gd name="connsiteY27" fmla="*/ 71207 h 72925"/>
                    <a:gd name="connsiteX28" fmla="*/ 49390 w 58677"/>
                    <a:gd name="connsiteY28" fmla="*/ 63388 h 72925"/>
                    <a:gd name="connsiteX29" fmla="*/ 56832 w 58677"/>
                    <a:gd name="connsiteY29" fmla="*/ 39714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77" h="72925">
                      <a:moveTo>
                        <a:pt x="34071" y="34992"/>
                      </a:moveTo>
                      <a:cubicBezTo>
                        <a:pt x="24850" y="34992"/>
                        <a:pt x="18460" y="33940"/>
                        <a:pt x="14902" y="31837"/>
                      </a:cubicBezTo>
                      <a:cubicBezTo>
                        <a:pt x="11343" y="29733"/>
                        <a:pt x="9564" y="26135"/>
                        <a:pt x="9564" y="21042"/>
                      </a:cubicBezTo>
                      <a:cubicBezTo>
                        <a:pt x="9564" y="16993"/>
                        <a:pt x="10900" y="13779"/>
                        <a:pt x="13572" y="11397"/>
                      </a:cubicBezTo>
                      <a:cubicBezTo>
                        <a:pt x="16245" y="9029"/>
                        <a:pt x="19869" y="7845"/>
                        <a:pt x="24447" y="7845"/>
                      </a:cubicBezTo>
                      <a:cubicBezTo>
                        <a:pt x="30783" y="7845"/>
                        <a:pt x="35863" y="10088"/>
                        <a:pt x="39687" y="14572"/>
                      </a:cubicBezTo>
                      <a:cubicBezTo>
                        <a:pt x="43510" y="19057"/>
                        <a:pt x="45421" y="25017"/>
                        <a:pt x="45421" y="32452"/>
                      </a:cubicBezTo>
                      <a:lnTo>
                        <a:pt x="45421" y="34992"/>
                      </a:lnTo>
                      <a:lnTo>
                        <a:pt x="34071" y="34992"/>
                      </a:lnTo>
                      <a:close/>
                      <a:moveTo>
                        <a:pt x="56832" y="39714"/>
                      </a:moveTo>
                      <a:lnTo>
                        <a:pt x="56832" y="87"/>
                      </a:lnTo>
                      <a:lnTo>
                        <a:pt x="45421" y="87"/>
                      </a:lnTo>
                      <a:lnTo>
                        <a:pt x="45421" y="10624"/>
                      </a:lnTo>
                      <a:cubicBezTo>
                        <a:pt x="42815" y="6417"/>
                        <a:pt x="39567" y="3308"/>
                        <a:pt x="35678" y="1297"/>
                      </a:cubicBezTo>
                      <a:cubicBezTo>
                        <a:pt x="31789" y="-714"/>
                        <a:pt x="27033" y="-1719"/>
                        <a:pt x="21410" y="-1719"/>
                      </a:cubicBezTo>
                      <a:cubicBezTo>
                        <a:pt x="14306" y="-1719"/>
                        <a:pt x="8651" y="278"/>
                        <a:pt x="4444" y="4274"/>
                      </a:cubicBezTo>
                      <a:cubicBezTo>
                        <a:pt x="250" y="8269"/>
                        <a:pt x="-1846" y="13613"/>
                        <a:pt x="-1846" y="20307"/>
                      </a:cubicBezTo>
                      <a:cubicBezTo>
                        <a:pt x="-1846" y="28112"/>
                        <a:pt x="766" y="33999"/>
                        <a:pt x="5992" y="37968"/>
                      </a:cubicBezTo>
                      <a:cubicBezTo>
                        <a:pt x="11231" y="41937"/>
                        <a:pt x="19036" y="43921"/>
                        <a:pt x="29407" y="43921"/>
                      </a:cubicBezTo>
                      <a:lnTo>
                        <a:pt x="45421" y="43921"/>
                      </a:lnTo>
                      <a:lnTo>
                        <a:pt x="45421" y="45052"/>
                      </a:lnTo>
                      <a:cubicBezTo>
                        <a:pt x="45421" y="50304"/>
                        <a:pt x="43695" y="54366"/>
                        <a:pt x="40242" y="57237"/>
                      </a:cubicBezTo>
                      <a:cubicBezTo>
                        <a:pt x="36789" y="60107"/>
                        <a:pt x="31941" y="61543"/>
                        <a:pt x="25697" y="61543"/>
                      </a:cubicBezTo>
                      <a:cubicBezTo>
                        <a:pt x="21728" y="61543"/>
                        <a:pt x="17858" y="61066"/>
                        <a:pt x="14088" y="60114"/>
                      </a:cubicBezTo>
                      <a:cubicBezTo>
                        <a:pt x="10331" y="59161"/>
                        <a:pt x="6719" y="57733"/>
                        <a:pt x="3253" y="55828"/>
                      </a:cubicBezTo>
                      <a:lnTo>
                        <a:pt x="3253" y="66384"/>
                      </a:lnTo>
                      <a:cubicBezTo>
                        <a:pt x="7421" y="67998"/>
                        <a:pt x="11469" y="69202"/>
                        <a:pt x="15398" y="69996"/>
                      </a:cubicBezTo>
                      <a:cubicBezTo>
                        <a:pt x="19327" y="70803"/>
                        <a:pt x="23150" y="71207"/>
                        <a:pt x="26867" y="71207"/>
                      </a:cubicBezTo>
                      <a:cubicBezTo>
                        <a:pt x="36922" y="71207"/>
                        <a:pt x="44429" y="68600"/>
                        <a:pt x="49390" y="63388"/>
                      </a:cubicBezTo>
                      <a:cubicBezTo>
                        <a:pt x="54351" y="58189"/>
                        <a:pt x="56832" y="50298"/>
                        <a:pt x="56832" y="39714"/>
                      </a:cubicBezTo>
                      <a:close/>
                    </a:path>
                  </a:pathLst>
                </a:custGeom>
                <a:solidFill>
                  <a:srgbClr val="000000"/>
                </a:solidFill>
                <a:ln w="20" cap="flat">
                  <a:noFill/>
                  <a:prstDash val="solid"/>
                  <a:round/>
                </a:ln>
              </p:spPr>
              <p:txBody>
                <a:bodyPr rtlCol="0" anchor="ctr"/>
                <a:lstStyle/>
                <a:p>
                  <a:endParaRPr lang="en-US" sz="1400"/>
                </a:p>
              </p:txBody>
            </p:sp>
            <p:sp>
              <p:nvSpPr>
                <p:cNvPr id="291" name="Freeform 290">
                  <a:extLst>
                    <a:ext uri="{FF2B5EF4-FFF2-40B4-BE49-F238E27FC236}">
                      <a16:creationId xmlns:a16="http://schemas.microsoft.com/office/drawing/2014/main" id="{C1D1672D-57C7-E88A-A8E4-98D3819049CE}"/>
                    </a:ext>
                  </a:extLst>
                </p:cNvPr>
                <p:cNvSpPr/>
                <p:nvPr/>
              </p:nvSpPr>
              <p:spPr>
                <a:xfrm rot="-5400000" flipV="1">
                  <a:off x="3527127" y="1828883"/>
                  <a:ext cx="58181" cy="71119"/>
                </a:xfrm>
                <a:custGeom>
                  <a:avLst/>
                  <a:gdLst>
                    <a:gd name="connsiteX0" fmla="*/ 56151 w 58181"/>
                    <a:gd name="connsiteY0" fmla="*/ 40159 h 71119"/>
                    <a:gd name="connsiteX1" fmla="*/ 56151 w 58181"/>
                    <a:gd name="connsiteY1" fmla="*/ -1771 h 71119"/>
                    <a:gd name="connsiteX2" fmla="*/ 44741 w 58181"/>
                    <a:gd name="connsiteY2" fmla="*/ -1771 h 71119"/>
                    <a:gd name="connsiteX3" fmla="*/ 44741 w 58181"/>
                    <a:gd name="connsiteY3" fmla="*/ 39782 h 71119"/>
                    <a:gd name="connsiteX4" fmla="*/ 40891 w 58181"/>
                    <a:gd name="connsiteY4" fmla="*/ 54526 h 71119"/>
                    <a:gd name="connsiteX5" fmla="*/ 29362 w 58181"/>
                    <a:gd name="connsiteY5" fmla="*/ 59427 h 71119"/>
                    <a:gd name="connsiteX6" fmla="*/ 14777 w 58181"/>
                    <a:gd name="connsiteY6" fmla="*/ 53533 h 71119"/>
                    <a:gd name="connsiteX7" fmla="*/ 9439 w 58181"/>
                    <a:gd name="connsiteY7" fmla="*/ 37480 h 71119"/>
                    <a:gd name="connsiteX8" fmla="*/ 9439 w 58181"/>
                    <a:gd name="connsiteY8" fmla="*/ -1771 h 71119"/>
                    <a:gd name="connsiteX9" fmla="*/ -2031 w 58181"/>
                    <a:gd name="connsiteY9" fmla="*/ -1771 h 71119"/>
                    <a:gd name="connsiteX10" fmla="*/ -2031 w 58181"/>
                    <a:gd name="connsiteY10" fmla="*/ 67682 h 71119"/>
                    <a:gd name="connsiteX11" fmla="*/ 9439 w 58181"/>
                    <a:gd name="connsiteY11" fmla="*/ 67682 h 71119"/>
                    <a:gd name="connsiteX12" fmla="*/ 9439 w 58181"/>
                    <a:gd name="connsiteY12" fmla="*/ 56887 h 71119"/>
                    <a:gd name="connsiteX13" fmla="*/ 19083 w 58181"/>
                    <a:gd name="connsiteY13" fmla="*/ 66253 h 71119"/>
                    <a:gd name="connsiteX14" fmla="*/ 31902 w 58181"/>
                    <a:gd name="connsiteY14" fmla="*/ 69349 h 71119"/>
                    <a:gd name="connsiteX15" fmla="*/ 49999 w 58181"/>
                    <a:gd name="connsiteY15" fmla="*/ 61947 h 71119"/>
                    <a:gd name="connsiteX16" fmla="*/ 56151 w 58181"/>
                    <a:gd name="connsiteY16" fmla="*/ 40159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81" h="71119">
                      <a:moveTo>
                        <a:pt x="56151" y="40159"/>
                      </a:moveTo>
                      <a:lnTo>
                        <a:pt x="56151" y="-1771"/>
                      </a:lnTo>
                      <a:lnTo>
                        <a:pt x="44741" y="-1771"/>
                      </a:lnTo>
                      <a:lnTo>
                        <a:pt x="44741" y="39782"/>
                      </a:lnTo>
                      <a:cubicBezTo>
                        <a:pt x="44741" y="46356"/>
                        <a:pt x="43457" y="51271"/>
                        <a:pt x="40891" y="54526"/>
                      </a:cubicBezTo>
                      <a:cubicBezTo>
                        <a:pt x="38325" y="57793"/>
                        <a:pt x="34482" y="59427"/>
                        <a:pt x="29362" y="59427"/>
                      </a:cubicBezTo>
                      <a:cubicBezTo>
                        <a:pt x="23197" y="59427"/>
                        <a:pt x="18335" y="57462"/>
                        <a:pt x="14777" y="53533"/>
                      </a:cubicBezTo>
                      <a:cubicBezTo>
                        <a:pt x="11218" y="49618"/>
                        <a:pt x="9439" y="44266"/>
                        <a:pt x="9439" y="37480"/>
                      </a:cubicBezTo>
                      <a:lnTo>
                        <a:pt x="9439" y="-1771"/>
                      </a:lnTo>
                      <a:lnTo>
                        <a:pt x="-2031" y="-1771"/>
                      </a:lnTo>
                      <a:lnTo>
                        <a:pt x="-2031" y="67682"/>
                      </a:lnTo>
                      <a:lnTo>
                        <a:pt x="9439" y="67682"/>
                      </a:lnTo>
                      <a:lnTo>
                        <a:pt x="9439" y="56887"/>
                      </a:lnTo>
                      <a:cubicBezTo>
                        <a:pt x="12177" y="61067"/>
                        <a:pt x="15392" y="64189"/>
                        <a:pt x="19083" y="66253"/>
                      </a:cubicBezTo>
                      <a:cubicBezTo>
                        <a:pt x="22787" y="68317"/>
                        <a:pt x="27060" y="69349"/>
                        <a:pt x="31902" y="69349"/>
                      </a:cubicBezTo>
                      <a:cubicBezTo>
                        <a:pt x="39879" y="69349"/>
                        <a:pt x="45912" y="66882"/>
                        <a:pt x="49999" y="61947"/>
                      </a:cubicBezTo>
                      <a:cubicBezTo>
                        <a:pt x="54100" y="57013"/>
                        <a:pt x="56151" y="49750"/>
                        <a:pt x="56151" y="40159"/>
                      </a:cubicBezTo>
                      <a:close/>
                    </a:path>
                  </a:pathLst>
                </a:custGeom>
                <a:solidFill>
                  <a:srgbClr val="000000"/>
                </a:solidFill>
                <a:ln w="20" cap="flat">
                  <a:noFill/>
                  <a:prstDash val="solid"/>
                  <a:round/>
                </a:ln>
              </p:spPr>
              <p:txBody>
                <a:bodyPr rtlCol="0" anchor="ctr"/>
                <a:lstStyle/>
                <a:p>
                  <a:endParaRPr lang="en-US" sz="1400"/>
                </a:p>
              </p:txBody>
            </p:sp>
            <p:sp>
              <p:nvSpPr>
                <p:cNvPr id="292" name="Freeform 291">
                  <a:extLst>
                    <a:ext uri="{FF2B5EF4-FFF2-40B4-BE49-F238E27FC236}">
                      <a16:creationId xmlns:a16="http://schemas.microsoft.com/office/drawing/2014/main" id="{710D31CC-DE46-0297-FCA4-017B591B3F1B}"/>
                    </a:ext>
                  </a:extLst>
                </p:cNvPr>
                <p:cNvSpPr/>
                <p:nvPr/>
              </p:nvSpPr>
              <p:spPr>
                <a:xfrm rot="-5400000" flipV="1">
                  <a:off x="3538388" y="1737764"/>
                  <a:ext cx="62071" cy="97532"/>
                </a:xfrm>
                <a:custGeom>
                  <a:avLst/>
                  <a:gdLst>
                    <a:gd name="connsiteX0" fmla="*/ 48761 w 62071"/>
                    <a:gd name="connsiteY0" fmla="*/ 60840 h 97532"/>
                    <a:gd name="connsiteX1" fmla="*/ 43641 w 62071"/>
                    <a:gd name="connsiteY1" fmla="*/ 80049 h 97532"/>
                    <a:gd name="connsiteX2" fmla="*/ 29294 w 62071"/>
                    <a:gd name="connsiteY2" fmla="*/ 86875 h 97532"/>
                    <a:gd name="connsiteX3" fmla="*/ 15007 w 62071"/>
                    <a:gd name="connsiteY3" fmla="*/ 80049 h 97532"/>
                    <a:gd name="connsiteX4" fmla="*/ 9887 w 62071"/>
                    <a:gd name="connsiteY4" fmla="*/ 60840 h 97532"/>
                    <a:gd name="connsiteX5" fmla="*/ 15007 w 62071"/>
                    <a:gd name="connsiteY5" fmla="*/ 41671 h 97532"/>
                    <a:gd name="connsiteX6" fmla="*/ 29294 w 62071"/>
                    <a:gd name="connsiteY6" fmla="*/ 34845 h 97532"/>
                    <a:gd name="connsiteX7" fmla="*/ 43641 w 62071"/>
                    <a:gd name="connsiteY7" fmla="*/ 41671 h 97532"/>
                    <a:gd name="connsiteX8" fmla="*/ 48761 w 62071"/>
                    <a:gd name="connsiteY8" fmla="*/ 60840 h 97532"/>
                    <a:gd name="connsiteX9" fmla="*/ 60171 w 62071"/>
                    <a:gd name="connsiteY9" fmla="*/ 33912 h 97532"/>
                    <a:gd name="connsiteX10" fmla="*/ 52293 w 62071"/>
                    <a:gd name="connsiteY10" fmla="*/ 7540 h 97532"/>
                    <a:gd name="connsiteX11" fmla="*/ 28183 w 62071"/>
                    <a:gd name="connsiteY11" fmla="*/ -1112 h 97532"/>
                    <a:gd name="connsiteX12" fmla="*/ 16833 w 62071"/>
                    <a:gd name="connsiteY12" fmla="*/ -219 h 97532"/>
                    <a:gd name="connsiteX13" fmla="*/ 6474 w 62071"/>
                    <a:gd name="connsiteY13" fmla="*/ 2539 h 97532"/>
                    <a:gd name="connsiteX14" fmla="*/ 6474 w 62071"/>
                    <a:gd name="connsiteY14" fmla="*/ 13632 h 97532"/>
                    <a:gd name="connsiteX15" fmla="*/ 16396 w 62071"/>
                    <a:gd name="connsiteY15" fmla="*/ 9624 h 97532"/>
                    <a:gd name="connsiteX16" fmla="*/ 26377 w 62071"/>
                    <a:gd name="connsiteY16" fmla="*/ 8314 h 97532"/>
                    <a:gd name="connsiteX17" fmla="*/ 43185 w 62071"/>
                    <a:gd name="connsiteY17" fmla="*/ 14168 h 97532"/>
                    <a:gd name="connsiteX18" fmla="*/ 48761 w 62071"/>
                    <a:gd name="connsiteY18" fmla="*/ 31868 h 97532"/>
                    <a:gd name="connsiteX19" fmla="*/ 48761 w 62071"/>
                    <a:gd name="connsiteY19" fmla="*/ 37524 h 97532"/>
                    <a:gd name="connsiteX20" fmla="*/ 39712 w 62071"/>
                    <a:gd name="connsiteY20" fmla="*/ 28336 h 97532"/>
                    <a:gd name="connsiteX21" fmla="*/ 26496 w 62071"/>
                    <a:gd name="connsiteY21" fmla="*/ 25300 h 97532"/>
                    <a:gd name="connsiteX22" fmla="*/ 5918 w 62071"/>
                    <a:gd name="connsiteY22" fmla="*/ 35024 h 97532"/>
                    <a:gd name="connsiteX23" fmla="*/ -1900 w 62071"/>
                    <a:gd name="connsiteY23" fmla="*/ 60840 h 97532"/>
                    <a:gd name="connsiteX24" fmla="*/ 5918 w 62071"/>
                    <a:gd name="connsiteY24" fmla="*/ 86677 h 97532"/>
                    <a:gd name="connsiteX25" fmla="*/ 26496 w 62071"/>
                    <a:gd name="connsiteY25" fmla="*/ 96420 h 97532"/>
                    <a:gd name="connsiteX26" fmla="*/ 39712 w 62071"/>
                    <a:gd name="connsiteY26" fmla="*/ 93384 h 97532"/>
                    <a:gd name="connsiteX27" fmla="*/ 48761 w 62071"/>
                    <a:gd name="connsiteY27" fmla="*/ 84216 h 97532"/>
                    <a:gd name="connsiteX28" fmla="*/ 48761 w 62071"/>
                    <a:gd name="connsiteY28" fmla="*/ 94753 h 97532"/>
                    <a:gd name="connsiteX29" fmla="*/ 60171 w 62071"/>
                    <a:gd name="connsiteY29" fmla="*/ 94753 h 97532"/>
                    <a:gd name="connsiteX30" fmla="*/ 60171 w 62071"/>
                    <a:gd name="connsiteY30" fmla="*/ 33912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071" h="97532">
                      <a:moveTo>
                        <a:pt x="48761" y="60840"/>
                      </a:moveTo>
                      <a:cubicBezTo>
                        <a:pt x="48761" y="69109"/>
                        <a:pt x="47055" y="75511"/>
                        <a:pt x="43641" y="80049"/>
                      </a:cubicBezTo>
                      <a:cubicBezTo>
                        <a:pt x="40242" y="84600"/>
                        <a:pt x="35459" y="86875"/>
                        <a:pt x="29294" y="86875"/>
                      </a:cubicBezTo>
                      <a:cubicBezTo>
                        <a:pt x="23183" y="86875"/>
                        <a:pt x="18420" y="84600"/>
                        <a:pt x="15007" y="80049"/>
                      </a:cubicBezTo>
                      <a:cubicBezTo>
                        <a:pt x="11594" y="75511"/>
                        <a:pt x="9887" y="69109"/>
                        <a:pt x="9887" y="60840"/>
                      </a:cubicBezTo>
                      <a:cubicBezTo>
                        <a:pt x="9887" y="52612"/>
                        <a:pt x="11594" y="46222"/>
                        <a:pt x="15007" y="41671"/>
                      </a:cubicBezTo>
                      <a:cubicBezTo>
                        <a:pt x="18420" y="37120"/>
                        <a:pt x="23183" y="34845"/>
                        <a:pt x="29294" y="34845"/>
                      </a:cubicBezTo>
                      <a:cubicBezTo>
                        <a:pt x="35459" y="34845"/>
                        <a:pt x="40242" y="37120"/>
                        <a:pt x="43641" y="41671"/>
                      </a:cubicBezTo>
                      <a:cubicBezTo>
                        <a:pt x="47055" y="46222"/>
                        <a:pt x="48761" y="52612"/>
                        <a:pt x="48761" y="60840"/>
                      </a:cubicBezTo>
                      <a:close/>
                      <a:moveTo>
                        <a:pt x="60171" y="33912"/>
                      </a:moveTo>
                      <a:cubicBezTo>
                        <a:pt x="60171" y="22099"/>
                        <a:pt x="57545" y="13308"/>
                        <a:pt x="52293" y="7540"/>
                      </a:cubicBezTo>
                      <a:cubicBezTo>
                        <a:pt x="47055" y="1772"/>
                        <a:pt x="39018" y="-1112"/>
                        <a:pt x="28183" y="-1112"/>
                      </a:cubicBezTo>
                      <a:cubicBezTo>
                        <a:pt x="24175" y="-1112"/>
                        <a:pt x="20391" y="-814"/>
                        <a:pt x="16833" y="-219"/>
                      </a:cubicBezTo>
                      <a:cubicBezTo>
                        <a:pt x="13274" y="376"/>
                        <a:pt x="9821" y="1296"/>
                        <a:pt x="6474" y="2539"/>
                      </a:cubicBezTo>
                      <a:lnTo>
                        <a:pt x="6474" y="13632"/>
                      </a:lnTo>
                      <a:cubicBezTo>
                        <a:pt x="9821" y="11820"/>
                        <a:pt x="13128" y="10484"/>
                        <a:pt x="16396" y="9624"/>
                      </a:cubicBezTo>
                      <a:cubicBezTo>
                        <a:pt x="19664" y="8751"/>
                        <a:pt x="22991" y="8314"/>
                        <a:pt x="26377" y="8314"/>
                      </a:cubicBezTo>
                      <a:cubicBezTo>
                        <a:pt x="33865" y="8314"/>
                        <a:pt x="39468" y="10265"/>
                        <a:pt x="43185" y="14168"/>
                      </a:cubicBezTo>
                      <a:cubicBezTo>
                        <a:pt x="46902" y="18070"/>
                        <a:pt x="48761" y="23971"/>
                        <a:pt x="48761" y="31868"/>
                      </a:cubicBezTo>
                      <a:lnTo>
                        <a:pt x="48761" y="37524"/>
                      </a:lnTo>
                      <a:cubicBezTo>
                        <a:pt x="46406" y="33423"/>
                        <a:pt x="43390" y="30360"/>
                        <a:pt x="39712" y="28336"/>
                      </a:cubicBezTo>
                      <a:cubicBezTo>
                        <a:pt x="36035" y="26312"/>
                        <a:pt x="31629" y="25300"/>
                        <a:pt x="26496" y="25300"/>
                      </a:cubicBezTo>
                      <a:cubicBezTo>
                        <a:pt x="17990" y="25300"/>
                        <a:pt x="11131" y="28541"/>
                        <a:pt x="5918" y="35024"/>
                      </a:cubicBezTo>
                      <a:cubicBezTo>
                        <a:pt x="706" y="41519"/>
                        <a:pt x="-1900" y="50125"/>
                        <a:pt x="-1900" y="60840"/>
                      </a:cubicBezTo>
                      <a:cubicBezTo>
                        <a:pt x="-1900" y="71582"/>
                        <a:pt x="706" y="80195"/>
                        <a:pt x="5918" y="86677"/>
                      </a:cubicBezTo>
                      <a:cubicBezTo>
                        <a:pt x="11131" y="93172"/>
                        <a:pt x="17990" y="96420"/>
                        <a:pt x="26496" y="96420"/>
                      </a:cubicBezTo>
                      <a:cubicBezTo>
                        <a:pt x="31629" y="96420"/>
                        <a:pt x="36035" y="95408"/>
                        <a:pt x="39712" y="93384"/>
                      </a:cubicBezTo>
                      <a:cubicBezTo>
                        <a:pt x="43390" y="91360"/>
                        <a:pt x="46406" y="88304"/>
                        <a:pt x="48761" y="84216"/>
                      </a:cubicBezTo>
                      <a:lnTo>
                        <a:pt x="48761" y="94753"/>
                      </a:lnTo>
                      <a:lnTo>
                        <a:pt x="60171" y="94753"/>
                      </a:lnTo>
                      <a:lnTo>
                        <a:pt x="60171" y="33912"/>
                      </a:lnTo>
                      <a:close/>
                    </a:path>
                  </a:pathLst>
                </a:custGeom>
                <a:solidFill>
                  <a:srgbClr val="000000"/>
                </a:solidFill>
                <a:ln w="20" cap="flat">
                  <a:noFill/>
                  <a:prstDash val="solid"/>
                  <a:round/>
                </a:ln>
              </p:spPr>
              <p:txBody>
                <a:bodyPr rtlCol="0" anchor="ctr"/>
                <a:lstStyle/>
                <a:p>
                  <a:endParaRPr lang="en-US" sz="1400"/>
                </a:p>
              </p:txBody>
            </p:sp>
            <p:sp>
              <p:nvSpPr>
                <p:cNvPr id="293" name="Freeform 292">
                  <a:extLst>
                    <a:ext uri="{FF2B5EF4-FFF2-40B4-BE49-F238E27FC236}">
                      <a16:creationId xmlns:a16="http://schemas.microsoft.com/office/drawing/2014/main" id="{E2F7CBB3-8057-3324-4B1F-BCD3D1AE376B}"/>
                    </a:ext>
                  </a:extLst>
                </p:cNvPr>
                <p:cNvSpPr/>
                <p:nvPr/>
              </p:nvSpPr>
              <p:spPr>
                <a:xfrm rot="-5400000" flipV="1">
                  <a:off x="3524934" y="1668309"/>
                  <a:ext cx="64373" cy="72925"/>
                </a:xfrm>
                <a:custGeom>
                  <a:avLst/>
                  <a:gdLst>
                    <a:gd name="connsiteX0" fmla="*/ 62414 w 64373"/>
                    <a:gd name="connsiteY0" fmla="*/ 37652 h 72925"/>
                    <a:gd name="connsiteX1" fmla="*/ 62414 w 64373"/>
                    <a:gd name="connsiteY1" fmla="*/ 32075 h 72925"/>
                    <a:gd name="connsiteX2" fmla="*/ 9947 w 64373"/>
                    <a:gd name="connsiteY2" fmla="*/ 32075 h 72925"/>
                    <a:gd name="connsiteX3" fmla="*/ 17051 w 64373"/>
                    <a:gd name="connsiteY3" fmla="*/ 14117 h 72925"/>
                    <a:gd name="connsiteX4" fmla="*/ 34752 w 64373"/>
                    <a:gd name="connsiteY4" fmla="*/ 7945 h 72925"/>
                    <a:gd name="connsiteX5" fmla="*/ 47492 w 64373"/>
                    <a:gd name="connsiteY5" fmla="*/ 9553 h 72925"/>
                    <a:gd name="connsiteX6" fmla="*/ 59755 w 64373"/>
                    <a:gd name="connsiteY6" fmla="*/ 14395 h 72925"/>
                    <a:gd name="connsiteX7" fmla="*/ 59755 w 64373"/>
                    <a:gd name="connsiteY7" fmla="*/ 3600 h 72925"/>
                    <a:gd name="connsiteX8" fmla="*/ 47154 w 64373"/>
                    <a:gd name="connsiteY8" fmla="*/ -369 h 72925"/>
                    <a:gd name="connsiteX9" fmla="*/ 34077 w 64373"/>
                    <a:gd name="connsiteY9" fmla="*/ -1738 h 72925"/>
                    <a:gd name="connsiteX10" fmla="*/ 7745 w 64373"/>
                    <a:gd name="connsiteY10" fmla="*/ 7926 h 72925"/>
                    <a:gd name="connsiteX11" fmla="*/ -1959 w 64373"/>
                    <a:gd name="connsiteY11" fmla="*/ 34119 h 72925"/>
                    <a:gd name="connsiteX12" fmla="*/ 7249 w 64373"/>
                    <a:gd name="connsiteY12" fmla="*/ 61166 h 72925"/>
                    <a:gd name="connsiteX13" fmla="*/ 32093 w 64373"/>
                    <a:gd name="connsiteY13" fmla="*/ 71188 h 72925"/>
                    <a:gd name="connsiteX14" fmla="*/ 54258 w 64373"/>
                    <a:gd name="connsiteY14" fmla="*/ 62159 h 72925"/>
                    <a:gd name="connsiteX15" fmla="*/ 62414 w 64373"/>
                    <a:gd name="connsiteY15" fmla="*/ 37652 h 72925"/>
                    <a:gd name="connsiteX16" fmla="*/ 51004 w 64373"/>
                    <a:gd name="connsiteY16" fmla="*/ 41005 h 72925"/>
                    <a:gd name="connsiteX17" fmla="*/ 45765 w 64373"/>
                    <a:gd name="connsiteY17" fmla="*/ 55928 h 72925"/>
                    <a:gd name="connsiteX18" fmla="*/ 32212 w 64373"/>
                    <a:gd name="connsiteY18" fmla="*/ 61524 h 72925"/>
                    <a:gd name="connsiteX19" fmla="*/ 16932 w 64373"/>
                    <a:gd name="connsiteY19" fmla="*/ 56126 h 72925"/>
                    <a:gd name="connsiteX20" fmla="*/ 10324 w 64373"/>
                    <a:gd name="connsiteY20" fmla="*/ 40926 h 72925"/>
                    <a:gd name="connsiteX21" fmla="*/ 51004 w 64373"/>
                    <a:gd name="connsiteY21" fmla="*/ 41005 h 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373" h="72925">
                      <a:moveTo>
                        <a:pt x="62414" y="37652"/>
                      </a:moveTo>
                      <a:lnTo>
                        <a:pt x="62414" y="32075"/>
                      </a:lnTo>
                      <a:lnTo>
                        <a:pt x="9947" y="32075"/>
                      </a:lnTo>
                      <a:cubicBezTo>
                        <a:pt x="10450" y="24217"/>
                        <a:pt x="12818" y="18231"/>
                        <a:pt x="17051" y="14117"/>
                      </a:cubicBezTo>
                      <a:cubicBezTo>
                        <a:pt x="21285" y="10003"/>
                        <a:pt x="27185" y="7945"/>
                        <a:pt x="34752" y="7945"/>
                      </a:cubicBezTo>
                      <a:cubicBezTo>
                        <a:pt x="39131" y="7945"/>
                        <a:pt x="43378" y="8481"/>
                        <a:pt x="47492" y="9553"/>
                      </a:cubicBezTo>
                      <a:cubicBezTo>
                        <a:pt x="51606" y="10624"/>
                        <a:pt x="55694" y="12238"/>
                        <a:pt x="59755" y="14395"/>
                      </a:cubicBezTo>
                      <a:lnTo>
                        <a:pt x="59755" y="3600"/>
                      </a:lnTo>
                      <a:cubicBezTo>
                        <a:pt x="55654" y="1867"/>
                        <a:pt x="51454" y="544"/>
                        <a:pt x="47154" y="-369"/>
                      </a:cubicBezTo>
                      <a:cubicBezTo>
                        <a:pt x="42855" y="-1282"/>
                        <a:pt x="38496" y="-1738"/>
                        <a:pt x="34077" y="-1738"/>
                      </a:cubicBezTo>
                      <a:cubicBezTo>
                        <a:pt x="22991" y="-1738"/>
                        <a:pt x="14214" y="1483"/>
                        <a:pt x="7745" y="7926"/>
                      </a:cubicBezTo>
                      <a:cubicBezTo>
                        <a:pt x="1276" y="14381"/>
                        <a:pt x="-1959" y="23113"/>
                        <a:pt x="-1959" y="34119"/>
                      </a:cubicBezTo>
                      <a:cubicBezTo>
                        <a:pt x="-1959" y="45483"/>
                        <a:pt x="1110" y="54499"/>
                        <a:pt x="7249" y="61166"/>
                      </a:cubicBezTo>
                      <a:cubicBezTo>
                        <a:pt x="13387" y="67847"/>
                        <a:pt x="21668" y="71188"/>
                        <a:pt x="32093" y="71188"/>
                      </a:cubicBezTo>
                      <a:cubicBezTo>
                        <a:pt x="41433" y="71188"/>
                        <a:pt x="48821" y="68178"/>
                        <a:pt x="54258" y="62159"/>
                      </a:cubicBezTo>
                      <a:cubicBezTo>
                        <a:pt x="59696" y="56153"/>
                        <a:pt x="62414" y="47984"/>
                        <a:pt x="62414" y="37652"/>
                      </a:cubicBezTo>
                      <a:close/>
                      <a:moveTo>
                        <a:pt x="51004" y="41005"/>
                      </a:moveTo>
                      <a:cubicBezTo>
                        <a:pt x="50925" y="47236"/>
                        <a:pt x="49178" y="52210"/>
                        <a:pt x="45765" y="55928"/>
                      </a:cubicBezTo>
                      <a:cubicBezTo>
                        <a:pt x="42352" y="59658"/>
                        <a:pt x="37834" y="61524"/>
                        <a:pt x="32212" y="61524"/>
                      </a:cubicBezTo>
                      <a:cubicBezTo>
                        <a:pt x="25849" y="61524"/>
                        <a:pt x="20756" y="59724"/>
                        <a:pt x="16932" y="56126"/>
                      </a:cubicBezTo>
                      <a:cubicBezTo>
                        <a:pt x="13109" y="52528"/>
                        <a:pt x="10906" y="47461"/>
                        <a:pt x="10324" y="40926"/>
                      </a:cubicBezTo>
                      <a:lnTo>
                        <a:pt x="51004" y="41005"/>
                      </a:lnTo>
                      <a:close/>
                    </a:path>
                  </a:pathLst>
                </a:custGeom>
                <a:solidFill>
                  <a:srgbClr val="000000"/>
                </a:solidFill>
                <a:ln w="20" cap="flat">
                  <a:noFill/>
                  <a:prstDash val="solid"/>
                  <a:round/>
                </a:ln>
              </p:spPr>
              <p:txBody>
                <a:bodyPr rtlCol="0" anchor="ctr"/>
                <a:lstStyle/>
                <a:p>
                  <a:endParaRPr lang="en-US" sz="1400"/>
                </a:p>
              </p:txBody>
            </p:sp>
          </p:grpSp>
        </p:grpSp>
        <p:sp>
          <p:nvSpPr>
            <p:cNvPr id="324" name="Freeform 323">
              <a:extLst>
                <a:ext uri="{FF2B5EF4-FFF2-40B4-BE49-F238E27FC236}">
                  <a16:creationId xmlns:a16="http://schemas.microsoft.com/office/drawing/2014/main" id="{FE611082-D033-4228-8A45-0E4D372AA2D1}"/>
                </a:ext>
              </a:extLst>
            </p:cNvPr>
            <p:cNvSpPr/>
            <p:nvPr/>
          </p:nvSpPr>
          <p:spPr>
            <a:xfrm>
              <a:off x="3848308" y="2658051"/>
              <a:ext cx="139326" cy="124409"/>
            </a:xfrm>
            <a:custGeom>
              <a:avLst/>
              <a:gdLst>
                <a:gd name="connsiteX0" fmla="*/ 0 w 98795"/>
                <a:gd name="connsiteY0" fmla="*/ 88218 h 88217"/>
                <a:gd name="connsiteX1" fmla="*/ 98796 w 98795"/>
                <a:gd name="connsiteY1" fmla="*/ 88218 h 88217"/>
                <a:gd name="connsiteX2" fmla="*/ 98796 w 98795"/>
                <a:gd name="connsiteY2" fmla="*/ 0 h 88217"/>
                <a:gd name="connsiteX3" fmla="*/ 0 w 98795"/>
                <a:gd name="connsiteY3" fmla="*/ 0 h 88217"/>
                <a:gd name="connsiteX4" fmla="*/ 0 w 98795"/>
                <a:gd name="connsiteY4" fmla="*/ 88218 h 88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5" h="88217">
                  <a:moveTo>
                    <a:pt x="0" y="88218"/>
                  </a:moveTo>
                  <a:lnTo>
                    <a:pt x="98796" y="88218"/>
                  </a:lnTo>
                  <a:lnTo>
                    <a:pt x="98796" y="0"/>
                  </a:lnTo>
                  <a:lnTo>
                    <a:pt x="0" y="0"/>
                  </a:lnTo>
                  <a:lnTo>
                    <a:pt x="0" y="88218"/>
                  </a:lnTo>
                  <a:close/>
                </a:path>
              </a:pathLst>
            </a:custGeom>
            <a:solidFill>
              <a:srgbClr val="0000FF"/>
            </a:solidFill>
            <a:ln w="12700" cap="flat">
              <a:solidFill>
                <a:srgbClr val="000000"/>
              </a:solidFill>
              <a:prstDash val="solid"/>
              <a:miter/>
            </a:ln>
          </p:spPr>
          <p:txBody>
            <a:bodyPr rtlCol="0" anchor="ctr"/>
            <a:lstStyle/>
            <a:p>
              <a:endParaRPr lang="en-US" sz="1400"/>
            </a:p>
          </p:txBody>
        </p:sp>
        <p:sp>
          <p:nvSpPr>
            <p:cNvPr id="325" name="Freeform 324">
              <a:extLst>
                <a:ext uri="{FF2B5EF4-FFF2-40B4-BE49-F238E27FC236}">
                  <a16:creationId xmlns:a16="http://schemas.microsoft.com/office/drawing/2014/main" id="{48342F22-9EA7-BEFD-4CD2-613953101315}"/>
                </a:ext>
              </a:extLst>
            </p:cNvPr>
            <p:cNvSpPr/>
            <p:nvPr/>
          </p:nvSpPr>
          <p:spPr>
            <a:xfrm>
              <a:off x="3917972" y="2782461"/>
              <a:ext cx="17910" cy="222172"/>
            </a:xfrm>
            <a:custGeom>
              <a:avLst/>
              <a:gdLst>
                <a:gd name="connsiteX0" fmla="*/ 0 w 12700"/>
                <a:gd name="connsiteY0" fmla="*/ 0 h 157540"/>
                <a:gd name="connsiteX1" fmla="*/ 0 w 12700"/>
                <a:gd name="connsiteY1" fmla="*/ 157541 h 157540"/>
              </a:gdLst>
              <a:ahLst/>
              <a:cxnLst>
                <a:cxn ang="0">
                  <a:pos x="connsiteX0" y="connsiteY0"/>
                </a:cxn>
                <a:cxn ang="0">
                  <a:pos x="connsiteX1" y="connsiteY1"/>
                </a:cxn>
              </a:cxnLst>
              <a:rect l="l" t="t" r="r" b="b"/>
              <a:pathLst>
                <a:path w="12700" h="157540">
                  <a:moveTo>
                    <a:pt x="0" y="0"/>
                  </a:moveTo>
                  <a:lnTo>
                    <a:pt x="0" y="157541"/>
                  </a:lnTo>
                </a:path>
              </a:pathLst>
            </a:custGeom>
            <a:noFill/>
            <a:ln w="12700" cap="sq">
              <a:solidFill>
                <a:srgbClr val="000000"/>
              </a:solidFill>
              <a:prstDash val="solid"/>
              <a:round/>
            </a:ln>
          </p:spPr>
          <p:txBody>
            <a:bodyPr rtlCol="0" anchor="ctr"/>
            <a:lstStyle/>
            <a:p>
              <a:endParaRPr lang="en-US" sz="1400"/>
            </a:p>
          </p:txBody>
        </p:sp>
        <p:sp>
          <p:nvSpPr>
            <p:cNvPr id="326" name="Freeform 325">
              <a:extLst>
                <a:ext uri="{FF2B5EF4-FFF2-40B4-BE49-F238E27FC236}">
                  <a16:creationId xmlns:a16="http://schemas.microsoft.com/office/drawing/2014/main" id="{304F5D7A-8E66-8299-D985-F34F891EE712}"/>
                </a:ext>
              </a:extLst>
            </p:cNvPr>
            <p:cNvSpPr/>
            <p:nvPr/>
          </p:nvSpPr>
          <p:spPr>
            <a:xfrm>
              <a:off x="3917972" y="2529751"/>
              <a:ext cx="17910" cy="128300"/>
            </a:xfrm>
            <a:custGeom>
              <a:avLst/>
              <a:gdLst>
                <a:gd name="connsiteX0" fmla="*/ 0 w 12700"/>
                <a:gd name="connsiteY0" fmla="*/ 90976 h 90976"/>
                <a:gd name="connsiteX1" fmla="*/ 0 w 12700"/>
                <a:gd name="connsiteY1" fmla="*/ 0 h 90976"/>
              </a:gdLst>
              <a:ahLst/>
              <a:cxnLst>
                <a:cxn ang="0">
                  <a:pos x="connsiteX0" y="connsiteY0"/>
                </a:cxn>
                <a:cxn ang="0">
                  <a:pos x="connsiteX1" y="connsiteY1"/>
                </a:cxn>
              </a:cxnLst>
              <a:rect l="l" t="t" r="r" b="b"/>
              <a:pathLst>
                <a:path w="12700" h="90976">
                  <a:moveTo>
                    <a:pt x="0" y="90976"/>
                  </a:moveTo>
                  <a:lnTo>
                    <a:pt x="0" y="0"/>
                  </a:lnTo>
                </a:path>
              </a:pathLst>
            </a:custGeom>
            <a:noFill/>
            <a:ln w="12700" cap="sq">
              <a:solidFill>
                <a:srgbClr val="000000"/>
              </a:solidFill>
              <a:prstDash val="solid"/>
              <a:round/>
            </a:ln>
          </p:spPr>
          <p:txBody>
            <a:bodyPr rtlCol="0" anchor="ctr"/>
            <a:lstStyle/>
            <a:p>
              <a:endParaRPr lang="en-US" sz="1400"/>
            </a:p>
          </p:txBody>
        </p:sp>
        <p:sp>
          <p:nvSpPr>
            <p:cNvPr id="327" name="Freeform 326">
              <a:extLst>
                <a:ext uri="{FF2B5EF4-FFF2-40B4-BE49-F238E27FC236}">
                  <a16:creationId xmlns:a16="http://schemas.microsoft.com/office/drawing/2014/main" id="{3F0CA901-7ACF-2D74-03A4-53B48994BC56}"/>
                </a:ext>
              </a:extLst>
            </p:cNvPr>
            <p:cNvSpPr/>
            <p:nvPr/>
          </p:nvSpPr>
          <p:spPr>
            <a:xfrm>
              <a:off x="3883140" y="3004634"/>
              <a:ext cx="69662" cy="17910"/>
            </a:xfrm>
            <a:custGeom>
              <a:avLst/>
              <a:gdLst>
                <a:gd name="connsiteX0" fmla="*/ 0 w 49397"/>
                <a:gd name="connsiteY0" fmla="*/ 0 h 12700"/>
                <a:gd name="connsiteX1" fmla="*/ 49398 w 49397"/>
                <a:gd name="connsiteY1" fmla="*/ 0 h 12700"/>
              </a:gdLst>
              <a:ahLst/>
              <a:cxnLst>
                <a:cxn ang="0">
                  <a:pos x="connsiteX0" y="connsiteY0"/>
                </a:cxn>
                <a:cxn ang="0">
                  <a:pos x="connsiteX1" y="connsiteY1"/>
                </a:cxn>
              </a:cxnLst>
              <a:rect l="l" t="t" r="r" b="b"/>
              <a:pathLst>
                <a:path w="49397" h="12700">
                  <a:moveTo>
                    <a:pt x="0" y="0"/>
                  </a:moveTo>
                  <a:lnTo>
                    <a:pt x="49398" y="0"/>
                  </a:lnTo>
                </a:path>
              </a:pathLst>
            </a:custGeom>
            <a:noFill/>
            <a:ln w="12700" cap="sq">
              <a:solidFill>
                <a:srgbClr val="000000"/>
              </a:solidFill>
              <a:prstDash val="solid"/>
              <a:round/>
            </a:ln>
          </p:spPr>
          <p:txBody>
            <a:bodyPr rtlCol="0" anchor="ctr"/>
            <a:lstStyle/>
            <a:p>
              <a:endParaRPr lang="en-US" sz="1400"/>
            </a:p>
          </p:txBody>
        </p:sp>
        <p:sp>
          <p:nvSpPr>
            <p:cNvPr id="328" name="Freeform 327">
              <a:extLst>
                <a:ext uri="{FF2B5EF4-FFF2-40B4-BE49-F238E27FC236}">
                  <a16:creationId xmlns:a16="http://schemas.microsoft.com/office/drawing/2014/main" id="{D06F108F-D0E1-D14B-547B-74B6DF269A2D}"/>
                </a:ext>
              </a:extLst>
            </p:cNvPr>
            <p:cNvSpPr/>
            <p:nvPr/>
          </p:nvSpPr>
          <p:spPr>
            <a:xfrm>
              <a:off x="3883140" y="2529751"/>
              <a:ext cx="69662" cy="17910"/>
            </a:xfrm>
            <a:custGeom>
              <a:avLst/>
              <a:gdLst>
                <a:gd name="connsiteX0" fmla="*/ 0 w 49397"/>
                <a:gd name="connsiteY0" fmla="*/ 0 h 12700"/>
                <a:gd name="connsiteX1" fmla="*/ 49398 w 49397"/>
                <a:gd name="connsiteY1" fmla="*/ 0 h 12700"/>
              </a:gdLst>
              <a:ahLst/>
              <a:cxnLst>
                <a:cxn ang="0">
                  <a:pos x="connsiteX0" y="connsiteY0"/>
                </a:cxn>
                <a:cxn ang="0">
                  <a:pos x="connsiteX1" y="connsiteY1"/>
                </a:cxn>
              </a:cxnLst>
              <a:rect l="l" t="t" r="r" b="b"/>
              <a:pathLst>
                <a:path w="49397" h="12700">
                  <a:moveTo>
                    <a:pt x="0" y="0"/>
                  </a:moveTo>
                  <a:lnTo>
                    <a:pt x="49398" y="0"/>
                  </a:lnTo>
                </a:path>
              </a:pathLst>
            </a:custGeom>
            <a:noFill/>
            <a:ln w="12700" cap="sq">
              <a:solidFill>
                <a:srgbClr val="000000"/>
              </a:solidFill>
              <a:prstDash val="solid"/>
              <a:round/>
            </a:ln>
          </p:spPr>
          <p:txBody>
            <a:bodyPr rtlCol="0" anchor="ctr"/>
            <a:lstStyle/>
            <a:p>
              <a:endParaRPr lang="en-US" sz="1400"/>
            </a:p>
          </p:txBody>
        </p:sp>
        <p:sp>
          <p:nvSpPr>
            <p:cNvPr id="329" name="Freeform 328">
              <a:extLst>
                <a:ext uri="{FF2B5EF4-FFF2-40B4-BE49-F238E27FC236}">
                  <a16:creationId xmlns:a16="http://schemas.microsoft.com/office/drawing/2014/main" id="{BAD66EA7-2913-6CA0-0B74-3AB06E33E05C}"/>
                </a:ext>
              </a:extLst>
            </p:cNvPr>
            <p:cNvSpPr/>
            <p:nvPr/>
          </p:nvSpPr>
          <p:spPr>
            <a:xfrm>
              <a:off x="4126962" y="2096900"/>
              <a:ext cx="139326" cy="681804"/>
            </a:xfrm>
            <a:custGeom>
              <a:avLst/>
              <a:gdLst>
                <a:gd name="connsiteX0" fmla="*/ 0 w 98795"/>
                <a:gd name="connsiteY0" fmla="*/ 483461 h 483461"/>
                <a:gd name="connsiteX1" fmla="*/ 98796 w 98795"/>
                <a:gd name="connsiteY1" fmla="*/ 483461 h 483461"/>
                <a:gd name="connsiteX2" fmla="*/ 98796 w 98795"/>
                <a:gd name="connsiteY2" fmla="*/ 0 h 483461"/>
                <a:gd name="connsiteX3" fmla="*/ 0 w 98795"/>
                <a:gd name="connsiteY3" fmla="*/ 0 h 483461"/>
                <a:gd name="connsiteX4" fmla="*/ 0 w 98795"/>
                <a:gd name="connsiteY4" fmla="*/ 483461 h 48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5" h="483461">
                  <a:moveTo>
                    <a:pt x="0" y="483461"/>
                  </a:moveTo>
                  <a:lnTo>
                    <a:pt x="98796" y="483461"/>
                  </a:lnTo>
                  <a:lnTo>
                    <a:pt x="98796" y="0"/>
                  </a:lnTo>
                  <a:lnTo>
                    <a:pt x="0" y="0"/>
                  </a:lnTo>
                  <a:lnTo>
                    <a:pt x="0" y="483461"/>
                  </a:lnTo>
                  <a:close/>
                </a:path>
              </a:pathLst>
            </a:custGeom>
            <a:solidFill>
              <a:srgbClr val="0000FF"/>
            </a:solidFill>
            <a:ln w="12700" cap="flat">
              <a:solidFill>
                <a:srgbClr val="000000"/>
              </a:solidFill>
              <a:prstDash val="solid"/>
              <a:miter/>
            </a:ln>
          </p:spPr>
          <p:txBody>
            <a:bodyPr rtlCol="0" anchor="ctr"/>
            <a:lstStyle/>
            <a:p>
              <a:endParaRPr lang="en-US" sz="1400"/>
            </a:p>
          </p:txBody>
        </p:sp>
        <p:sp>
          <p:nvSpPr>
            <p:cNvPr id="330" name="Freeform 329">
              <a:extLst>
                <a:ext uri="{FF2B5EF4-FFF2-40B4-BE49-F238E27FC236}">
                  <a16:creationId xmlns:a16="http://schemas.microsoft.com/office/drawing/2014/main" id="{9DFC309B-EA5D-7F2A-9487-976FC356FEBB}"/>
                </a:ext>
              </a:extLst>
            </p:cNvPr>
            <p:cNvSpPr/>
            <p:nvPr/>
          </p:nvSpPr>
          <p:spPr>
            <a:xfrm>
              <a:off x="4196626" y="2778704"/>
              <a:ext cx="17910" cy="503710"/>
            </a:xfrm>
            <a:custGeom>
              <a:avLst/>
              <a:gdLst>
                <a:gd name="connsiteX0" fmla="*/ 0 w 12700"/>
                <a:gd name="connsiteY0" fmla="*/ 0 h 357176"/>
                <a:gd name="connsiteX1" fmla="*/ 0 w 12700"/>
                <a:gd name="connsiteY1" fmla="*/ 357176 h 357176"/>
              </a:gdLst>
              <a:ahLst/>
              <a:cxnLst>
                <a:cxn ang="0">
                  <a:pos x="connsiteX0" y="connsiteY0"/>
                </a:cxn>
                <a:cxn ang="0">
                  <a:pos x="connsiteX1" y="connsiteY1"/>
                </a:cxn>
              </a:cxnLst>
              <a:rect l="l" t="t" r="r" b="b"/>
              <a:pathLst>
                <a:path w="12700" h="357176">
                  <a:moveTo>
                    <a:pt x="0" y="0"/>
                  </a:moveTo>
                  <a:lnTo>
                    <a:pt x="0" y="357176"/>
                  </a:lnTo>
                </a:path>
              </a:pathLst>
            </a:custGeom>
            <a:noFill/>
            <a:ln w="12700" cap="sq">
              <a:solidFill>
                <a:srgbClr val="000000"/>
              </a:solidFill>
              <a:prstDash val="solid"/>
              <a:round/>
            </a:ln>
          </p:spPr>
          <p:txBody>
            <a:bodyPr rtlCol="0" anchor="ctr"/>
            <a:lstStyle/>
            <a:p>
              <a:endParaRPr lang="en-US" sz="1400"/>
            </a:p>
          </p:txBody>
        </p:sp>
        <p:sp>
          <p:nvSpPr>
            <p:cNvPr id="331" name="Freeform 330">
              <a:extLst>
                <a:ext uri="{FF2B5EF4-FFF2-40B4-BE49-F238E27FC236}">
                  <a16:creationId xmlns:a16="http://schemas.microsoft.com/office/drawing/2014/main" id="{A856B4AF-C285-08A8-F320-799322F41720}"/>
                </a:ext>
              </a:extLst>
            </p:cNvPr>
            <p:cNvSpPr/>
            <p:nvPr/>
          </p:nvSpPr>
          <p:spPr>
            <a:xfrm>
              <a:off x="4196626" y="1918807"/>
              <a:ext cx="17910" cy="178091"/>
            </a:xfrm>
            <a:custGeom>
              <a:avLst/>
              <a:gdLst>
                <a:gd name="connsiteX0" fmla="*/ 0 w 12700"/>
                <a:gd name="connsiteY0" fmla="*/ 126284 h 126283"/>
                <a:gd name="connsiteX1" fmla="*/ 0 w 12700"/>
                <a:gd name="connsiteY1" fmla="*/ 0 h 126283"/>
              </a:gdLst>
              <a:ahLst/>
              <a:cxnLst>
                <a:cxn ang="0">
                  <a:pos x="connsiteX0" y="connsiteY0"/>
                </a:cxn>
                <a:cxn ang="0">
                  <a:pos x="connsiteX1" y="connsiteY1"/>
                </a:cxn>
              </a:cxnLst>
              <a:rect l="l" t="t" r="r" b="b"/>
              <a:pathLst>
                <a:path w="12700" h="126283">
                  <a:moveTo>
                    <a:pt x="0" y="126284"/>
                  </a:moveTo>
                  <a:lnTo>
                    <a:pt x="0" y="0"/>
                  </a:lnTo>
                </a:path>
              </a:pathLst>
            </a:custGeom>
            <a:noFill/>
            <a:ln w="12700" cap="sq">
              <a:solidFill>
                <a:srgbClr val="000000"/>
              </a:solidFill>
              <a:prstDash val="solid"/>
              <a:round/>
            </a:ln>
          </p:spPr>
          <p:txBody>
            <a:bodyPr rtlCol="0" anchor="ctr"/>
            <a:lstStyle/>
            <a:p>
              <a:endParaRPr lang="en-US" sz="1400"/>
            </a:p>
          </p:txBody>
        </p:sp>
        <p:sp>
          <p:nvSpPr>
            <p:cNvPr id="332" name="Freeform 331">
              <a:extLst>
                <a:ext uri="{FF2B5EF4-FFF2-40B4-BE49-F238E27FC236}">
                  <a16:creationId xmlns:a16="http://schemas.microsoft.com/office/drawing/2014/main" id="{ED89F57C-D305-D8BD-A9BE-0B51ED7279D7}"/>
                </a:ext>
              </a:extLst>
            </p:cNvPr>
            <p:cNvSpPr/>
            <p:nvPr/>
          </p:nvSpPr>
          <p:spPr>
            <a:xfrm>
              <a:off x="4161794" y="3282414"/>
              <a:ext cx="69662" cy="17910"/>
            </a:xfrm>
            <a:custGeom>
              <a:avLst/>
              <a:gdLst>
                <a:gd name="connsiteX0" fmla="*/ 0 w 49397"/>
                <a:gd name="connsiteY0" fmla="*/ 0 h 12700"/>
                <a:gd name="connsiteX1" fmla="*/ 49398 w 49397"/>
                <a:gd name="connsiteY1" fmla="*/ 0 h 12700"/>
              </a:gdLst>
              <a:ahLst/>
              <a:cxnLst>
                <a:cxn ang="0">
                  <a:pos x="connsiteX0" y="connsiteY0"/>
                </a:cxn>
                <a:cxn ang="0">
                  <a:pos x="connsiteX1" y="connsiteY1"/>
                </a:cxn>
              </a:cxnLst>
              <a:rect l="l" t="t" r="r" b="b"/>
              <a:pathLst>
                <a:path w="49397" h="12700">
                  <a:moveTo>
                    <a:pt x="0" y="0"/>
                  </a:moveTo>
                  <a:lnTo>
                    <a:pt x="49398" y="0"/>
                  </a:lnTo>
                </a:path>
              </a:pathLst>
            </a:custGeom>
            <a:noFill/>
            <a:ln w="12700" cap="sq">
              <a:solidFill>
                <a:srgbClr val="000000"/>
              </a:solidFill>
              <a:prstDash val="solid"/>
              <a:round/>
            </a:ln>
          </p:spPr>
          <p:txBody>
            <a:bodyPr rtlCol="0" anchor="ctr"/>
            <a:lstStyle/>
            <a:p>
              <a:endParaRPr lang="en-US" sz="1400"/>
            </a:p>
          </p:txBody>
        </p:sp>
        <p:sp>
          <p:nvSpPr>
            <p:cNvPr id="333" name="Freeform 332">
              <a:extLst>
                <a:ext uri="{FF2B5EF4-FFF2-40B4-BE49-F238E27FC236}">
                  <a16:creationId xmlns:a16="http://schemas.microsoft.com/office/drawing/2014/main" id="{3452F5DC-F7CA-C7C7-BA87-0C5D80735237}"/>
                </a:ext>
              </a:extLst>
            </p:cNvPr>
            <p:cNvSpPr/>
            <p:nvPr/>
          </p:nvSpPr>
          <p:spPr>
            <a:xfrm>
              <a:off x="4161794" y="1918807"/>
              <a:ext cx="69662" cy="17910"/>
            </a:xfrm>
            <a:custGeom>
              <a:avLst/>
              <a:gdLst>
                <a:gd name="connsiteX0" fmla="*/ 0 w 49397"/>
                <a:gd name="connsiteY0" fmla="*/ 0 h 12700"/>
                <a:gd name="connsiteX1" fmla="*/ 49398 w 49397"/>
                <a:gd name="connsiteY1" fmla="*/ 0 h 12700"/>
              </a:gdLst>
              <a:ahLst/>
              <a:cxnLst>
                <a:cxn ang="0">
                  <a:pos x="connsiteX0" y="connsiteY0"/>
                </a:cxn>
                <a:cxn ang="0">
                  <a:pos x="connsiteX1" y="connsiteY1"/>
                </a:cxn>
              </a:cxnLst>
              <a:rect l="l" t="t" r="r" b="b"/>
              <a:pathLst>
                <a:path w="49397" h="12700">
                  <a:moveTo>
                    <a:pt x="0" y="0"/>
                  </a:moveTo>
                  <a:lnTo>
                    <a:pt x="49398" y="0"/>
                  </a:lnTo>
                </a:path>
              </a:pathLst>
            </a:custGeom>
            <a:noFill/>
            <a:ln w="12700" cap="sq">
              <a:solidFill>
                <a:srgbClr val="000000"/>
              </a:solidFill>
              <a:prstDash val="solid"/>
              <a:round/>
            </a:ln>
          </p:spPr>
          <p:txBody>
            <a:bodyPr rtlCol="0" anchor="ctr"/>
            <a:lstStyle/>
            <a:p>
              <a:endParaRPr lang="en-US" sz="1400"/>
            </a:p>
          </p:txBody>
        </p:sp>
        <p:sp>
          <p:nvSpPr>
            <p:cNvPr id="334" name="Freeform 333">
              <a:extLst>
                <a:ext uri="{FF2B5EF4-FFF2-40B4-BE49-F238E27FC236}">
                  <a16:creationId xmlns:a16="http://schemas.microsoft.com/office/drawing/2014/main" id="{7F2FC7D3-094F-A55C-8950-25125C3F9EFD}"/>
                </a:ext>
              </a:extLst>
            </p:cNvPr>
            <p:cNvSpPr/>
            <p:nvPr/>
          </p:nvSpPr>
          <p:spPr>
            <a:xfrm>
              <a:off x="4405616" y="2151164"/>
              <a:ext cx="139325" cy="462614"/>
            </a:xfrm>
            <a:custGeom>
              <a:avLst/>
              <a:gdLst>
                <a:gd name="connsiteX0" fmla="*/ 0 w 98794"/>
                <a:gd name="connsiteY0" fmla="*/ 328036 h 328035"/>
                <a:gd name="connsiteX1" fmla="*/ 98795 w 98794"/>
                <a:gd name="connsiteY1" fmla="*/ 328036 h 328035"/>
                <a:gd name="connsiteX2" fmla="*/ 98795 w 98794"/>
                <a:gd name="connsiteY2" fmla="*/ 0 h 328035"/>
                <a:gd name="connsiteX3" fmla="*/ 0 w 98794"/>
                <a:gd name="connsiteY3" fmla="*/ 0 h 328035"/>
                <a:gd name="connsiteX4" fmla="*/ 0 w 98794"/>
                <a:gd name="connsiteY4" fmla="*/ 328036 h 32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4" h="328035">
                  <a:moveTo>
                    <a:pt x="0" y="328036"/>
                  </a:moveTo>
                  <a:lnTo>
                    <a:pt x="98795" y="328036"/>
                  </a:lnTo>
                  <a:lnTo>
                    <a:pt x="98795" y="0"/>
                  </a:lnTo>
                  <a:lnTo>
                    <a:pt x="0" y="0"/>
                  </a:lnTo>
                  <a:lnTo>
                    <a:pt x="0" y="328036"/>
                  </a:lnTo>
                  <a:close/>
                </a:path>
              </a:pathLst>
            </a:custGeom>
            <a:solidFill>
              <a:srgbClr val="0000FF"/>
            </a:solidFill>
            <a:ln w="12700" cap="flat">
              <a:solidFill>
                <a:srgbClr val="000000"/>
              </a:solidFill>
              <a:prstDash val="solid"/>
              <a:miter/>
            </a:ln>
          </p:spPr>
          <p:txBody>
            <a:bodyPr rtlCol="0" anchor="ctr"/>
            <a:lstStyle/>
            <a:p>
              <a:endParaRPr lang="en-US" sz="1400"/>
            </a:p>
          </p:txBody>
        </p:sp>
        <p:sp>
          <p:nvSpPr>
            <p:cNvPr id="335" name="Freeform 334">
              <a:extLst>
                <a:ext uri="{FF2B5EF4-FFF2-40B4-BE49-F238E27FC236}">
                  <a16:creationId xmlns:a16="http://schemas.microsoft.com/office/drawing/2014/main" id="{EC7E4F48-ECE7-7D3C-4B68-07ADED9E1A26}"/>
                </a:ext>
              </a:extLst>
            </p:cNvPr>
            <p:cNvSpPr/>
            <p:nvPr/>
          </p:nvSpPr>
          <p:spPr>
            <a:xfrm>
              <a:off x="4475278" y="2613779"/>
              <a:ext cx="17910" cy="168079"/>
            </a:xfrm>
            <a:custGeom>
              <a:avLst/>
              <a:gdLst>
                <a:gd name="connsiteX0" fmla="*/ 0 w 12700"/>
                <a:gd name="connsiteY0" fmla="*/ 0 h 119183"/>
                <a:gd name="connsiteX1" fmla="*/ 0 w 12700"/>
                <a:gd name="connsiteY1" fmla="*/ 119183 h 119183"/>
              </a:gdLst>
              <a:ahLst/>
              <a:cxnLst>
                <a:cxn ang="0">
                  <a:pos x="connsiteX0" y="connsiteY0"/>
                </a:cxn>
                <a:cxn ang="0">
                  <a:pos x="connsiteX1" y="connsiteY1"/>
                </a:cxn>
              </a:cxnLst>
              <a:rect l="l" t="t" r="r" b="b"/>
              <a:pathLst>
                <a:path w="12700" h="119183">
                  <a:moveTo>
                    <a:pt x="0" y="0"/>
                  </a:moveTo>
                  <a:lnTo>
                    <a:pt x="0" y="119183"/>
                  </a:lnTo>
                </a:path>
              </a:pathLst>
            </a:custGeom>
            <a:noFill/>
            <a:ln w="12700" cap="sq">
              <a:solidFill>
                <a:srgbClr val="000000"/>
              </a:solidFill>
              <a:prstDash val="solid"/>
              <a:round/>
            </a:ln>
          </p:spPr>
          <p:txBody>
            <a:bodyPr rtlCol="0" anchor="ctr"/>
            <a:lstStyle/>
            <a:p>
              <a:endParaRPr lang="en-US" sz="1400"/>
            </a:p>
          </p:txBody>
        </p:sp>
        <p:sp>
          <p:nvSpPr>
            <p:cNvPr id="336" name="Freeform 335">
              <a:extLst>
                <a:ext uri="{FF2B5EF4-FFF2-40B4-BE49-F238E27FC236}">
                  <a16:creationId xmlns:a16="http://schemas.microsoft.com/office/drawing/2014/main" id="{60B7762E-B024-F684-584F-B8C0DD4242E4}"/>
                </a:ext>
              </a:extLst>
            </p:cNvPr>
            <p:cNvSpPr/>
            <p:nvPr/>
          </p:nvSpPr>
          <p:spPr>
            <a:xfrm>
              <a:off x="4475278" y="2041850"/>
              <a:ext cx="17910" cy="109313"/>
            </a:xfrm>
            <a:custGeom>
              <a:avLst/>
              <a:gdLst>
                <a:gd name="connsiteX0" fmla="*/ 0 w 12700"/>
                <a:gd name="connsiteY0" fmla="*/ 77513 h 77513"/>
                <a:gd name="connsiteX1" fmla="*/ 0 w 12700"/>
                <a:gd name="connsiteY1" fmla="*/ 0 h 77513"/>
              </a:gdLst>
              <a:ahLst/>
              <a:cxnLst>
                <a:cxn ang="0">
                  <a:pos x="connsiteX0" y="connsiteY0"/>
                </a:cxn>
                <a:cxn ang="0">
                  <a:pos x="connsiteX1" y="connsiteY1"/>
                </a:cxn>
              </a:cxnLst>
              <a:rect l="l" t="t" r="r" b="b"/>
              <a:pathLst>
                <a:path w="12700" h="77513">
                  <a:moveTo>
                    <a:pt x="0" y="77513"/>
                  </a:moveTo>
                  <a:lnTo>
                    <a:pt x="0" y="0"/>
                  </a:lnTo>
                </a:path>
              </a:pathLst>
            </a:custGeom>
            <a:noFill/>
            <a:ln w="12700" cap="sq">
              <a:solidFill>
                <a:srgbClr val="000000"/>
              </a:solidFill>
              <a:prstDash val="solid"/>
              <a:round/>
            </a:ln>
          </p:spPr>
          <p:txBody>
            <a:bodyPr rtlCol="0" anchor="ctr"/>
            <a:lstStyle/>
            <a:p>
              <a:endParaRPr lang="en-US" sz="1400"/>
            </a:p>
          </p:txBody>
        </p:sp>
        <p:sp>
          <p:nvSpPr>
            <p:cNvPr id="337" name="Freeform 336">
              <a:extLst>
                <a:ext uri="{FF2B5EF4-FFF2-40B4-BE49-F238E27FC236}">
                  <a16:creationId xmlns:a16="http://schemas.microsoft.com/office/drawing/2014/main" id="{D27B7104-471C-5732-DAC4-FD8BBC408F0C}"/>
                </a:ext>
              </a:extLst>
            </p:cNvPr>
            <p:cNvSpPr/>
            <p:nvPr/>
          </p:nvSpPr>
          <p:spPr>
            <a:xfrm>
              <a:off x="4440446" y="2781857"/>
              <a:ext cx="69662" cy="17910"/>
            </a:xfrm>
            <a:custGeom>
              <a:avLst/>
              <a:gdLst>
                <a:gd name="connsiteX0" fmla="*/ 0 w 49397"/>
                <a:gd name="connsiteY0" fmla="*/ 0 h 12700"/>
                <a:gd name="connsiteX1" fmla="*/ 49398 w 49397"/>
                <a:gd name="connsiteY1" fmla="*/ 0 h 12700"/>
              </a:gdLst>
              <a:ahLst/>
              <a:cxnLst>
                <a:cxn ang="0">
                  <a:pos x="connsiteX0" y="connsiteY0"/>
                </a:cxn>
                <a:cxn ang="0">
                  <a:pos x="connsiteX1" y="connsiteY1"/>
                </a:cxn>
              </a:cxnLst>
              <a:rect l="l" t="t" r="r" b="b"/>
              <a:pathLst>
                <a:path w="49397" h="12700">
                  <a:moveTo>
                    <a:pt x="0" y="0"/>
                  </a:moveTo>
                  <a:lnTo>
                    <a:pt x="49398" y="0"/>
                  </a:lnTo>
                </a:path>
              </a:pathLst>
            </a:custGeom>
            <a:noFill/>
            <a:ln w="12700" cap="sq">
              <a:solidFill>
                <a:srgbClr val="000000"/>
              </a:solidFill>
              <a:prstDash val="solid"/>
              <a:round/>
            </a:ln>
          </p:spPr>
          <p:txBody>
            <a:bodyPr rtlCol="0" anchor="ctr"/>
            <a:lstStyle/>
            <a:p>
              <a:endParaRPr lang="en-US" sz="1400"/>
            </a:p>
          </p:txBody>
        </p:sp>
        <p:sp>
          <p:nvSpPr>
            <p:cNvPr id="338" name="Freeform 337">
              <a:extLst>
                <a:ext uri="{FF2B5EF4-FFF2-40B4-BE49-F238E27FC236}">
                  <a16:creationId xmlns:a16="http://schemas.microsoft.com/office/drawing/2014/main" id="{B0327552-D374-375B-FDB7-2288C53B9E26}"/>
                </a:ext>
              </a:extLst>
            </p:cNvPr>
            <p:cNvSpPr/>
            <p:nvPr/>
          </p:nvSpPr>
          <p:spPr>
            <a:xfrm>
              <a:off x="4440446" y="2041850"/>
              <a:ext cx="69662" cy="17910"/>
            </a:xfrm>
            <a:custGeom>
              <a:avLst/>
              <a:gdLst>
                <a:gd name="connsiteX0" fmla="*/ 0 w 49397"/>
                <a:gd name="connsiteY0" fmla="*/ 0 h 12700"/>
                <a:gd name="connsiteX1" fmla="*/ 49398 w 49397"/>
                <a:gd name="connsiteY1" fmla="*/ 0 h 12700"/>
              </a:gdLst>
              <a:ahLst/>
              <a:cxnLst>
                <a:cxn ang="0">
                  <a:pos x="connsiteX0" y="connsiteY0"/>
                </a:cxn>
                <a:cxn ang="0">
                  <a:pos x="connsiteX1" y="connsiteY1"/>
                </a:cxn>
              </a:cxnLst>
              <a:rect l="l" t="t" r="r" b="b"/>
              <a:pathLst>
                <a:path w="49397" h="12700">
                  <a:moveTo>
                    <a:pt x="0" y="0"/>
                  </a:moveTo>
                  <a:lnTo>
                    <a:pt x="49398" y="0"/>
                  </a:lnTo>
                </a:path>
              </a:pathLst>
            </a:custGeom>
            <a:noFill/>
            <a:ln w="12700" cap="sq">
              <a:solidFill>
                <a:srgbClr val="000000"/>
              </a:solidFill>
              <a:prstDash val="solid"/>
              <a:round/>
            </a:ln>
          </p:spPr>
          <p:txBody>
            <a:bodyPr rtlCol="0" anchor="ctr"/>
            <a:lstStyle/>
            <a:p>
              <a:endParaRPr lang="en-US" sz="1400"/>
            </a:p>
          </p:txBody>
        </p:sp>
        <p:sp>
          <p:nvSpPr>
            <p:cNvPr id="339" name="Freeform 338">
              <a:extLst>
                <a:ext uri="{FF2B5EF4-FFF2-40B4-BE49-F238E27FC236}">
                  <a16:creationId xmlns:a16="http://schemas.microsoft.com/office/drawing/2014/main" id="{F856CE19-99E7-70B9-6ACA-1CC000B71519}"/>
                </a:ext>
              </a:extLst>
            </p:cNvPr>
            <p:cNvSpPr/>
            <p:nvPr/>
          </p:nvSpPr>
          <p:spPr>
            <a:xfrm>
              <a:off x="4684270" y="2220874"/>
              <a:ext cx="139331" cy="469047"/>
            </a:xfrm>
            <a:custGeom>
              <a:avLst/>
              <a:gdLst>
                <a:gd name="connsiteX0" fmla="*/ 0 w 98798"/>
                <a:gd name="connsiteY0" fmla="*/ 332598 h 332597"/>
                <a:gd name="connsiteX1" fmla="*/ 98798 w 98798"/>
                <a:gd name="connsiteY1" fmla="*/ 332598 h 332597"/>
                <a:gd name="connsiteX2" fmla="*/ 98798 w 98798"/>
                <a:gd name="connsiteY2" fmla="*/ 0 h 332597"/>
                <a:gd name="connsiteX3" fmla="*/ 0 w 98798"/>
                <a:gd name="connsiteY3" fmla="*/ 0 h 332597"/>
                <a:gd name="connsiteX4" fmla="*/ 0 w 98798"/>
                <a:gd name="connsiteY4" fmla="*/ 332598 h 33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8" h="332597">
                  <a:moveTo>
                    <a:pt x="0" y="332598"/>
                  </a:moveTo>
                  <a:lnTo>
                    <a:pt x="98798" y="332598"/>
                  </a:lnTo>
                  <a:lnTo>
                    <a:pt x="98798" y="0"/>
                  </a:lnTo>
                  <a:lnTo>
                    <a:pt x="0" y="0"/>
                  </a:lnTo>
                  <a:lnTo>
                    <a:pt x="0" y="332598"/>
                  </a:lnTo>
                  <a:close/>
                </a:path>
              </a:pathLst>
            </a:custGeom>
            <a:solidFill>
              <a:srgbClr val="0000FF"/>
            </a:solidFill>
            <a:ln w="12700" cap="flat">
              <a:solidFill>
                <a:srgbClr val="000000"/>
              </a:solidFill>
              <a:prstDash val="solid"/>
              <a:miter/>
            </a:ln>
          </p:spPr>
          <p:txBody>
            <a:bodyPr rtlCol="0" anchor="ctr"/>
            <a:lstStyle/>
            <a:p>
              <a:endParaRPr lang="en-US" sz="1400"/>
            </a:p>
          </p:txBody>
        </p:sp>
        <p:sp>
          <p:nvSpPr>
            <p:cNvPr id="340" name="Freeform 339">
              <a:extLst>
                <a:ext uri="{FF2B5EF4-FFF2-40B4-BE49-F238E27FC236}">
                  <a16:creationId xmlns:a16="http://schemas.microsoft.com/office/drawing/2014/main" id="{C90258A0-EF6D-9A76-68A6-1FCF0346A6A0}"/>
                </a:ext>
              </a:extLst>
            </p:cNvPr>
            <p:cNvSpPr/>
            <p:nvPr/>
          </p:nvSpPr>
          <p:spPr>
            <a:xfrm>
              <a:off x="4753929" y="2689923"/>
              <a:ext cx="17910" cy="360361"/>
            </a:xfrm>
            <a:custGeom>
              <a:avLst/>
              <a:gdLst>
                <a:gd name="connsiteX0" fmla="*/ 0 w 12700"/>
                <a:gd name="connsiteY0" fmla="*/ 0 h 255529"/>
                <a:gd name="connsiteX1" fmla="*/ 0 w 12700"/>
                <a:gd name="connsiteY1" fmla="*/ 255529 h 255529"/>
              </a:gdLst>
              <a:ahLst/>
              <a:cxnLst>
                <a:cxn ang="0">
                  <a:pos x="connsiteX0" y="connsiteY0"/>
                </a:cxn>
                <a:cxn ang="0">
                  <a:pos x="connsiteX1" y="connsiteY1"/>
                </a:cxn>
              </a:cxnLst>
              <a:rect l="l" t="t" r="r" b="b"/>
              <a:pathLst>
                <a:path w="12700" h="255529">
                  <a:moveTo>
                    <a:pt x="0" y="0"/>
                  </a:moveTo>
                  <a:lnTo>
                    <a:pt x="0" y="255529"/>
                  </a:lnTo>
                </a:path>
              </a:pathLst>
            </a:custGeom>
            <a:noFill/>
            <a:ln w="12700" cap="sq">
              <a:solidFill>
                <a:srgbClr val="000000"/>
              </a:solidFill>
              <a:prstDash val="solid"/>
              <a:round/>
            </a:ln>
          </p:spPr>
          <p:txBody>
            <a:bodyPr rtlCol="0" anchor="ctr"/>
            <a:lstStyle/>
            <a:p>
              <a:endParaRPr lang="en-US" sz="1400"/>
            </a:p>
          </p:txBody>
        </p:sp>
        <p:sp>
          <p:nvSpPr>
            <p:cNvPr id="341" name="Freeform 340">
              <a:extLst>
                <a:ext uri="{FF2B5EF4-FFF2-40B4-BE49-F238E27FC236}">
                  <a16:creationId xmlns:a16="http://schemas.microsoft.com/office/drawing/2014/main" id="{3AE7C3DA-D079-2D23-6E18-F810D5D46475}"/>
                </a:ext>
              </a:extLst>
            </p:cNvPr>
            <p:cNvSpPr/>
            <p:nvPr/>
          </p:nvSpPr>
          <p:spPr>
            <a:xfrm>
              <a:off x="4753929" y="2112190"/>
              <a:ext cx="17910" cy="108684"/>
            </a:xfrm>
            <a:custGeom>
              <a:avLst/>
              <a:gdLst>
                <a:gd name="connsiteX0" fmla="*/ 0 w 12700"/>
                <a:gd name="connsiteY0" fmla="*/ 77067 h 77067"/>
                <a:gd name="connsiteX1" fmla="*/ 0 w 12700"/>
                <a:gd name="connsiteY1" fmla="*/ 0 h 77067"/>
              </a:gdLst>
              <a:ahLst/>
              <a:cxnLst>
                <a:cxn ang="0">
                  <a:pos x="connsiteX0" y="connsiteY0"/>
                </a:cxn>
                <a:cxn ang="0">
                  <a:pos x="connsiteX1" y="connsiteY1"/>
                </a:cxn>
              </a:cxnLst>
              <a:rect l="l" t="t" r="r" b="b"/>
              <a:pathLst>
                <a:path w="12700" h="77067">
                  <a:moveTo>
                    <a:pt x="0" y="77067"/>
                  </a:moveTo>
                  <a:lnTo>
                    <a:pt x="0" y="0"/>
                  </a:lnTo>
                </a:path>
              </a:pathLst>
            </a:custGeom>
            <a:noFill/>
            <a:ln w="12700" cap="sq">
              <a:solidFill>
                <a:srgbClr val="000000"/>
              </a:solidFill>
              <a:prstDash val="solid"/>
              <a:round/>
            </a:ln>
          </p:spPr>
          <p:txBody>
            <a:bodyPr rtlCol="0" anchor="ctr"/>
            <a:lstStyle/>
            <a:p>
              <a:endParaRPr lang="en-US" sz="1400"/>
            </a:p>
          </p:txBody>
        </p:sp>
        <p:sp>
          <p:nvSpPr>
            <p:cNvPr id="342" name="Freeform 341">
              <a:extLst>
                <a:ext uri="{FF2B5EF4-FFF2-40B4-BE49-F238E27FC236}">
                  <a16:creationId xmlns:a16="http://schemas.microsoft.com/office/drawing/2014/main" id="{03ECFF4E-4C9B-50DE-669A-9304C8DAE2D4}"/>
                </a:ext>
              </a:extLst>
            </p:cNvPr>
            <p:cNvSpPr/>
            <p:nvPr/>
          </p:nvSpPr>
          <p:spPr>
            <a:xfrm>
              <a:off x="4719094" y="3050284"/>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43" name="Freeform 342">
              <a:extLst>
                <a:ext uri="{FF2B5EF4-FFF2-40B4-BE49-F238E27FC236}">
                  <a16:creationId xmlns:a16="http://schemas.microsoft.com/office/drawing/2014/main" id="{6E6F7DF2-A679-11E4-3F9C-ED0EBC920D64}"/>
                </a:ext>
              </a:extLst>
            </p:cNvPr>
            <p:cNvSpPr/>
            <p:nvPr/>
          </p:nvSpPr>
          <p:spPr>
            <a:xfrm>
              <a:off x="4719094" y="2112190"/>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44" name="Freeform 343">
              <a:extLst>
                <a:ext uri="{FF2B5EF4-FFF2-40B4-BE49-F238E27FC236}">
                  <a16:creationId xmlns:a16="http://schemas.microsoft.com/office/drawing/2014/main" id="{7BA820A9-B378-8A1C-5A80-F8A7017FD4F3}"/>
                </a:ext>
              </a:extLst>
            </p:cNvPr>
            <p:cNvSpPr/>
            <p:nvPr/>
          </p:nvSpPr>
          <p:spPr>
            <a:xfrm>
              <a:off x="4962925" y="2623209"/>
              <a:ext cx="139323" cy="17910"/>
            </a:xfrm>
            <a:custGeom>
              <a:avLst/>
              <a:gdLst>
                <a:gd name="connsiteX0" fmla="*/ 0 w 98793"/>
                <a:gd name="connsiteY0" fmla="*/ 0 h 12700"/>
                <a:gd name="connsiteX1" fmla="*/ 98793 w 98793"/>
                <a:gd name="connsiteY1" fmla="*/ 0 h 12700"/>
                <a:gd name="connsiteX2" fmla="*/ 98793 w 98793"/>
                <a:gd name="connsiteY2" fmla="*/ 0 h 12700"/>
                <a:gd name="connsiteX3" fmla="*/ 0 w 98793"/>
                <a:gd name="connsiteY3" fmla="*/ 0 h 12700"/>
                <a:gd name="connsiteX4" fmla="*/ 0 w 98793"/>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12700">
                  <a:moveTo>
                    <a:pt x="0" y="0"/>
                  </a:moveTo>
                  <a:lnTo>
                    <a:pt x="98793" y="0"/>
                  </a:lnTo>
                  <a:lnTo>
                    <a:pt x="98793" y="0"/>
                  </a:lnTo>
                  <a:lnTo>
                    <a:pt x="0" y="0"/>
                  </a:lnTo>
                  <a:lnTo>
                    <a:pt x="0" y="0"/>
                  </a:lnTo>
                  <a:close/>
                </a:path>
              </a:pathLst>
            </a:custGeom>
            <a:solidFill>
              <a:srgbClr val="0000FF"/>
            </a:solidFill>
            <a:ln w="12700" cap="flat">
              <a:solidFill>
                <a:srgbClr val="000000"/>
              </a:solidFill>
              <a:prstDash val="solid"/>
              <a:miter/>
            </a:ln>
          </p:spPr>
          <p:txBody>
            <a:bodyPr rtlCol="0" anchor="ctr"/>
            <a:lstStyle/>
            <a:p>
              <a:endParaRPr lang="en-US" sz="1400"/>
            </a:p>
          </p:txBody>
        </p:sp>
        <p:sp>
          <p:nvSpPr>
            <p:cNvPr id="345" name="Freeform 344">
              <a:extLst>
                <a:ext uri="{FF2B5EF4-FFF2-40B4-BE49-F238E27FC236}">
                  <a16:creationId xmlns:a16="http://schemas.microsoft.com/office/drawing/2014/main" id="{ACD55285-CABB-BE46-E753-B4977993B851}"/>
                </a:ext>
              </a:extLst>
            </p:cNvPr>
            <p:cNvSpPr/>
            <p:nvPr/>
          </p:nvSpPr>
          <p:spPr>
            <a:xfrm>
              <a:off x="5032578" y="2623209"/>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346" name="Freeform 345">
              <a:extLst>
                <a:ext uri="{FF2B5EF4-FFF2-40B4-BE49-F238E27FC236}">
                  <a16:creationId xmlns:a16="http://schemas.microsoft.com/office/drawing/2014/main" id="{A912CD54-CAB2-1177-4664-A2ABA8F065DC}"/>
                </a:ext>
              </a:extLst>
            </p:cNvPr>
            <p:cNvSpPr/>
            <p:nvPr/>
          </p:nvSpPr>
          <p:spPr>
            <a:xfrm>
              <a:off x="5032578" y="2623209"/>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347" name="Freeform 346">
              <a:extLst>
                <a:ext uri="{FF2B5EF4-FFF2-40B4-BE49-F238E27FC236}">
                  <a16:creationId xmlns:a16="http://schemas.microsoft.com/office/drawing/2014/main" id="{898EF183-E2F4-29F4-BBA2-8B35155B0B26}"/>
                </a:ext>
              </a:extLst>
            </p:cNvPr>
            <p:cNvSpPr/>
            <p:nvPr/>
          </p:nvSpPr>
          <p:spPr>
            <a:xfrm>
              <a:off x="4997760" y="2623209"/>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48" name="Freeform 347">
              <a:extLst>
                <a:ext uri="{FF2B5EF4-FFF2-40B4-BE49-F238E27FC236}">
                  <a16:creationId xmlns:a16="http://schemas.microsoft.com/office/drawing/2014/main" id="{82052377-69C1-4581-CFC4-F5C3E8660CD4}"/>
                </a:ext>
              </a:extLst>
            </p:cNvPr>
            <p:cNvSpPr/>
            <p:nvPr/>
          </p:nvSpPr>
          <p:spPr>
            <a:xfrm>
              <a:off x="4997760" y="2623209"/>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49" name="Freeform 348">
              <a:extLst>
                <a:ext uri="{FF2B5EF4-FFF2-40B4-BE49-F238E27FC236}">
                  <a16:creationId xmlns:a16="http://schemas.microsoft.com/office/drawing/2014/main" id="{63C3E1B4-3E08-0053-CADE-ED6861BA07EC}"/>
                </a:ext>
              </a:extLst>
            </p:cNvPr>
            <p:cNvSpPr/>
            <p:nvPr/>
          </p:nvSpPr>
          <p:spPr>
            <a:xfrm>
              <a:off x="2922535" y="1421377"/>
              <a:ext cx="17910" cy="17910"/>
            </a:xfrm>
            <a:custGeom>
              <a:avLst/>
              <a:gdLst/>
              <a:ahLst/>
              <a:cxnLst/>
              <a:rect l="l" t="t" r="r" b="b"/>
              <a:pathLst>
                <a:path w="12700" h="12700"/>
              </a:pathLst>
            </a:custGeom>
            <a:solidFill>
              <a:srgbClr val="000000"/>
            </a:solidFill>
            <a:ln w="12700" cap="flat">
              <a:solidFill>
                <a:srgbClr val="000000"/>
              </a:solidFill>
              <a:prstDash val="solid"/>
              <a:miter/>
            </a:ln>
          </p:spPr>
          <p:txBody>
            <a:bodyPr rtlCol="0" anchor="ctr"/>
            <a:lstStyle/>
            <a:p>
              <a:endParaRPr lang="en-US" sz="1400"/>
            </a:p>
          </p:txBody>
        </p:sp>
        <p:sp>
          <p:nvSpPr>
            <p:cNvPr id="350" name="Freeform 349">
              <a:extLst>
                <a:ext uri="{FF2B5EF4-FFF2-40B4-BE49-F238E27FC236}">
                  <a16:creationId xmlns:a16="http://schemas.microsoft.com/office/drawing/2014/main" id="{C7877973-2FEA-7849-8825-06A5239D4A6A}"/>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51" name="Freeform 350">
              <a:extLst>
                <a:ext uri="{FF2B5EF4-FFF2-40B4-BE49-F238E27FC236}">
                  <a16:creationId xmlns:a16="http://schemas.microsoft.com/office/drawing/2014/main" id="{21664A33-FBD3-CB2C-0111-82405EF05BFF}"/>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52" name="Freeform 351">
              <a:extLst>
                <a:ext uri="{FF2B5EF4-FFF2-40B4-BE49-F238E27FC236}">
                  <a16:creationId xmlns:a16="http://schemas.microsoft.com/office/drawing/2014/main" id="{80F5D2E5-7EEF-D3F3-419B-6BE91F1DC69A}"/>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53" name="Freeform 352">
              <a:extLst>
                <a:ext uri="{FF2B5EF4-FFF2-40B4-BE49-F238E27FC236}">
                  <a16:creationId xmlns:a16="http://schemas.microsoft.com/office/drawing/2014/main" id="{8306F237-110E-DF02-5770-4D1F6564B8DB}"/>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54" name="Freeform 353">
              <a:extLst>
                <a:ext uri="{FF2B5EF4-FFF2-40B4-BE49-F238E27FC236}">
                  <a16:creationId xmlns:a16="http://schemas.microsoft.com/office/drawing/2014/main" id="{6C8BCE83-79EA-F75A-9A82-B23458939722}"/>
                </a:ext>
              </a:extLst>
            </p:cNvPr>
            <p:cNvSpPr/>
            <p:nvPr/>
          </p:nvSpPr>
          <p:spPr>
            <a:xfrm>
              <a:off x="5520237" y="3016101"/>
              <a:ext cx="139323" cy="10874"/>
            </a:xfrm>
            <a:custGeom>
              <a:avLst/>
              <a:gdLst>
                <a:gd name="connsiteX0" fmla="*/ 0 w 98793"/>
                <a:gd name="connsiteY0" fmla="*/ 7711 h 7711"/>
                <a:gd name="connsiteX1" fmla="*/ 98793 w 98793"/>
                <a:gd name="connsiteY1" fmla="*/ 7711 h 7711"/>
                <a:gd name="connsiteX2" fmla="*/ 98793 w 98793"/>
                <a:gd name="connsiteY2" fmla="*/ 0 h 7711"/>
                <a:gd name="connsiteX3" fmla="*/ 0 w 98793"/>
                <a:gd name="connsiteY3" fmla="*/ 0 h 7711"/>
                <a:gd name="connsiteX4" fmla="*/ 0 w 98793"/>
                <a:gd name="connsiteY4" fmla="*/ 7711 h 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7711">
                  <a:moveTo>
                    <a:pt x="0" y="7711"/>
                  </a:moveTo>
                  <a:lnTo>
                    <a:pt x="98793" y="7711"/>
                  </a:lnTo>
                  <a:lnTo>
                    <a:pt x="98793" y="0"/>
                  </a:lnTo>
                  <a:lnTo>
                    <a:pt x="0" y="0"/>
                  </a:lnTo>
                  <a:lnTo>
                    <a:pt x="0" y="7711"/>
                  </a:lnTo>
                  <a:close/>
                </a:path>
              </a:pathLst>
            </a:custGeom>
            <a:solidFill>
              <a:srgbClr val="FFA500"/>
            </a:solidFill>
            <a:ln w="12700" cap="flat">
              <a:solidFill>
                <a:srgbClr val="000000"/>
              </a:solidFill>
              <a:prstDash val="solid"/>
              <a:miter/>
            </a:ln>
          </p:spPr>
          <p:txBody>
            <a:bodyPr rtlCol="0" anchor="ctr"/>
            <a:lstStyle/>
            <a:p>
              <a:endParaRPr lang="en-US" sz="1400"/>
            </a:p>
          </p:txBody>
        </p:sp>
        <p:sp>
          <p:nvSpPr>
            <p:cNvPr id="355" name="Freeform 354">
              <a:extLst>
                <a:ext uri="{FF2B5EF4-FFF2-40B4-BE49-F238E27FC236}">
                  <a16:creationId xmlns:a16="http://schemas.microsoft.com/office/drawing/2014/main" id="{421CB534-95BA-1767-E259-C020825D4313}"/>
                </a:ext>
              </a:extLst>
            </p:cNvPr>
            <p:cNvSpPr/>
            <p:nvPr/>
          </p:nvSpPr>
          <p:spPr>
            <a:xfrm>
              <a:off x="5589891" y="3026975"/>
              <a:ext cx="17910" cy="100444"/>
            </a:xfrm>
            <a:custGeom>
              <a:avLst/>
              <a:gdLst>
                <a:gd name="connsiteX0" fmla="*/ 0 w 12700"/>
                <a:gd name="connsiteY0" fmla="*/ 0 h 71224"/>
                <a:gd name="connsiteX1" fmla="*/ 0 w 12700"/>
                <a:gd name="connsiteY1" fmla="*/ 71224 h 71224"/>
              </a:gdLst>
              <a:ahLst/>
              <a:cxnLst>
                <a:cxn ang="0">
                  <a:pos x="connsiteX0" y="connsiteY0"/>
                </a:cxn>
                <a:cxn ang="0">
                  <a:pos x="connsiteX1" y="connsiteY1"/>
                </a:cxn>
              </a:cxnLst>
              <a:rect l="l" t="t" r="r" b="b"/>
              <a:pathLst>
                <a:path w="12700" h="71224">
                  <a:moveTo>
                    <a:pt x="0" y="0"/>
                  </a:moveTo>
                  <a:lnTo>
                    <a:pt x="0" y="71224"/>
                  </a:lnTo>
                </a:path>
              </a:pathLst>
            </a:custGeom>
            <a:noFill/>
            <a:ln w="12700" cap="sq">
              <a:solidFill>
                <a:srgbClr val="000000"/>
              </a:solidFill>
              <a:prstDash val="solid"/>
              <a:round/>
            </a:ln>
          </p:spPr>
          <p:txBody>
            <a:bodyPr rtlCol="0" anchor="ctr"/>
            <a:lstStyle/>
            <a:p>
              <a:endParaRPr lang="en-US" sz="1400"/>
            </a:p>
          </p:txBody>
        </p:sp>
        <p:sp>
          <p:nvSpPr>
            <p:cNvPr id="356" name="Freeform 355">
              <a:extLst>
                <a:ext uri="{FF2B5EF4-FFF2-40B4-BE49-F238E27FC236}">
                  <a16:creationId xmlns:a16="http://schemas.microsoft.com/office/drawing/2014/main" id="{725CD9BC-0D20-9908-5C17-4911695561B3}"/>
                </a:ext>
              </a:extLst>
            </p:cNvPr>
            <p:cNvSpPr/>
            <p:nvPr/>
          </p:nvSpPr>
          <p:spPr>
            <a:xfrm>
              <a:off x="5589891" y="2908935"/>
              <a:ext cx="17910" cy="107164"/>
            </a:xfrm>
            <a:custGeom>
              <a:avLst/>
              <a:gdLst>
                <a:gd name="connsiteX0" fmla="*/ 0 w 12700"/>
                <a:gd name="connsiteY0" fmla="*/ 75989 h 75989"/>
                <a:gd name="connsiteX1" fmla="*/ 0 w 12700"/>
                <a:gd name="connsiteY1" fmla="*/ 0 h 75989"/>
              </a:gdLst>
              <a:ahLst/>
              <a:cxnLst>
                <a:cxn ang="0">
                  <a:pos x="connsiteX0" y="connsiteY0"/>
                </a:cxn>
                <a:cxn ang="0">
                  <a:pos x="connsiteX1" y="connsiteY1"/>
                </a:cxn>
              </a:cxnLst>
              <a:rect l="l" t="t" r="r" b="b"/>
              <a:pathLst>
                <a:path w="12700" h="75989">
                  <a:moveTo>
                    <a:pt x="0" y="75989"/>
                  </a:moveTo>
                  <a:lnTo>
                    <a:pt x="0" y="0"/>
                  </a:lnTo>
                </a:path>
              </a:pathLst>
            </a:custGeom>
            <a:noFill/>
            <a:ln w="12700" cap="sq">
              <a:solidFill>
                <a:srgbClr val="000000"/>
              </a:solidFill>
              <a:prstDash val="solid"/>
              <a:round/>
            </a:ln>
          </p:spPr>
          <p:txBody>
            <a:bodyPr rtlCol="0" anchor="ctr"/>
            <a:lstStyle/>
            <a:p>
              <a:endParaRPr lang="en-US" sz="1400"/>
            </a:p>
          </p:txBody>
        </p:sp>
        <p:sp>
          <p:nvSpPr>
            <p:cNvPr id="357" name="Freeform 356">
              <a:extLst>
                <a:ext uri="{FF2B5EF4-FFF2-40B4-BE49-F238E27FC236}">
                  <a16:creationId xmlns:a16="http://schemas.microsoft.com/office/drawing/2014/main" id="{C7B36360-88A7-BF16-7E3A-B02A64E3A02F}"/>
                </a:ext>
              </a:extLst>
            </p:cNvPr>
            <p:cNvSpPr/>
            <p:nvPr/>
          </p:nvSpPr>
          <p:spPr>
            <a:xfrm>
              <a:off x="5555055" y="3127419"/>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58" name="Freeform 357">
              <a:extLst>
                <a:ext uri="{FF2B5EF4-FFF2-40B4-BE49-F238E27FC236}">
                  <a16:creationId xmlns:a16="http://schemas.microsoft.com/office/drawing/2014/main" id="{4E858E2C-9666-98B1-B71F-A4528A2C6240}"/>
                </a:ext>
              </a:extLst>
            </p:cNvPr>
            <p:cNvSpPr/>
            <p:nvPr/>
          </p:nvSpPr>
          <p:spPr>
            <a:xfrm>
              <a:off x="5555055" y="2908935"/>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59" name="Freeform 358">
              <a:extLst>
                <a:ext uri="{FF2B5EF4-FFF2-40B4-BE49-F238E27FC236}">
                  <a16:creationId xmlns:a16="http://schemas.microsoft.com/office/drawing/2014/main" id="{D7A6AC73-FBAE-225F-13D0-083F36920752}"/>
                </a:ext>
              </a:extLst>
            </p:cNvPr>
            <p:cNvSpPr/>
            <p:nvPr/>
          </p:nvSpPr>
          <p:spPr>
            <a:xfrm>
              <a:off x="5798886" y="2293461"/>
              <a:ext cx="139323" cy="510843"/>
            </a:xfrm>
            <a:custGeom>
              <a:avLst/>
              <a:gdLst>
                <a:gd name="connsiteX0" fmla="*/ 0 w 98793"/>
                <a:gd name="connsiteY0" fmla="*/ 362235 h 362234"/>
                <a:gd name="connsiteX1" fmla="*/ 98793 w 98793"/>
                <a:gd name="connsiteY1" fmla="*/ 362235 h 362234"/>
                <a:gd name="connsiteX2" fmla="*/ 98793 w 98793"/>
                <a:gd name="connsiteY2" fmla="*/ 0 h 362234"/>
                <a:gd name="connsiteX3" fmla="*/ 0 w 98793"/>
                <a:gd name="connsiteY3" fmla="*/ 0 h 362234"/>
                <a:gd name="connsiteX4" fmla="*/ 0 w 98793"/>
                <a:gd name="connsiteY4" fmla="*/ 362235 h 3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362234">
                  <a:moveTo>
                    <a:pt x="0" y="362235"/>
                  </a:moveTo>
                  <a:lnTo>
                    <a:pt x="98793" y="362235"/>
                  </a:lnTo>
                  <a:lnTo>
                    <a:pt x="98793" y="0"/>
                  </a:lnTo>
                  <a:lnTo>
                    <a:pt x="0" y="0"/>
                  </a:lnTo>
                  <a:lnTo>
                    <a:pt x="0" y="362235"/>
                  </a:lnTo>
                  <a:close/>
                </a:path>
              </a:pathLst>
            </a:custGeom>
            <a:solidFill>
              <a:srgbClr val="FFA500"/>
            </a:solidFill>
            <a:ln w="12700" cap="flat">
              <a:solidFill>
                <a:srgbClr val="000000"/>
              </a:solidFill>
              <a:prstDash val="solid"/>
              <a:miter/>
            </a:ln>
          </p:spPr>
          <p:txBody>
            <a:bodyPr rtlCol="0" anchor="ctr"/>
            <a:lstStyle/>
            <a:p>
              <a:endParaRPr lang="en-US" sz="1400"/>
            </a:p>
          </p:txBody>
        </p:sp>
        <p:sp>
          <p:nvSpPr>
            <p:cNvPr id="360" name="Freeform 359">
              <a:extLst>
                <a:ext uri="{FF2B5EF4-FFF2-40B4-BE49-F238E27FC236}">
                  <a16:creationId xmlns:a16="http://schemas.microsoft.com/office/drawing/2014/main" id="{F3FDF68D-A3B1-1CA9-D65F-641F7EC1C538}"/>
                </a:ext>
              </a:extLst>
            </p:cNvPr>
            <p:cNvSpPr/>
            <p:nvPr/>
          </p:nvSpPr>
          <p:spPr>
            <a:xfrm>
              <a:off x="5868556" y="2804304"/>
              <a:ext cx="17910" cy="279179"/>
            </a:xfrm>
            <a:custGeom>
              <a:avLst/>
              <a:gdLst>
                <a:gd name="connsiteX0" fmla="*/ 0 w 12700"/>
                <a:gd name="connsiteY0" fmla="*/ 0 h 197963"/>
                <a:gd name="connsiteX1" fmla="*/ 0 w 12700"/>
                <a:gd name="connsiteY1" fmla="*/ 197964 h 197963"/>
              </a:gdLst>
              <a:ahLst/>
              <a:cxnLst>
                <a:cxn ang="0">
                  <a:pos x="connsiteX0" y="connsiteY0"/>
                </a:cxn>
                <a:cxn ang="0">
                  <a:pos x="connsiteX1" y="connsiteY1"/>
                </a:cxn>
              </a:cxnLst>
              <a:rect l="l" t="t" r="r" b="b"/>
              <a:pathLst>
                <a:path w="12700" h="197963">
                  <a:moveTo>
                    <a:pt x="0" y="0"/>
                  </a:moveTo>
                  <a:lnTo>
                    <a:pt x="0" y="197964"/>
                  </a:lnTo>
                </a:path>
              </a:pathLst>
            </a:custGeom>
            <a:noFill/>
            <a:ln w="12700" cap="sq">
              <a:solidFill>
                <a:srgbClr val="000000"/>
              </a:solidFill>
              <a:prstDash val="solid"/>
              <a:round/>
            </a:ln>
          </p:spPr>
          <p:txBody>
            <a:bodyPr rtlCol="0" anchor="ctr"/>
            <a:lstStyle/>
            <a:p>
              <a:endParaRPr lang="en-US" sz="1400"/>
            </a:p>
          </p:txBody>
        </p:sp>
        <p:sp>
          <p:nvSpPr>
            <p:cNvPr id="361" name="Freeform 360">
              <a:extLst>
                <a:ext uri="{FF2B5EF4-FFF2-40B4-BE49-F238E27FC236}">
                  <a16:creationId xmlns:a16="http://schemas.microsoft.com/office/drawing/2014/main" id="{DCDA4BA1-36E3-3467-EC40-2071606D9EB3}"/>
                </a:ext>
              </a:extLst>
            </p:cNvPr>
            <p:cNvSpPr/>
            <p:nvPr/>
          </p:nvSpPr>
          <p:spPr>
            <a:xfrm>
              <a:off x="5868556" y="2061796"/>
              <a:ext cx="17910" cy="231664"/>
            </a:xfrm>
            <a:custGeom>
              <a:avLst/>
              <a:gdLst>
                <a:gd name="connsiteX0" fmla="*/ 0 w 12700"/>
                <a:gd name="connsiteY0" fmla="*/ 164272 h 164271"/>
                <a:gd name="connsiteX1" fmla="*/ 0 w 12700"/>
                <a:gd name="connsiteY1" fmla="*/ 0 h 164271"/>
              </a:gdLst>
              <a:ahLst/>
              <a:cxnLst>
                <a:cxn ang="0">
                  <a:pos x="connsiteX0" y="connsiteY0"/>
                </a:cxn>
                <a:cxn ang="0">
                  <a:pos x="connsiteX1" y="connsiteY1"/>
                </a:cxn>
              </a:cxnLst>
              <a:rect l="l" t="t" r="r" b="b"/>
              <a:pathLst>
                <a:path w="12700" h="164271">
                  <a:moveTo>
                    <a:pt x="0" y="164272"/>
                  </a:moveTo>
                  <a:lnTo>
                    <a:pt x="0" y="0"/>
                  </a:lnTo>
                </a:path>
              </a:pathLst>
            </a:custGeom>
            <a:noFill/>
            <a:ln w="12700" cap="sq">
              <a:solidFill>
                <a:srgbClr val="000000"/>
              </a:solidFill>
              <a:prstDash val="solid"/>
              <a:round/>
            </a:ln>
          </p:spPr>
          <p:txBody>
            <a:bodyPr rtlCol="0" anchor="ctr"/>
            <a:lstStyle/>
            <a:p>
              <a:endParaRPr lang="en-US" sz="1400"/>
            </a:p>
          </p:txBody>
        </p:sp>
        <p:sp>
          <p:nvSpPr>
            <p:cNvPr id="362" name="Freeform 361">
              <a:extLst>
                <a:ext uri="{FF2B5EF4-FFF2-40B4-BE49-F238E27FC236}">
                  <a16:creationId xmlns:a16="http://schemas.microsoft.com/office/drawing/2014/main" id="{0522A5D9-1DD9-3735-375E-BE5741A53003}"/>
                </a:ext>
              </a:extLst>
            </p:cNvPr>
            <p:cNvSpPr/>
            <p:nvPr/>
          </p:nvSpPr>
          <p:spPr>
            <a:xfrm>
              <a:off x="5833722" y="3083484"/>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63" name="Freeform 362">
              <a:extLst>
                <a:ext uri="{FF2B5EF4-FFF2-40B4-BE49-F238E27FC236}">
                  <a16:creationId xmlns:a16="http://schemas.microsoft.com/office/drawing/2014/main" id="{C261A6DB-F6CB-8F76-2664-C5790CEE3C9F}"/>
                </a:ext>
              </a:extLst>
            </p:cNvPr>
            <p:cNvSpPr/>
            <p:nvPr/>
          </p:nvSpPr>
          <p:spPr>
            <a:xfrm>
              <a:off x="5833722" y="2061796"/>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64" name="Freeform 363">
              <a:extLst>
                <a:ext uri="{FF2B5EF4-FFF2-40B4-BE49-F238E27FC236}">
                  <a16:creationId xmlns:a16="http://schemas.microsoft.com/office/drawing/2014/main" id="{A7552468-2547-6BC4-A42B-BC961F0C8483}"/>
                </a:ext>
              </a:extLst>
            </p:cNvPr>
            <p:cNvSpPr/>
            <p:nvPr/>
          </p:nvSpPr>
          <p:spPr>
            <a:xfrm>
              <a:off x="6077534" y="2330310"/>
              <a:ext cx="139323" cy="327060"/>
            </a:xfrm>
            <a:custGeom>
              <a:avLst/>
              <a:gdLst>
                <a:gd name="connsiteX0" fmla="*/ 0 w 98793"/>
                <a:gd name="connsiteY0" fmla="*/ 231916 h 231915"/>
                <a:gd name="connsiteX1" fmla="*/ 98793 w 98793"/>
                <a:gd name="connsiteY1" fmla="*/ 231916 h 231915"/>
                <a:gd name="connsiteX2" fmla="*/ 98793 w 98793"/>
                <a:gd name="connsiteY2" fmla="*/ 0 h 231915"/>
                <a:gd name="connsiteX3" fmla="*/ 0 w 98793"/>
                <a:gd name="connsiteY3" fmla="*/ 0 h 231915"/>
                <a:gd name="connsiteX4" fmla="*/ 0 w 98793"/>
                <a:gd name="connsiteY4" fmla="*/ 231916 h 23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231915">
                  <a:moveTo>
                    <a:pt x="0" y="231916"/>
                  </a:moveTo>
                  <a:lnTo>
                    <a:pt x="98793" y="231916"/>
                  </a:lnTo>
                  <a:lnTo>
                    <a:pt x="98793" y="0"/>
                  </a:lnTo>
                  <a:lnTo>
                    <a:pt x="0" y="0"/>
                  </a:lnTo>
                  <a:lnTo>
                    <a:pt x="0" y="231916"/>
                  </a:lnTo>
                  <a:close/>
                </a:path>
              </a:pathLst>
            </a:custGeom>
            <a:solidFill>
              <a:srgbClr val="FFA500"/>
            </a:solidFill>
            <a:ln w="12700" cap="flat">
              <a:solidFill>
                <a:srgbClr val="000000"/>
              </a:solidFill>
              <a:prstDash val="solid"/>
              <a:miter/>
            </a:ln>
          </p:spPr>
          <p:txBody>
            <a:bodyPr rtlCol="0" anchor="ctr"/>
            <a:lstStyle/>
            <a:p>
              <a:endParaRPr lang="en-US" sz="1400"/>
            </a:p>
          </p:txBody>
        </p:sp>
        <p:sp>
          <p:nvSpPr>
            <p:cNvPr id="365" name="Freeform 364">
              <a:extLst>
                <a:ext uri="{FF2B5EF4-FFF2-40B4-BE49-F238E27FC236}">
                  <a16:creationId xmlns:a16="http://schemas.microsoft.com/office/drawing/2014/main" id="{EAB293BF-C7CD-BDC8-2EB7-BAC2999767A0}"/>
                </a:ext>
              </a:extLst>
            </p:cNvPr>
            <p:cNvSpPr/>
            <p:nvPr/>
          </p:nvSpPr>
          <p:spPr>
            <a:xfrm>
              <a:off x="6147205" y="2657371"/>
              <a:ext cx="17910" cy="466919"/>
            </a:xfrm>
            <a:custGeom>
              <a:avLst/>
              <a:gdLst>
                <a:gd name="connsiteX0" fmla="*/ 0 w 12700"/>
                <a:gd name="connsiteY0" fmla="*/ 0 h 331088"/>
                <a:gd name="connsiteX1" fmla="*/ 0 w 12700"/>
                <a:gd name="connsiteY1" fmla="*/ 331089 h 331088"/>
              </a:gdLst>
              <a:ahLst/>
              <a:cxnLst>
                <a:cxn ang="0">
                  <a:pos x="connsiteX0" y="connsiteY0"/>
                </a:cxn>
                <a:cxn ang="0">
                  <a:pos x="connsiteX1" y="connsiteY1"/>
                </a:cxn>
              </a:cxnLst>
              <a:rect l="l" t="t" r="r" b="b"/>
              <a:pathLst>
                <a:path w="12700" h="331088">
                  <a:moveTo>
                    <a:pt x="0" y="0"/>
                  </a:moveTo>
                  <a:lnTo>
                    <a:pt x="0" y="331089"/>
                  </a:lnTo>
                </a:path>
              </a:pathLst>
            </a:custGeom>
            <a:noFill/>
            <a:ln w="12700" cap="sq">
              <a:solidFill>
                <a:srgbClr val="000000"/>
              </a:solidFill>
              <a:prstDash val="solid"/>
              <a:round/>
            </a:ln>
          </p:spPr>
          <p:txBody>
            <a:bodyPr rtlCol="0" anchor="ctr"/>
            <a:lstStyle/>
            <a:p>
              <a:endParaRPr lang="en-US" sz="1400"/>
            </a:p>
          </p:txBody>
        </p:sp>
        <p:sp>
          <p:nvSpPr>
            <p:cNvPr id="366" name="Freeform 365">
              <a:extLst>
                <a:ext uri="{FF2B5EF4-FFF2-40B4-BE49-F238E27FC236}">
                  <a16:creationId xmlns:a16="http://schemas.microsoft.com/office/drawing/2014/main" id="{515A7A2D-C89C-14D1-D599-A2DDA0862F77}"/>
                </a:ext>
              </a:extLst>
            </p:cNvPr>
            <p:cNvSpPr/>
            <p:nvPr/>
          </p:nvSpPr>
          <p:spPr>
            <a:xfrm>
              <a:off x="6147205" y="2166671"/>
              <a:ext cx="17910" cy="163638"/>
            </a:xfrm>
            <a:custGeom>
              <a:avLst/>
              <a:gdLst>
                <a:gd name="connsiteX0" fmla="*/ 0 w 12700"/>
                <a:gd name="connsiteY0" fmla="*/ 116035 h 116034"/>
                <a:gd name="connsiteX1" fmla="*/ 0 w 12700"/>
                <a:gd name="connsiteY1" fmla="*/ 0 h 116034"/>
              </a:gdLst>
              <a:ahLst/>
              <a:cxnLst>
                <a:cxn ang="0">
                  <a:pos x="connsiteX0" y="connsiteY0"/>
                </a:cxn>
                <a:cxn ang="0">
                  <a:pos x="connsiteX1" y="connsiteY1"/>
                </a:cxn>
              </a:cxnLst>
              <a:rect l="l" t="t" r="r" b="b"/>
              <a:pathLst>
                <a:path w="12700" h="116034">
                  <a:moveTo>
                    <a:pt x="0" y="116035"/>
                  </a:moveTo>
                  <a:lnTo>
                    <a:pt x="0" y="0"/>
                  </a:lnTo>
                </a:path>
              </a:pathLst>
            </a:custGeom>
            <a:noFill/>
            <a:ln w="12700" cap="sq">
              <a:solidFill>
                <a:srgbClr val="000000"/>
              </a:solidFill>
              <a:prstDash val="solid"/>
              <a:round/>
            </a:ln>
          </p:spPr>
          <p:txBody>
            <a:bodyPr rtlCol="0" anchor="ctr"/>
            <a:lstStyle/>
            <a:p>
              <a:endParaRPr lang="en-US" sz="1400"/>
            </a:p>
          </p:txBody>
        </p:sp>
        <p:sp>
          <p:nvSpPr>
            <p:cNvPr id="367" name="Freeform 366">
              <a:extLst>
                <a:ext uri="{FF2B5EF4-FFF2-40B4-BE49-F238E27FC236}">
                  <a16:creationId xmlns:a16="http://schemas.microsoft.com/office/drawing/2014/main" id="{DCECC3F6-8C70-6BDB-39C7-9BE1ABF1769C}"/>
                </a:ext>
              </a:extLst>
            </p:cNvPr>
            <p:cNvSpPr/>
            <p:nvPr/>
          </p:nvSpPr>
          <p:spPr>
            <a:xfrm>
              <a:off x="6112369" y="3124291"/>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68" name="Freeform 367">
              <a:extLst>
                <a:ext uri="{FF2B5EF4-FFF2-40B4-BE49-F238E27FC236}">
                  <a16:creationId xmlns:a16="http://schemas.microsoft.com/office/drawing/2014/main" id="{1C6E0747-C319-A146-12B0-4B5877A87298}"/>
                </a:ext>
              </a:extLst>
            </p:cNvPr>
            <p:cNvSpPr/>
            <p:nvPr/>
          </p:nvSpPr>
          <p:spPr>
            <a:xfrm>
              <a:off x="6112369" y="2166671"/>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69" name="Freeform 368">
              <a:extLst>
                <a:ext uri="{FF2B5EF4-FFF2-40B4-BE49-F238E27FC236}">
                  <a16:creationId xmlns:a16="http://schemas.microsoft.com/office/drawing/2014/main" id="{F84CB6A7-4FAA-829E-2675-92FBEE160556}"/>
                </a:ext>
              </a:extLst>
            </p:cNvPr>
            <p:cNvSpPr/>
            <p:nvPr/>
          </p:nvSpPr>
          <p:spPr>
            <a:xfrm>
              <a:off x="6356199" y="2315745"/>
              <a:ext cx="139323" cy="317529"/>
            </a:xfrm>
            <a:custGeom>
              <a:avLst/>
              <a:gdLst>
                <a:gd name="connsiteX0" fmla="*/ 0 w 98793"/>
                <a:gd name="connsiteY0" fmla="*/ 225157 h 225157"/>
                <a:gd name="connsiteX1" fmla="*/ 98793 w 98793"/>
                <a:gd name="connsiteY1" fmla="*/ 225157 h 225157"/>
                <a:gd name="connsiteX2" fmla="*/ 98793 w 98793"/>
                <a:gd name="connsiteY2" fmla="*/ 0 h 225157"/>
                <a:gd name="connsiteX3" fmla="*/ 0 w 98793"/>
                <a:gd name="connsiteY3" fmla="*/ 0 h 225157"/>
                <a:gd name="connsiteX4" fmla="*/ 0 w 98793"/>
                <a:gd name="connsiteY4" fmla="*/ 225157 h 2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225157">
                  <a:moveTo>
                    <a:pt x="0" y="225157"/>
                  </a:moveTo>
                  <a:lnTo>
                    <a:pt x="98793" y="225157"/>
                  </a:lnTo>
                  <a:lnTo>
                    <a:pt x="98793" y="0"/>
                  </a:lnTo>
                  <a:lnTo>
                    <a:pt x="0" y="0"/>
                  </a:lnTo>
                  <a:lnTo>
                    <a:pt x="0" y="225157"/>
                  </a:lnTo>
                  <a:close/>
                </a:path>
              </a:pathLst>
            </a:custGeom>
            <a:solidFill>
              <a:srgbClr val="FFA500"/>
            </a:solidFill>
            <a:ln w="12700" cap="flat">
              <a:solidFill>
                <a:srgbClr val="000000"/>
              </a:solidFill>
              <a:prstDash val="solid"/>
              <a:miter/>
            </a:ln>
          </p:spPr>
          <p:txBody>
            <a:bodyPr rtlCol="0" anchor="ctr"/>
            <a:lstStyle/>
            <a:p>
              <a:endParaRPr lang="en-US" sz="1400"/>
            </a:p>
          </p:txBody>
        </p:sp>
        <p:sp>
          <p:nvSpPr>
            <p:cNvPr id="370" name="Freeform 369">
              <a:extLst>
                <a:ext uri="{FF2B5EF4-FFF2-40B4-BE49-F238E27FC236}">
                  <a16:creationId xmlns:a16="http://schemas.microsoft.com/office/drawing/2014/main" id="{36162BDD-74AE-EF6F-54BB-76CBF59C9C7B}"/>
                </a:ext>
              </a:extLst>
            </p:cNvPr>
            <p:cNvSpPr/>
            <p:nvPr/>
          </p:nvSpPr>
          <p:spPr>
            <a:xfrm>
              <a:off x="6425852" y="2633274"/>
              <a:ext cx="17910" cy="167045"/>
            </a:xfrm>
            <a:custGeom>
              <a:avLst/>
              <a:gdLst>
                <a:gd name="connsiteX0" fmla="*/ 0 w 12700"/>
                <a:gd name="connsiteY0" fmla="*/ 0 h 118450"/>
                <a:gd name="connsiteX1" fmla="*/ 0 w 12700"/>
                <a:gd name="connsiteY1" fmla="*/ 118450 h 118450"/>
              </a:gdLst>
              <a:ahLst/>
              <a:cxnLst>
                <a:cxn ang="0">
                  <a:pos x="connsiteX0" y="connsiteY0"/>
                </a:cxn>
                <a:cxn ang="0">
                  <a:pos x="connsiteX1" y="connsiteY1"/>
                </a:cxn>
              </a:cxnLst>
              <a:rect l="l" t="t" r="r" b="b"/>
              <a:pathLst>
                <a:path w="12700" h="118450">
                  <a:moveTo>
                    <a:pt x="0" y="0"/>
                  </a:moveTo>
                  <a:lnTo>
                    <a:pt x="0" y="118450"/>
                  </a:lnTo>
                </a:path>
              </a:pathLst>
            </a:custGeom>
            <a:noFill/>
            <a:ln w="12700" cap="sq">
              <a:solidFill>
                <a:srgbClr val="000000"/>
              </a:solidFill>
              <a:prstDash val="solid"/>
              <a:round/>
            </a:ln>
          </p:spPr>
          <p:txBody>
            <a:bodyPr rtlCol="0" anchor="ctr"/>
            <a:lstStyle/>
            <a:p>
              <a:endParaRPr lang="en-US" sz="1400"/>
            </a:p>
          </p:txBody>
        </p:sp>
        <p:sp>
          <p:nvSpPr>
            <p:cNvPr id="371" name="Freeform 370">
              <a:extLst>
                <a:ext uri="{FF2B5EF4-FFF2-40B4-BE49-F238E27FC236}">
                  <a16:creationId xmlns:a16="http://schemas.microsoft.com/office/drawing/2014/main" id="{747FE8CF-0599-A429-86CB-D675884E7C95}"/>
                </a:ext>
              </a:extLst>
            </p:cNvPr>
            <p:cNvSpPr/>
            <p:nvPr/>
          </p:nvSpPr>
          <p:spPr>
            <a:xfrm>
              <a:off x="6425852" y="2165261"/>
              <a:ext cx="17910" cy="150483"/>
            </a:xfrm>
            <a:custGeom>
              <a:avLst/>
              <a:gdLst>
                <a:gd name="connsiteX0" fmla="*/ 0 w 12700"/>
                <a:gd name="connsiteY0" fmla="*/ 106707 h 106706"/>
                <a:gd name="connsiteX1" fmla="*/ 0 w 12700"/>
                <a:gd name="connsiteY1" fmla="*/ 0 h 106706"/>
              </a:gdLst>
              <a:ahLst/>
              <a:cxnLst>
                <a:cxn ang="0">
                  <a:pos x="connsiteX0" y="connsiteY0"/>
                </a:cxn>
                <a:cxn ang="0">
                  <a:pos x="connsiteX1" y="connsiteY1"/>
                </a:cxn>
              </a:cxnLst>
              <a:rect l="l" t="t" r="r" b="b"/>
              <a:pathLst>
                <a:path w="12700" h="106706">
                  <a:moveTo>
                    <a:pt x="0" y="106707"/>
                  </a:moveTo>
                  <a:lnTo>
                    <a:pt x="0" y="0"/>
                  </a:lnTo>
                </a:path>
              </a:pathLst>
            </a:custGeom>
            <a:noFill/>
            <a:ln w="12700" cap="sq">
              <a:solidFill>
                <a:srgbClr val="000000"/>
              </a:solidFill>
              <a:prstDash val="solid"/>
              <a:round/>
            </a:ln>
          </p:spPr>
          <p:txBody>
            <a:bodyPr rtlCol="0" anchor="ctr"/>
            <a:lstStyle/>
            <a:p>
              <a:endParaRPr lang="en-US" sz="1400"/>
            </a:p>
          </p:txBody>
        </p:sp>
        <p:sp>
          <p:nvSpPr>
            <p:cNvPr id="372" name="Freeform 371">
              <a:extLst>
                <a:ext uri="{FF2B5EF4-FFF2-40B4-BE49-F238E27FC236}">
                  <a16:creationId xmlns:a16="http://schemas.microsoft.com/office/drawing/2014/main" id="{A47CE9E6-DD3B-76A1-5398-81A1A3DC3DDC}"/>
                </a:ext>
              </a:extLst>
            </p:cNvPr>
            <p:cNvSpPr/>
            <p:nvPr/>
          </p:nvSpPr>
          <p:spPr>
            <a:xfrm>
              <a:off x="6391017" y="2800319"/>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73" name="Freeform 372">
              <a:extLst>
                <a:ext uri="{FF2B5EF4-FFF2-40B4-BE49-F238E27FC236}">
                  <a16:creationId xmlns:a16="http://schemas.microsoft.com/office/drawing/2014/main" id="{D9FAE799-0CFC-A462-7548-D7BB71E97BCB}"/>
                </a:ext>
              </a:extLst>
            </p:cNvPr>
            <p:cNvSpPr/>
            <p:nvPr/>
          </p:nvSpPr>
          <p:spPr>
            <a:xfrm>
              <a:off x="6391017" y="2165261"/>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74" name="Freeform 373">
              <a:extLst>
                <a:ext uri="{FF2B5EF4-FFF2-40B4-BE49-F238E27FC236}">
                  <a16:creationId xmlns:a16="http://schemas.microsoft.com/office/drawing/2014/main" id="{FF372327-F6D4-1ADE-25C8-BEFFC8658FAE}"/>
                </a:ext>
              </a:extLst>
            </p:cNvPr>
            <p:cNvSpPr/>
            <p:nvPr/>
          </p:nvSpPr>
          <p:spPr>
            <a:xfrm>
              <a:off x="6634847" y="2544373"/>
              <a:ext cx="139323" cy="17910"/>
            </a:xfrm>
            <a:custGeom>
              <a:avLst/>
              <a:gdLst>
                <a:gd name="connsiteX0" fmla="*/ 0 w 98793"/>
                <a:gd name="connsiteY0" fmla="*/ 0 h 12700"/>
                <a:gd name="connsiteX1" fmla="*/ 98793 w 98793"/>
                <a:gd name="connsiteY1" fmla="*/ 0 h 12700"/>
                <a:gd name="connsiteX2" fmla="*/ 98793 w 98793"/>
                <a:gd name="connsiteY2" fmla="*/ 0 h 12700"/>
                <a:gd name="connsiteX3" fmla="*/ 0 w 98793"/>
                <a:gd name="connsiteY3" fmla="*/ 0 h 12700"/>
                <a:gd name="connsiteX4" fmla="*/ 0 w 98793"/>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12700">
                  <a:moveTo>
                    <a:pt x="0" y="0"/>
                  </a:moveTo>
                  <a:lnTo>
                    <a:pt x="98793" y="0"/>
                  </a:lnTo>
                  <a:lnTo>
                    <a:pt x="98793" y="0"/>
                  </a:lnTo>
                  <a:lnTo>
                    <a:pt x="0" y="0"/>
                  </a:lnTo>
                  <a:lnTo>
                    <a:pt x="0" y="0"/>
                  </a:lnTo>
                  <a:close/>
                </a:path>
              </a:pathLst>
            </a:custGeom>
            <a:solidFill>
              <a:srgbClr val="FFA500"/>
            </a:solidFill>
            <a:ln w="12700" cap="flat">
              <a:solidFill>
                <a:srgbClr val="000000"/>
              </a:solidFill>
              <a:prstDash val="solid"/>
              <a:miter/>
            </a:ln>
          </p:spPr>
          <p:txBody>
            <a:bodyPr rtlCol="0" anchor="ctr"/>
            <a:lstStyle/>
            <a:p>
              <a:endParaRPr lang="en-US" sz="1400"/>
            </a:p>
          </p:txBody>
        </p:sp>
        <p:sp>
          <p:nvSpPr>
            <p:cNvPr id="375" name="Freeform 374">
              <a:extLst>
                <a:ext uri="{FF2B5EF4-FFF2-40B4-BE49-F238E27FC236}">
                  <a16:creationId xmlns:a16="http://schemas.microsoft.com/office/drawing/2014/main" id="{E6CF472E-B49C-A807-E631-5CE73E054163}"/>
                </a:ext>
              </a:extLst>
            </p:cNvPr>
            <p:cNvSpPr/>
            <p:nvPr/>
          </p:nvSpPr>
          <p:spPr>
            <a:xfrm>
              <a:off x="6704518" y="2544373"/>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376" name="Freeform 375">
              <a:extLst>
                <a:ext uri="{FF2B5EF4-FFF2-40B4-BE49-F238E27FC236}">
                  <a16:creationId xmlns:a16="http://schemas.microsoft.com/office/drawing/2014/main" id="{42A16DF1-0293-81B7-C528-0E2F3A4B3FFA}"/>
                </a:ext>
              </a:extLst>
            </p:cNvPr>
            <p:cNvSpPr/>
            <p:nvPr/>
          </p:nvSpPr>
          <p:spPr>
            <a:xfrm>
              <a:off x="6704518" y="2544373"/>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377" name="Freeform 376">
              <a:extLst>
                <a:ext uri="{FF2B5EF4-FFF2-40B4-BE49-F238E27FC236}">
                  <a16:creationId xmlns:a16="http://schemas.microsoft.com/office/drawing/2014/main" id="{716E07F9-3CC6-98EC-37FE-917936AEE5F8}"/>
                </a:ext>
              </a:extLst>
            </p:cNvPr>
            <p:cNvSpPr/>
            <p:nvPr/>
          </p:nvSpPr>
          <p:spPr>
            <a:xfrm>
              <a:off x="6669682" y="2544373"/>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78" name="Freeform 377">
              <a:extLst>
                <a:ext uri="{FF2B5EF4-FFF2-40B4-BE49-F238E27FC236}">
                  <a16:creationId xmlns:a16="http://schemas.microsoft.com/office/drawing/2014/main" id="{E4C13E4F-FF3B-540C-7F62-7FFEA7173EC6}"/>
                </a:ext>
              </a:extLst>
            </p:cNvPr>
            <p:cNvSpPr/>
            <p:nvPr/>
          </p:nvSpPr>
          <p:spPr>
            <a:xfrm>
              <a:off x="6669682" y="2544373"/>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79" name="Freeform 378">
              <a:extLst>
                <a:ext uri="{FF2B5EF4-FFF2-40B4-BE49-F238E27FC236}">
                  <a16:creationId xmlns:a16="http://schemas.microsoft.com/office/drawing/2014/main" id="{E1E48534-A174-5B0C-4A12-1095D9D8432E}"/>
                </a:ext>
              </a:extLst>
            </p:cNvPr>
            <p:cNvSpPr/>
            <p:nvPr/>
          </p:nvSpPr>
          <p:spPr>
            <a:xfrm>
              <a:off x="2922535" y="1421377"/>
              <a:ext cx="17910" cy="17910"/>
            </a:xfrm>
            <a:custGeom>
              <a:avLst/>
              <a:gdLst/>
              <a:ahLst/>
              <a:cxnLst/>
              <a:rect l="l" t="t" r="r" b="b"/>
              <a:pathLst>
                <a:path w="12700" h="12700"/>
              </a:pathLst>
            </a:custGeom>
            <a:solidFill>
              <a:srgbClr val="000000"/>
            </a:solidFill>
            <a:ln w="12700" cap="flat">
              <a:solidFill>
                <a:srgbClr val="000000"/>
              </a:solidFill>
              <a:prstDash val="solid"/>
              <a:miter/>
            </a:ln>
          </p:spPr>
          <p:txBody>
            <a:bodyPr rtlCol="0" anchor="ctr"/>
            <a:lstStyle/>
            <a:p>
              <a:endParaRPr lang="en-US" sz="1400"/>
            </a:p>
          </p:txBody>
        </p:sp>
        <p:sp>
          <p:nvSpPr>
            <p:cNvPr id="380" name="Freeform 379">
              <a:extLst>
                <a:ext uri="{FF2B5EF4-FFF2-40B4-BE49-F238E27FC236}">
                  <a16:creationId xmlns:a16="http://schemas.microsoft.com/office/drawing/2014/main" id="{3EF1D379-5AE9-09FC-E170-FC96DAD87FDD}"/>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81" name="Freeform 380">
              <a:extLst>
                <a:ext uri="{FF2B5EF4-FFF2-40B4-BE49-F238E27FC236}">
                  <a16:creationId xmlns:a16="http://schemas.microsoft.com/office/drawing/2014/main" id="{4093B149-706A-CA06-86DE-7D22FBD51D02}"/>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82" name="Freeform 381">
              <a:extLst>
                <a:ext uri="{FF2B5EF4-FFF2-40B4-BE49-F238E27FC236}">
                  <a16:creationId xmlns:a16="http://schemas.microsoft.com/office/drawing/2014/main" id="{49BC9EAD-8A80-AEB2-146E-E770709C5745}"/>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83" name="Freeform 382">
              <a:extLst>
                <a:ext uri="{FF2B5EF4-FFF2-40B4-BE49-F238E27FC236}">
                  <a16:creationId xmlns:a16="http://schemas.microsoft.com/office/drawing/2014/main" id="{A1607643-80B5-5C99-9123-9423A560EF2B}"/>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384" name="Freeform 383">
              <a:extLst>
                <a:ext uri="{FF2B5EF4-FFF2-40B4-BE49-F238E27FC236}">
                  <a16:creationId xmlns:a16="http://schemas.microsoft.com/office/drawing/2014/main" id="{88FC174A-54D4-6728-A996-EF4BD570D07E}"/>
                </a:ext>
              </a:extLst>
            </p:cNvPr>
            <p:cNvSpPr/>
            <p:nvPr/>
          </p:nvSpPr>
          <p:spPr>
            <a:xfrm>
              <a:off x="7192160" y="2534215"/>
              <a:ext cx="139323" cy="460230"/>
            </a:xfrm>
            <a:custGeom>
              <a:avLst/>
              <a:gdLst>
                <a:gd name="connsiteX0" fmla="*/ 0 w 98793"/>
                <a:gd name="connsiteY0" fmla="*/ 326346 h 326345"/>
                <a:gd name="connsiteX1" fmla="*/ 98793 w 98793"/>
                <a:gd name="connsiteY1" fmla="*/ 326346 h 326345"/>
                <a:gd name="connsiteX2" fmla="*/ 98793 w 98793"/>
                <a:gd name="connsiteY2" fmla="*/ 0 h 326345"/>
                <a:gd name="connsiteX3" fmla="*/ 0 w 98793"/>
                <a:gd name="connsiteY3" fmla="*/ 0 h 326345"/>
                <a:gd name="connsiteX4" fmla="*/ 0 w 98793"/>
                <a:gd name="connsiteY4" fmla="*/ 326346 h 32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326345">
                  <a:moveTo>
                    <a:pt x="0" y="326346"/>
                  </a:moveTo>
                  <a:lnTo>
                    <a:pt x="98793" y="326346"/>
                  </a:lnTo>
                  <a:lnTo>
                    <a:pt x="98793" y="0"/>
                  </a:lnTo>
                  <a:lnTo>
                    <a:pt x="0" y="0"/>
                  </a:lnTo>
                  <a:lnTo>
                    <a:pt x="0" y="326346"/>
                  </a:lnTo>
                  <a:close/>
                </a:path>
              </a:pathLst>
            </a:custGeom>
            <a:solidFill>
              <a:srgbClr val="008000"/>
            </a:solidFill>
            <a:ln w="12700" cap="flat">
              <a:solidFill>
                <a:srgbClr val="000000"/>
              </a:solidFill>
              <a:prstDash val="solid"/>
              <a:miter/>
            </a:ln>
          </p:spPr>
          <p:txBody>
            <a:bodyPr rtlCol="0" anchor="ctr"/>
            <a:lstStyle/>
            <a:p>
              <a:endParaRPr lang="en-US" sz="1400"/>
            </a:p>
          </p:txBody>
        </p:sp>
        <p:sp>
          <p:nvSpPr>
            <p:cNvPr id="385" name="Freeform 384">
              <a:extLst>
                <a:ext uri="{FF2B5EF4-FFF2-40B4-BE49-F238E27FC236}">
                  <a16:creationId xmlns:a16="http://schemas.microsoft.com/office/drawing/2014/main" id="{6979D61A-AB1D-5285-0CCD-7A9C95426A9F}"/>
                </a:ext>
              </a:extLst>
            </p:cNvPr>
            <p:cNvSpPr/>
            <p:nvPr/>
          </p:nvSpPr>
          <p:spPr>
            <a:xfrm>
              <a:off x="7261814" y="2994445"/>
              <a:ext cx="17910" cy="534699"/>
            </a:xfrm>
            <a:custGeom>
              <a:avLst/>
              <a:gdLst>
                <a:gd name="connsiteX0" fmla="*/ 0 w 12700"/>
                <a:gd name="connsiteY0" fmla="*/ 0 h 379150"/>
                <a:gd name="connsiteX1" fmla="*/ 0 w 12700"/>
                <a:gd name="connsiteY1" fmla="*/ 379151 h 379150"/>
              </a:gdLst>
              <a:ahLst/>
              <a:cxnLst>
                <a:cxn ang="0">
                  <a:pos x="connsiteX0" y="connsiteY0"/>
                </a:cxn>
                <a:cxn ang="0">
                  <a:pos x="connsiteX1" y="connsiteY1"/>
                </a:cxn>
              </a:cxnLst>
              <a:rect l="l" t="t" r="r" b="b"/>
              <a:pathLst>
                <a:path w="12700" h="379150">
                  <a:moveTo>
                    <a:pt x="0" y="0"/>
                  </a:moveTo>
                  <a:lnTo>
                    <a:pt x="0" y="379151"/>
                  </a:lnTo>
                </a:path>
              </a:pathLst>
            </a:custGeom>
            <a:noFill/>
            <a:ln w="12700" cap="sq">
              <a:solidFill>
                <a:srgbClr val="000000"/>
              </a:solidFill>
              <a:prstDash val="solid"/>
              <a:round/>
            </a:ln>
          </p:spPr>
          <p:txBody>
            <a:bodyPr rtlCol="0" anchor="ctr"/>
            <a:lstStyle/>
            <a:p>
              <a:endParaRPr lang="en-US" sz="1400"/>
            </a:p>
          </p:txBody>
        </p:sp>
        <p:sp>
          <p:nvSpPr>
            <p:cNvPr id="386" name="Freeform 385">
              <a:extLst>
                <a:ext uri="{FF2B5EF4-FFF2-40B4-BE49-F238E27FC236}">
                  <a16:creationId xmlns:a16="http://schemas.microsoft.com/office/drawing/2014/main" id="{C06BA8FF-B1E5-F7CB-9B53-812501EADB47}"/>
                </a:ext>
              </a:extLst>
            </p:cNvPr>
            <p:cNvSpPr/>
            <p:nvPr/>
          </p:nvSpPr>
          <p:spPr>
            <a:xfrm>
              <a:off x="7261814" y="2356713"/>
              <a:ext cx="17910" cy="177501"/>
            </a:xfrm>
            <a:custGeom>
              <a:avLst/>
              <a:gdLst>
                <a:gd name="connsiteX0" fmla="*/ 0 w 12700"/>
                <a:gd name="connsiteY0" fmla="*/ 125865 h 125864"/>
                <a:gd name="connsiteX1" fmla="*/ 0 w 12700"/>
                <a:gd name="connsiteY1" fmla="*/ 0 h 125864"/>
              </a:gdLst>
              <a:ahLst/>
              <a:cxnLst>
                <a:cxn ang="0">
                  <a:pos x="connsiteX0" y="connsiteY0"/>
                </a:cxn>
                <a:cxn ang="0">
                  <a:pos x="connsiteX1" y="connsiteY1"/>
                </a:cxn>
              </a:cxnLst>
              <a:rect l="l" t="t" r="r" b="b"/>
              <a:pathLst>
                <a:path w="12700" h="125864">
                  <a:moveTo>
                    <a:pt x="0" y="125865"/>
                  </a:moveTo>
                  <a:lnTo>
                    <a:pt x="0" y="0"/>
                  </a:lnTo>
                </a:path>
              </a:pathLst>
            </a:custGeom>
            <a:noFill/>
            <a:ln w="12700" cap="sq">
              <a:solidFill>
                <a:srgbClr val="000000"/>
              </a:solidFill>
              <a:prstDash val="solid"/>
              <a:round/>
            </a:ln>
          </p:spPr>
          <p:txBody>
            <a:bodyPr rtlCol="0" anchor="ctr"/>
            <a:lstStyle/>
            <a:p>
              <a:endParaRPr lang="en-US" sz="1400"/>
            </a:p>
          </p:txBody>
        </p:sp>
        <p:sp>
          <p:nvSpPr>
            <p:cNvPr id="387" name="Freeform 386">
              <a:extLst>
                <a:ext uri="{FF2B5EF4-FFF2-40B4-BE49-F238E27FC236}">
                  <a16:creationId xmlns:a16="http://schemas.microsoft.com/office/drawing/2014/main" id="{DA157BF8-6976-6890-6C7E-9DCE3E597EEC}"/>
                </a:ext>
              </a:extLst>
            </p:cNvPr>
            <p:cNvSpPr/>
            <p:nvPr/>
          </p:nvSpPr>
          <p:spPr>
            <a:xfrm>
              <a:off x="7226977" y="3529145"/>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88" name="Freeform 387">
              <a:extLst>
                <a:ext uri="{FF2B5EF4-FFF2-40B4-BE49-F238E27FC236}">
                  <a16:creationId xmlns:a16="http://schemas.microsoft.com/office/drawing/2014/main" id="{19CA0403-625F-A6D1-8E06-2344FC82EBAC}"/>
                </a:ext>
              </a:extLst>
            </p:cNvPr>
            <p:cNvSpPr/>
            <p:nvPr/>
          </p:nvSpPr>
          <p:spPr>
            <a:xfrm>
              <a:off x="7226977" y="2356713"/>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89" name="Freeform 388">
              <a:extLst>
                <a:ext uri="{FF2B5EF4-FFF2-40B4-BE49-F238E27FC236}">
                  <a16:creationId xmlns:a16="http://schemas.microsoft.com/office/drawing/2014/main" id="{0D163DCD-974B-3E6F-4008-2906EEB5915E}"/>
                </a:ext>
              </a:extLst>
            </p:cNvPr>
            <p:cNvSpPr/>
            <p:nvPr/>
          </p:nvSpPr>
          <p:spPr>
            <a:xfrm>
              <a:off x="7470808" y="2272351"/>
              <a:ext cx="139323" cy="280111"/>
            </a:xfrm>
            <a:custGeom>
              <a:avLst/>
              <a:gdLst>
                <a:gd name="connsiteX0" fmla="*/ 0 w 98793"/>
                <a:gd name="connsiteY0" fmla="*/ 198624 h 198624"/>
                <a:gd name="connsiteX1" fmla="*/ 98793 w 98793"/>
                <a:gd name="connsiteY1" fmla="*/ 198624 h 198624"/>
                <a:gd name="connsiteX2" fmla="*/ 98793 w 98793"/>
                <a:gd name="connsiteY2" fmla="*/ 0 h 198624"/>
                <a:gd name="connsiteX3" fmla="*/ 0 w 98793"/>
                <a:gd name="connsiteY3" fmla="*/ 0 h 198624"/>
                <a:gd name="connsiteX4" fmla="*/ 0 w 98793"/>
                <a:gd name="connsiteY4" fmla="*/ 198624 h 19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198624">
                  <a:moveTo>
                    <a:pt x="0" y="198624"/>
                  </a:moveTo>
                  <a:lnTo>
                    <a:pt x="98793" y="198624"/>
                  </a:lnTo>
                  <a:lnTo>
                    <a:pt x="98793" y="0"/>
                  </a:lnTo>
                  <a:lnTo>
                    <a:pt x="0" y="0"/>
                  </a:lnTo>
                  <a:lnTo>
                    <a:pt x="0" y="198624"/>
                  </a:lnTo>
                  <a:close/>
                </a:path>
              </a:pathLst>
            </a:custGeom>
            <a:solidFill>
              <a:srgbClr val="008000"/>
            </a:solidFill>
            <a:ln w="12700" cap="flat">
              <a:solidFill>
                <a:srgbClr val="000000"/>
              </a:solidFill>
              <a:prstDash val="solid"/>
              <a:miter/>
            </a:ln>
          </p:spPr>
          <p:txBody>
            <a:bodyPr rtlCol="0" anchor="ctr"/>
            <a:lstStyle/>
            <a:p>
              <a:endParaRPr lang="en-US" sz="1400"/>
            </a:p>
          </p:txBody>
        </p:sp>
        <p:sp>
          <p:nvSpPr>
            <p:cNvPr id="390" name="Freeform 389">
              <a:extLst>
                <a:ext uri="{FF2B5EF4-FFF2-40B4-BE49-F238E27FC236}">
                  <a16:creationId xmlns:a16="http://schemas.microsoft.com/office/drawing/2014/main" id="{4C3C34A4-6405-D118-5A28-FF480A9E2B57}"/>
                </a:ext>
              </a:extLst>
            </p:cNvPr>
            <p:cNvSpPr/>
            <p:nvPr/>
          </p:nvSpPr>
          <p:spPr>
            <a:xfrm>
              <a:off x="7540461" y="2552463"/>
              <a:ext cx="17910" cy="6993"/>
            </a:xfrm>
            <a:custGeom>
              <a:avLst/>
              <a:gdLst>
                <a:gd name="connsiteX0" fmla="*/ 0 w 12700"/>
                <a:gd name="connsiteY0" fmla="*/ 0 h 4959"/>
                <a:gd name="connsiteX1" fmla="*/ 0 w 12700"/>
                <a:gd name="connsiteY1" fmla="*/ 4959 h 4959"/>
              </a:gdLst>
              <a:ahLst/>
              <a:cxnLst>
                <a:cxn ang="0">
                  <a:pos x="connsiteX0" y="connsiteY0"/>
                </a:cxn>
                <a:cxn ang="0">
                  <a:pos x="connsiteX1" y="connsiteY1"/>
                </a:cxn>
              </a:cxnLst>
              <a:rect l="l" t="t" r="r" b="b"/>
              <a:pathLst>
                <a:path w="12700" h="4959">
                  <a:moveTo>
                    <a:pt x="0" y="0"/>
                  </a:moveTo>
                  <a:lnTo>
                    <a:pt x="0" y="4959"/>
                  </a:lnTo>
                </a:path>
              </a:pathLst>
            </a:custGeom>
            <a:noFill/>
            <a:ln w="12700" cap="sq">
              <a:solidFill>
                <a:srgbClr val="000000"/>
              </a:solidFill>
              <a:prstDash val="solid"/>
              <a:round/>
            </a:ln>
          </p:spPr>
          <p:txBody>
            <a:bodyPr rtlCol="0" anchor="ctr"/>
            <a:lstStyle/>
            <a:p>
              <a:endParaRPr lang="en-US" sz="1400"/>
            </a:p>
          </p:txBody>
        </p:sp>
        <p:sp>
          <p:nvSpPr>
            <p:cNvPr id="391" name="Freeform 390">
              <a:extLst>
                <a:ext uri="{FF2B5EF4-FFF2-40B4-BE49-F238E27FC236}">
                  <a16:creationId xmlns:a16="http://schemas.microsoft.com/office/drawing/2014/main" id="{239C435B-7BC7-936B-06B6-5445A49AE3C8}"/>
                </a:ext>
              </a:extLst>
            </p:cNvPr>
            <p:cNvSpPr/>
            <p:nvPr/>
          </p:nvSpPr>
          <p:spPr>
            <a:xfrm>
              <a:off x="7540461" y="1999238"/>
              <a:ext cx="17910" cy="273113"/>
            </a:xfrm>
            <a:custGeom>
              <a:avLst/>
              <a:gdLst>
                <a:gd name="connsiteX0" fmla="*/ 0 w 12700"/>
                <a:gd name="connsiteY0" fmla="*/ 193662 h 193662"/>
                <a:gd name="connsiteX1" fmla="*/ 0 w 12700"/>
                <a:gd name="connsiteY1" fmla="*/ 0 h 193662"/>
              </a:gdLst>
              <a:ahLst/>
              <a:cxnLst>
                <a:cxn ang="0">
                  <a:pos x="connsiteX0" y="connsiteY0"/>
                </a:cxn>
                <a:cxn ang="0">
                  <a:pos x="connsiteX1" y="connsiteY1"/>
                </a:cxn>
              </a:cxnLst>
              <a:rect l="l" t="t" r="r" b="b"/>
              <a:pathLst>
                <a:path w="12700" h="193662">
                  <a:moveTo>
                    <a:pt x="0" y="193662"/>
                  </a:moveTo>
                  <a:lnTo>
                    <a:pt x="0" y="0"/>
                  </a:lnTo>
                </a:path>
              </a:pathLst>
            </a:custGeom>
            <a:noFill/>
            <a:ln w="12700" cap="sq">
              <a:solidFill>
                <a:srgbClr val="000000"/>
              </a:solidFill>
              <a:prstDash val="solid"/>
              <a:round/>
            </a:ln>
          </p:spPr>
          <p:txBody>
            <a:bodyPr rtlCol="0" anchor="ctr"/>
            <a:lstStyle/>
            <a:p>
              <a:endParaRPr lang="en-US" sz="1400"/>
            </a:p>
          </p:txBody>
        </p:sp>
        <p:sp>
          <p:nvSpPr>
            <p:cNvPr id="392" name="Freeform 391">
              <a:extLst>
                <a:ext uri="{FF2B5EF4-FFF2-40B4-BE49-F238E27FC236}">
                  <a16:creationId xmlns:a16="http://schemas.microsoft.com/office/drawing/2014/main" id="{768972F6-EEAF-E5F9-8815-7B8514C9CA33}"/>
                </a:ext>
              </a:extLst>
            </p:cNvPr>
            <p:cNvSpPr/>
            <p:nvPr/>
          </p:nvSpPr>
          <p:spPr>
            <a:xfrm>
              <a:off x="7505644" y="2559457"/>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93" name="Freeform 392">
              <a:extLst>
                <a:ext uri="{FF2B5EF4-FFF2-40B4-BE49-F238E27FC236}">
                  <a16:creationId xmlns:a16="http://schemas.microsoft.com/office/drawing/2014/main" id="{6EEE8A20-6FA9-1BDB-DFF0-AB89DA9AB7DE}"/>
                </a:ext>
              </a:extLst>
            </p:cNvPr>
            <p:cNvSpPr/>
            <p:nvPr/>
          </p:nvSpPr>
          <p:spPr>
            <a:xfrm>
              <a:off x="7505644" y="1999238"/>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394" name="Freeform 393">
              <a:extLst>
                <a:ext uri="{FF2B5EF4-FFF2-40B4-BE49-F238E27FC236}">
                  <a16:creationId xmlns:a16="http://schemas.microsoft.com/office/drawing/2014/main" id="{DC5BED62-7EA5-F832-4862-E01B35E6936C}"/>
                </a:ext>
              </a:extLst>
            </p:cNvPr>
            <p:cNvSpPr/>
            <p:nvPr/>
          </p:nvSpPr>
          <p:spPr>
            <a:xfrm>
              <a:off x="7749456" y="2308533"/>
              <a:ext cx="139323" cy="387780"/>
            </a:xfrm>
            <a:custGeom>
              <a:avLst/>
              <a:gdLst>
                <a:gd name="connsiteX0" fmla="*/ 0 w 98793"/>
                <a:gd name="connsiteY0" fmla="*/ 274972 h 274971"/>
                <a:gd name="connsiteX1" fmla="*/ 98793 w 98793"/>
                <a:gd name="connsiteY1" fmla="*/ 274972 h 274971"/>
                <a:gd name="connsiteX2" fmla="*/ 98793 w 98793"/>
                <a:gd name="connsiteY2" fmla="*/ 0 h 274971"/>
                <a:gd name="connsiteX3" fmla="*/ 0 w 98793"/>
                <a:gd name="connsiteY3" fmla="*/ 0 h 274971"/>
                <a:gd name="connsiteX4" fmla="*/ 0 w 98793"/>
                <a:gd name="connsiteY4" fmla="*/ 274972 h 274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274971">
                  <a:moveTo>
                    <a:pt x="0" y="274972"/>
                  </a:moveTo>
                  <a:lnTo>
                    <a:pt x="98793" y="274972"/>
                  </a:lnTo>
                  <a:lnTo>
                    <a:pt x="98793" y="0"/>
                  </a:lnTo>
                  <a:lnTo>
                    <a:pt x="0" y="0"/>
                  </a:lnTo>
                  <a:lnTo>
                    <a:pt x="0" y="274972"/>
                  </a:lnTo>
                  <a:close/>
                </a:path>
              </a:pathLst>
            </a:custGeom>
            <a:solidFill>
              <a:srgbClr val="008000"/>
            </a:solidFill>
            <a:ln w="12700" cap="flat">
              <a:solidFill>
                <a:srgbClr val="000000"/>
              </a:solidFill>
              <a:prstDash val="solid"/>
              <a:miter/>
            </a:ln>
          </p:spPr>
          <p:txBody>
            <a:bodyPr rtlCol="0" anchor="ctr"/>
            <a:lstStyle/>
            <a:p>
              <a:endParaRPr lang="en-US" sz="1400"/>
            </a:p>
          </p:txBody>
        </p:sp>
        <p:sp>
          <p:nvSpPr>
            <p:cNvPr id="395" name="Freeform 394">
              <a:extLst>
                <a:ext uri="{FF2B5EF4-FFF2-40B4-BE49-F238E27FC236}">
                  <a16:creationId xmlns:a16="http://schemas.microsoft.com/office/drawing/2014/main" id="{0A37AC47-C282-83BD-2C57-9219CD05D126}"/>
                </a:ext>
              </a:extLst>
            </p:cNvPr>
            <p:cNvSpPr/>
            <p:nvPr/>
          </p:nvSpPr>
          <p:spPr>
            <a:xfrm>
              <a:off x="7819127" y="2696312"/>
              <a:ext cx="17910" cy="381790"/>
            </a:xfrm>
            <a:custGeom>
              <a:avLst/>
              <a:gdLst>
                <a:gd name="connsiteX0" fmla="*/ 0 w 12700"/>
                <a:gd name="connsiteY0" fmla="*/ 0 h 270724"/>
                <a:gd name="connsiteX1" fmla="*/ 0 w 12700"/>
                <a:gd name="connsiteY1" fmla="*/ 270725 h 270724"/>
              </a:gdLst>
              <a:ahLst/>
              <a:cxnLst>
                <a:cxn ang="0">
                  <a:pos x="connsiteX0" y="connsiteY0"/>
                </a:cxn>
                <a:cxn ang="0">
                  <a:pos x="connsiteX1" y="connsiteY1"/>
                </a:cxn>
              </a:cxnLst>
              <a:rect l="l" t="t" r="r" b="b"/>
              <a:pathLst>
                <a:path w="12700" h="270724">
                  <a:moveTo>
                    <a:pt x="0" y="0"/>
                  </a:moveTo>
                  <a:lnTo>
                    <a:pt x="0" y="270725"/>
                  </a:lnTo>
                </a:path>
              </a:pathLst>
            </a:custGeom>
            <a:noFill/>
            <a:ln w="12700" cap="sq">
              <a:solidFill>
                <a:srgbClr val="000000"/>
              </a:solidFill>
              <a:prstDash val="solid"/>
              <a:round/>
            </a:ln>
          </p:spPr>
          <p:txBody>
            <a:bodyPr rtlCol="0" anchor="ctr"/>
            <a:lstStyle/>
            <a:p>
              <a:endParaRPr lang="en-US" sz="1400"/>
            </a:p>
          </p:txBody>
        </p:sp>
        <p:sp>
          <p:nvSpPr>
            <p:cNvPr id="396" name="Freeform 395">
              <a:extLst>
                <a:ext uri="{FF2B5EF4-FFF2-40B4-BE49-F238E27FC236}">
                  <a16:creationId xmlns:a16="http://schemas.microsoft.com/office/drawing/2014/main" id="{4FBF8590-175A-0435-297F-B0822F4F05D3}"/>
                </a:ext>
              </a:extLst>
            </p:cNvPr>
            <p:cNvSpPr/>
            <p:nvPr/>
          </p:nvSpPr>
          <p:spPr>
            <a:xfrm>
              <a:off x="7819127" y="2115689"/>
              <a:ext cx="17910" cy="192843"/>
            </a:xfrm>
            <a:custGeom>
              <a:avLst/>
              <a:gdLst>
                <a:gd name="connsiteX0" fmla="*/ 0 w 12700"/>
                <a:gd name="connsiteY0" fmla="*/ 136743 h 136743"/>
                <a:gd name="connsiteX1" fmla="*/ 0 w 12700"/>
                <a:gd name="connsiteY1" fmla="*/ 0 h 136743"/>
              </a:gdLst>
              <a:ahLst/>
              <a:cxnLst>
                <a:cxn ang="0">
                  <a:pos x="connsiteX0" y="connsiteY0"/>
                </a:cxn>
                <a:cxn ang="0">
                  <a:pos x="connsiteX1" y="connsiteY1"/>
                </a:cxn>
              </a:cxnLst>
              <a:rect l="l" t="t" r="r" b="b"/>
              <a:pathLst>
                <a:path w="12700" h="136743">
                  <a:moveTo>
                    <a:pt x="0" y="136743"/>
                  </a:moveTo>
                  <a:lnTo>
                    <a:pt x="0" y="0"/>
                  </a:lnTo>
                </a:path>
              </a:pathLst>
            </a:custGeom>
            <a:noFill/>
            <a:ln w="12700" cap="sq">
              <a:solidFill>
                <a:srgbClr val="000000"/>
              </a:solidFill>
              <a:prstDash val="solid"/>
              <a:round/>
            </a:ln>
          </p:spPr>
          <p:txBody>
            <a:bodyPr rtlCol="0" anchor="ctr"/>
            <a:lstStyle/>
            <a:p>
              <a:endParaRPr lang="en-US" sz="1400"/>
            </a:p>
          </p:txBody>
        </p:sp>
        <p:sp>
          <p:nvSpPr>
            <p:cNvPr id="397" name="Freeform 396">
              <a:extLst>
                <a:ext uri="{FF2B5EF4-FFF2-40B4-BE49-F238E27FC236}">
                  <a16:creationId xmlns:a16="http://schemas.microsoft.com/office/drawing/2014/main" id="{930840D2-95ED-439D-719D-77CD5696BE57}"/>
                </a:ext>
              </a:extLst>
            </p:cNvPr>
            <p:cNvSpPr/>
            <p:nvPr/>
          </p:nvSpPr>
          <p:spPr>
            <a:xfrm>
              <a:off x="7784291" y="3078104"/>
              <a:ext cx="69671" cy="17910"/>
            </a:xfrm>
            <a:custGeom>
              <a:avLst/>
              <a:gdLst>
                <a:gd name="connsiteX0" fmla="*/ 0 w 49403"/>
                <a:gd name="connsiteY0" fmla="*/ 0 h 12700"/>
                <a:gd name="connsiteX1" fmla="*/ 49403 w 49403"/>
                <a:gd name="connsiteY1" fmla="*/ 0 h 12700"/>
              </a:gdLst>
              <a:ahLst/>
              <a:cxnLst>
                <a:cxn ang="0">
                  <a:pos x="connsiteX0" y="connsiteY0"/>
                </a:cxn>
                <a:cxn ang="0">
                  <a:pos x="connsiteX1" y="connsiteY1"/>
                </a:cxn>
              </a:cxnLst>
              <a:rect l="l" t="t" r="r" b="b"/>
              <a:pathLst>
                <a:path w="49403"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98" name="Freeform 397">
              <a:extLst>
                <a:ext uri="{FF2B5EF4-FFF2-40B4-BE49-F238E27FC236}">
                  <a16:creationId xmlns:a16="http://schemas.microsoft.com/office/drawing/2014/main" id="{C6D72F6C-042E-A019-1248-E75C06C5B693}"/>
                </a:ext>
              </a:extLst>
            </p:cNvPr>
            <p:cNvSpPr/>
            <p:nvPr/>
          </p:nvSpPr>
          <p:spPr>
            <a:xfrm>
              <a:off x="7784291" y="2115689"/>
              <a:ext cx="69671" cy="17910"/>
            </a:xfrm>
            <a:custGeom>
              <a:avLst/>
              <a:gdLst>
                <a:gd name="connsiteX0" fmla="*/ 0 w 49403"/>
                <a:gd name="connsiteY0" fmla="*/ 0 h 12700"/>
                <a:gd name="connsiteX1" fmla="*/ 49403 w 49403"/>
                <a:gd name="connsiteY1" fmla="*/ 0 h 12700"/>
              </a:gdLst>
              <a:ahLst/>
              <a:cxnLst>
                <a:cxn ang="0">
                  <a:pos x="connsiteX0" y="connsiteY0"/>
                </a:cxn>
                <a:cxn ang="0">
                  <a:pos x="connsiteX1" y="connsiteY1"/>
                </a:cxn>
              </a:cxnLst>
              <a:rect l="l" t="t" r="r" b="b"/>
              <a:pathLst>
                <a:path w="49403"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399" name="Freeform 398">
              <a:extLst>
                <a:ext uri="{FF2B5EF4-FFF2-40B4-BE49-F238E27FC236}">
                  <a16:creationId xmlns:a16="http://schemas.microsoft.com/office/drawing/2014/main" id="{49D9DE22-28AD-E253-442F-BE55D8BE630D}"/>
                </a:ext>
              </a:extLst>
            </p:cNvPr>
            <p:cNvSpPr/>
            <p:nvPr/>
          </p:nvSpPr>
          <p:spPr>
            <a:xfrm>
              <a:off x="8028122" y="2323190"/>
              <a:ext cx="139323" cy="448880"/>
            </a:xfrm>
            <a:custGeom>
              <a:avLst/>
              <a:gdLst>
                <a:gd name="connsiteX0" fmla="*/ 0 w 98793"/>
                <a:gd name="connsiteY0" fmla="*/ 318298 h 318297"/>
                <a:gd name="connsiteX1" fmla="*/ 98793 w 98793"/>
                <a:gd name="connsiteY1" fmla="*/ 318298 h 318297"/>
                <a:gd name="connsiteX2" fmla="*/ 98793 w 98793"/>
                <a:gd name="connsiteY2" fmla="*/ 0 h 318297"/>
                <a:gd name="connsiteX3" fmla="*/ 0 w 98793"/>
                <a:gd name="connsiteY3" fmla="*/ 0 h 318297"/>
                <a:gd name="connsiteX4" fmla="*/ 0 w 98793"/>
                <a:gd name="connsiteY4" fmla="*/ 318298 h 31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318297">
                  <a:moveTo>
                    <a:pt x="0" y="318298"/>
                  </a:moveTo>
                  <a:lnTo>
                    <a:pt x="98793" y="318298"/>
                  </a:lnTo>
                  <a:lnTo>
                    <a:pt x="98793" y="0"/>
                  </a:lnTo>
                  <a:lnTo>
                    <a:pt x="0" y="0"/>
                  </a:lnTo>
                  <a:lnTo>
                    <a:pt x="0" y="318298"/>
                  </a:lnTo>
                  <a:close/>
                </a:path>
              </a:pathLst>
            </a:custGeom>
            <a:solidFill>
              <a:srgbClr val="008000"/>
            </a:solidFill>
            <a:ln w="12700" cap="flat">
              <a:solidFill>
                <a:srgbClr val="000000"/>
              </a:solidFill>
              <a:prstDash val="solid"/>
              <a:miter/>
            </a:ln>
          </p:spPr>
          <p:txBody>
            <a:bodyPr rtlCol="0" anchor="ctr"/>
            <a:lstStyle/>
            <a:p>
              <a:endParaRPr lang="en-US" sz="1400"/>
            </a:p>
          </p:txBody>
        </p:sp>
        <p:sp>
          <p:nvSpPr>
            <p:cNvPr id="400" name="Freeform 399">
              <a:extLst>
                <a:ext uri="{FF2B5EF4-FFF2-40B4-BE49-F238E27FC236}">
                  <a16:creationId xmlns:a16="http://schemas.microsoft.com/office/drawing/2014/main" id="{43C8BB00-7CA9-9CAA-CD49-D3B5E72E2DB5}"/>
                </a:ext>
              </a:extLst>
            </p:cNvPr>
            <p:cNvSpPr/>
            <p:nvPr/>
          </p:nvSpPr>
          <p:spPr>
            <a:xfrm>
              <a:off x="8097774" y="2772071"/>
              <a:ext cx="17910" cy="278213"/>
            </a:xfrm>
            <a:custGeom>
              <a:avLst/>
              <a:gdLst>
                <a:gd name="connsiteX0" fmla="*/ 0 w 12700"/>
                <a:gd name="connsiteY0" fmla="*/ 0 h 197278"/>
                <a:gd name="connsiteX1" fmla="*/ 0 w 12700"/>
                <a:gd name="connsiteY1" fmla="*/ 197278 h 197278"/>
              </a:gdLst>
              <a:ahLst/>
              <a:cxnLst>
                <a:cxn ang="0">
                  <a:pos x="connsiteX0" y="connsiteY0"/>
                </a:cxn>
                <a:cxn ang="0">
                  <a:pos x="connsiteX1" y="connsiteY1"/>
                </a:cxn>
              </a:cxnLst>
              <a:rect l="l" t="t" r="r" b="b"/>
              <a:pathLst>
                <a:path w="12700" h="197278">
                  <a:moveTo>
                    <a:pt x="0" y="0"/>
                  </a:moveTo>
                  <a:lnTo>
                    <a:pt x="0" y="197278"/>
                  </a:lnTo>
                </a:path>
              </a:pathLst>
            </a:custGeom>
            <a:noFill/>
            <a:ln w="12700" cap="sq">
              <a:solidFill>
                <a:srgbClr val="000000"/>
              </a:solidFill>
              <a:prstDash val="solid"/>
              <a:round/>
            </a:ln>
          </p:spPr>
          <p:txBody>
            <a:bodyPr rtlCol="0" anchor="ctr"/>
            <a:lstStyle/>
            <a:p>
              <a:endParaRPr lang="en-US" sz="1400"/>
            </a:p>
          </p:txBody>
        </p:sp>
        <p:sp>
          <p:nvSpPr>
            <p:cNvPr id="401" name="Freeform 400">
              <a:extLst>
                <a:ext uri="{FF2B5EF4-FFF2-40B4-BE49-F238E27FC236}">
                  <a16:creationId xmlns:a16="http://schemas.microsoft.com/office/drawing/2014/main" id="{3B0B724A-C1C9-CB5C-E582-095C4FF25538}"/>
                </a:ext>
              </a:extLst>
            </p:cNvPr>
            <p:cNvSpPr/>
            <p:nvPr/>
          </p:nvSpPr>
          <p:spPr>
            <a:xfrm>
              <a:off x="8097774" y="2152523"/>
              <a:ext cx="17910" cy="170666"/>
            </a:xfrm>
            <a:custGeom>
              <a:avLst/>
              <a:gdLst>
                <a:gd name="connsiteX0" fmla="*/ 0 w 12700"/>
                <a:gd name="connsiteY0" fmla="*/ 121018 h 121018"/>
                <a:gd name="connsiteX1" fmla="*/ 0 w 12700"/>
                <a:gd name="connsiteY1" fmla="*/ 0 h 121018"/>
              </a:gdLst>
              <a:ahLst/>
              <a:cxnLst>
                <a:cxn ang="0">
                  <a:pos x="connsiteX0" y="connsiteY0"/>
                </a:cxn>
                <a:cxn ang="0">
                  <a:pos x="connsiteX1" y="connsiteY1"/>
                </a:cxn>
              </a:cxnLst>
              <a:rect l="l" t="t" r="r" b="b"/>
              <a:pathLst>
                <a:path w="12700" h="121018">
                  <a:moveTo>
                    <a:pt x="0" y="121018"/>
                  </a:moveTo>
                  <a:lnTo>
                    <a:pt x="0" y="0"/>
                  </a:lnTo>
                </a:path>
              </a:pathLst>
            </a:custGeom>
            <a:noFill/>
            <a:ln w="12700" cap="sq">
              <a:solidFill>
                <a:srgbClr val="000000"/>
              </a:solidFill>
              <a:prstDash val="solid"/>
              <a:round/>
            </a:ln>
          </p:spPr>
          <p:txBody>
            <a:bodyPr rtlCol="0" anchor="ctr"/>
            <a:lstStyle/>
            <a:p>
              <a:endParaRPr lang="en-US" sz="1400"/>
            </a:p>
          </p:txBody>
        </p:sp>
        <p:sp>
          <p:nvSpPr>
            <p:cNvPr id="402" name="Freeform 401">
              <a:extLst>
                <a:ext uri="{FF2B5EF4-FFF2-40B4-BE49-F238E27FC236}">
                  <a16:creationId xmlns:a16="http://schemas.microsoft.com/office/drawing/2014/main" id="{B8CFC1E3-EED1-D5C9-102C-371B8924828C}"/>
                </a:ext>
              </a:extLst>
            </p:cNvPr>
            <p:cNvSpPr/>
            <p:nvPr/>
          </p:nvSpPr>
          <p:spPr>
            <a:xfrm>
              <a:off x="8062939" y="3050284"/>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03" name="Freeform 402">
              <a:extLst>
                <a:ext uri="{FF2B5EF4-FFF2-40B4-BE49-F238E27FC236}">
                  <a16:creationId xmlns:a16="http://schemas.microsoft.com/office/drawing/2014/main" id="{F7D409D5-163D-D619-F3C1-452B2731FB01}"/>
                </a:ext>
              </a:extLst>
            </p:cNvPr>
            <p:cNvSpPr/>
            <p:nvPr/>
          </p:nvSpPr>
          <p:spPr>
            <a:xfrm>
              <a:off x="8062939" y="2152523"/>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04" name="Freeform 403">
              <a:extLst>
                <a:ext uri="{FF2B5EF4-FFF2-40B4-BE49-F238E27FC236}">
                  <a16:creationId xmlns:a16="http://schemas.microsoft.com/office/drawing/2014/main" id="{39385AA5-3951-A26D-384B-661FF36E6583}"/>
                </a:ext>
              </a:extLst>
            </p:cNvPr>
            <p:cNvSpPr/>
            <p:nvPr/>
          </p:nvSpPr>
          <p:spPr>
            <a:xfrm>
              <a:off x="8306768" y="2377427"/>
              <a:ext cx="139323" cy="17910"/>
            </a:xfrm>
            <a:custGeom>
              <a:avLst/>
              <a:gdLst>
                <a:gd name="connsiteX0" fmla="*/ 0 w 98793"/>
                <a:gd name="connsiteY0" fmla="*/ 0 h 12700"/>
                <a:gd name="connsiteX1" fmla="*/ 98794 w 98793"/>
                <a:gd name="connsiteY1" fmla="*/ 0 h 12700"/>
                <a:gd name="connsiteX2" fmla="*/ 98794 w 98793"/>
                <a:gd name="connsiteY2" fmla="*/ 0 h 12700"/>
                <a:gd name="connsiteX3" fmla="*/ 0 w 98793"/>
                <a:gd name="connsiteY3" fmla="*/ 0 h 12700"/>
                <a:gd name="connsiteX4" fmla="*/ 0 w 98793"/>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12700">
                  <a:moveTo>
                    <a:pt x="0" y="0"/>
                  </a:moveTo>
                  <a:lnTo>
                    <a:pt x="98794" y="0"/>
                  </a:lnTo>
                  <a:lnTo>
                    <a:pt x="98794" y="0"/>
                  </a:lnTo>
                  <a:lnTo>
                    <a:pt x="0" y="0"/>
                  </a:lnTo>
                  <a:lnTo>
                    <a:pt x="0" y="0"/>
                  </a:lnTo>
                  <a:close/>
                </a:path>
              </a:pathLst>
            </a:custGeom>
            <a:solidFill>
              <a:srgbClr val="008000"/>
            </a:solidFill>
            <a:ln w="12700" cap="flat">
              <a:solidFill>
                <a:srgbClr val="000000"/>
              </a:solidFill>
              <a:prstDash val="solid"/>
              <a:miter/>
            </a:ln>
          </p:spPr>
          <p:txBody>
            <a:bodyPr rtlCol="0" anchor="ctr"/>
            <a:lstStyle/>
            <a:p>
              <a:endParaRPr lang="en-US" sz="1400"/>
            </a:p>
          </p:txBody>
        </p:sp>
        <p:sp>
          <p:nvSpPr>
            <p:cNvPr id="405" name="Freeform 404">
              <a:extLst>
                <a:ext uri="{FF2B5EF4-FFF2-40B4-BE49-F238E27FC236}">
                  <a16:creationId xmlns:a16="http://schemas.microsoft.com/office/drawing/2014/main" id="{4FA88D58-A5C5-53DF-87C1-C6D7F2A56827}"/>
                </a:ext>
              </a:extLst>
            </p:cNvPr>
            <p:cNvSpPr/>
            <p:nvPr/>
          </p:nvSpPr>
          <p:spPr>
            <a:xfrm>
              <a:off x="8376441" y="2377427"/>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406" name="Freeform 405">
              <a:extLst>
                <a:ext uri="{FF2B5EF4-FFF2-40B4-BE49-F238E27FC236}">
                  <a16:creationId xmlns:a16="http://schemas.microsoft.com/office/drawing/2014/main" id="{1E34A28B-C4E9-A554-EAEC-E070546AD337}"/>
                </a:ext>
              </a:extLst>
            </p:cNvPr>
            <p:cNvSpPr/>
            <p:nvPr/>
          </p:nvSpPr>
          <p:spPr>
            <a:xfrm>
              <a:off x="8376441" y="2377427"/>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407" name="Freeform 406">
              <a:extLst>
                <a:ext uri="{FF2B5EF4-FFF2-40B4-BE49-F238E27FC236}">
                  <a16:creationId xmlns:a16="http://schemas.microsoft.com/office/drawing/2014/main" id="{3628874D-768B-C66E-8A43-9CCA09962AB7}"/>
                </a:ext>
              </a:extLst>
            </p:cNvPr>
            <p:cNvSpPr/>
            <p:nvPr/>
          </p:nvSpPr>
          <p:spPr>
            <a:xfrm>
              <a:off x="8341605" y="2377427"/>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408" name="Freeform 407">
              <a:extLst>
                <a:ext uri="{FF2B5EF4-FFF2-40B4-BE49-F238E27FC236}">
                  <a16:creationId xmlns:a16="http://schemas.microsoft.com/office/drawing/2014/main" id="{E84C63FE-9E75-5194-B9B5-A79B29CF0937}"/>
                </a:ext>
              </a:extLst>
            </p:cNvPr>
            <p:cNvSpPr/>
            <p:nvPr/>
          </p:nvSpPr>
          <p:spPr>
            <a:xfrm>
              <a:off x="8341605" y="2377427"/>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409" name="Freeform 408">
              <a:extLst>
                <a:ext uri="{FF2B5EF4-FFF2-40B4-BE49-F238E27FC236}">
                  <a16:creationId xmlns:a16="http://schemas.microsoft.com/office/drawing/2014/main" id="{7726CA4D-E4FB-176B-703A-0E6E2008CB1A}"/>
                </a:ext>
              </a:extLst>
            </p:cNvPr>
            <p:cNvSpPr/>
            <p:nvPr/>
          </p:nvSpPr>
          <p:spPr>
            <a:xfrm>
              <a:off x="2922535" y="1421377"/>
              <a:ext cx="17910" cy="17910"/>
            </a:xfrm>
            <a:custGeom>
              <a:avLst/>
              <a:gdLst/>
              <a:ahLst/>
              <a:cxnLst/>
              <a:rect l="l" t="t" r="r" b="b"/>
              <a:pathLst>
                <a:path w="12700" h="12700"/>
              </a:pathLst>
            </a:custGeom>
            <a:solidFill>
              <a:srgbClr val="000000"/>
            </a:solidFill>
            <a:ln w="12700" cap="flat">
              <a:solidFill>
                <a:srgbClr val="000000"/>
              </a:solidFill>
              <a:prstDash val="solid"/>
              <a:miter/>
            </a:ln>
          </p:spPr>
          <p:txBody>
            <a:bodyPr rtlCol="0" anchor="ctr"/>
            <a:lstStyle/>
            <a:p>
              <a:endParaRPr lang="en-US" sz="1400"/>
            </a:p>
          </p:txBody>
        </p:sp>
        <p:sp>
          <p:nvSpPr>
            <p:cNvPr id="410" name="Freeform 409">
              <a:extLst>
                <a:ext uri="{FF2B5EF4-FFF2-40B4-BE49-F238E27FC236}">
                  <a16:creationId xmlns:a16="http://schemas.microsoft.com/office/drawing/2014/main" id="{C76F13B0-C2B9-E114-FE5F-53B377038C9E}"/>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11" name="Freeform 410">
              <a:extLst>
                <a:ext uri="{FF2B5EF4-FFF2-40B4-BE49-F238E27FC236}">
                  <a16:creationId xmlns:a16="http://schemas.microsoft.com/office/drawing/2014/main" id="{DE560FEB-28EA-88AD-9B90-FAEE0B71251A}"/>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12" name="Freeform 411">
              <a:extLst>
                <a:ext uri="{FF2B5EF4-FFF2-40B4-BE49-F238E27FC236}">
                  <a16:creationId xmlns:a16="http://schemas.microsoft.com/office/drawing/2014/main" id="{E6B779E5-A60B-8564-BBA6-5BD99E4F0564}"/>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13" name="Freeform 412">
              <a:extLst>
                <a:ext uri="{FF2B5EF4-FFF2-40B4-BE49-F238E27FC236}">
                  <a16:creationId xmlns:a16="http://schemas.microsoft.com/office/drawing/2014/main" id="{AF5E4A2F-A48B-7432-E112-D6B96902C6D7}"/>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14" name="Freeform 413">
              <a:extLst>
                <a:ext uri="{FF2B5EF4-FFF2-40B4-BE49-F238E27FC236}">
                  <a16:creationId xmlns:a16="http://schemas.microsoft.com/office/drawing/2014/main" id="{3AFC5822-335E-0279-A210-A79B1CC750FB}"/>
                </a:ext>
              </a:extLst>
            </p:cNvPr>
            <p:cNvSpPr/>
            <p:nvPr/>
          </p:nvSpPr>
          <p:spPr>
            <a:xfrm>
              <a:off x="8864082" y="2901018"/>
              <a:ext cx="139323" cy="101698"/>
            </a:xfrm>
            <a:custGeom>
              <a:avLst/>
              <a:gdLst>
                <a:gd name="connsiteX0" fmla="*/ 0 w 98793"/>
                <a:gd name="connsiteY0" fmla="*/ 72113 h 72113"/>
                <a:gd name="connsiteX1" fmla="*/ 98794 w 98793"/>
                <a:gd name="connsiteY1" fmla="*/ 72113 h 72113"/>
                <a:gd name="connsiteX2" fmla="*/ 98794 w 98793"/>
                <a:gd name="connsiteY2" fmla="*/ 0 h 72113"/>
                <a:gd name="connsiteX3" fmla="*/ 0 w 98793"/>
                <a:gd name="connsiteY3" fmla="*/ 0 h 72113"/>
                <a:gd name="connsiteX4" fmla="*/ 0 w 98793"/>
                <a:gd name="connsiteY4" fmla="*/ 72113 h 7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72113">
                  <a:moveTo>
                    <a:pt x="0" y="72113"/>
                  </a:moveTo>
                  <a:lnTo>
                    <a:pt x="98794" y="72113"/>
                  </a:lnTo>
                  <a:lnTo>
                    <a:pt x="98794" y="0"/>
                  </a:lnTo>
                  <a:lnTo>
                    <a:pt x="0" y="0"/>
                  </a:lnTo>
                  <a:lnTo>
                    <a:pt x="0" y="72113"/>
                  </a:lnTo>
                  <a:close/>
                </a:path>
              </a:pathLst>
            </a:custGeom>
            <a:solidFill>
              <a:srgbClr val="BF00BF"/>
            </a:solidFill>
            <a:ln w="12700" cap="flat">
              <a:solidFill>
                <a:srgbClr val="000000"/>
              </a:solidFill>
              <a:prstDash val="solid"/>
              <a:miter/>
            </a:ln>
          </p:spPr>
          <p:txBody>
            <a:bodyPr rtlCol="0" anchor="ctr"/>
            <a:lstStyle/>
            <a:p>
              <a:endParaRPr lang="en-US" sz="1400"/>
            </a:p>
          </p:txBody>
        </p:sp>
        <p:sp>
          <p:nvSpPr>
            <p:cNvPr id="415" name="Freeform 414">
              <a:extLst>
                <a:ext uri="{FF2B5EF4-FFF2-40B4-BE49-F238E27FC236}">
                  <a16:creationId xmlns:a16="http://schemas.microsoft.com/office/drawing/2014/main" id="{01195F6B-897A-C6EA-9D13-B59334CFE69F}"/>
                </a:ext>
              </a:extLst>
            </p:cNvPr>
            <p:cNvSpPr/>
            <p:nvPr/>
          </p:nvSpPr>
          <p:spPr>
            <a:xfrm>
              <a:off x="8933736" y="3002716"/>
              <a:ext cx="17910" cy="744755"/>
            </a:xfrm>
            <a:custGeom>
              <a:avLst/>
              <a:gdLst>
                <a:gd name="connsiteX0" fmla="*/ 0 w 12700"/>
                <a:gd name="connsiteY0" fmla="*/ 0 h 528099"/>
                <a:gd name="connsiteX1" fmla="*/ 0 w 12700"/>
                <a:gd name="connsiteY1" fmla="*/ 528099 h 528099"/>
              </a:gdLst>
              <a:ahLst/>
              <a:cxnLst>
                <a:cxn ang="0">
                  <a:pos x="connsiteX0" y="connsiteY0"/>
                </a:cxn>
                <a:cxn ang="0">
                  <a:pos x="connsiteX1" y="connsiteY1"/>
                </a:cxn>
              </a:cxnLst>
              <a:rect l="l" t="t" r="r" b="b"/>
              <a:pathLst>
                <a:path w="12700" h="528099">
                  <a:moveTo>
                    <a:pt x="0" y="0"/>
                  </a:moveTo>
                  <a:lnTo>
                    <a:pt x="0" y="528099"/>
                  </a:lnTo>
                </a:path>
              </a:pathLst>
            </a:custGeom>
            <a:noFill/>
            <a:ln w="12700" cap="sq">
              <a:solidFill>
                <a:srgbClr val="000000"/>
              </a:solidFill>
              <a:prstDash val="solid"/>
              <a:round/>
            </a:ln>
          </p:spPr>
          <p:txBody>
            <a:bodyPr rtlCol="0" anchor="ctr"/>
            <a:lstStyle/>
            <a:p>
              <a:endParaRPr lang="en-US" sz="1400"/>
            </a:p>
          </p:txBody>
        </p:sp>
        <p:sp>
          <p:nvSpPr>
            <p:cNvPr id="416" name="Freeform 415">
              <a:extLst>
                <a:ext uri="{FF2B5EF4-FFF2-40B4-BE49-F238E27FC236}">
                  <a16:creationId xmlns:a16="http://schemas.microsoft.com/office/drawing/2014/main" id="{57240531-BE83-9B57-E8DD-5EDD107F7620}"/>
                </a:ext>
              </a:extLst>
            </p:cNvPr>
            <p:cNvSpPr/>
            <p:nvPr/>
          </p:nvSpPr>
          <p:spPr>
            <a:xfrm>
              <a:off x="8933736" y="2489275"/>
              <a:ext cx="17910" cy="411741"/>
            </a:xfrm>
            <a:custGeom>
              <a:avLst/>
              <a:gdLst>
                <a:gd name="connsiteX0" fmla="*/ 0 w 12700"/>
                <a:gd name="connsiteY0" fmla="*/ 291963 h 291962"/>
                <a:gd name="connsiteX1" fmla="*/ 0 w 12700"/>
                <a:gd name="connsiteY1" fmla="*/ 0 h 291962"/>
              </a:gdLst>
              <a:ahLst/>
              <a:cxnLst>
                <a:cxn ang="0">
                  <a:pos x="connsiteX0" y="connsiteY0"/>
                </a:cxn>
                <a:cxn ang="0">
                  <a:pos x="connsiteX1" y="connsiteY1"/>
                </a:cxn>
              </a:cxnLst>
              <a:rect l="l" t="t" r="r" b="b"/>
              <a:pathLst>
                <a:path w="12700" h="291962">
                  <a:moveTo>
                    <a:pt x="0" y="291963"/>
                  </a:moveTo>
                  <a:lnTo>
                    <a:pt x="0" y="0"/>
                  </a:lnTo>
                </a:path>
              </a:pathLst>
            </a:custGeom>
            <a:noFill/>
            <a:ln w="12700" cap="sq">
              <a:solidFill>
                <a:srgbClr val="000000"/>
              </a:solidFill>
              <a:prstDash val="solid"/>
              <a:round/>
            </a:ln>
          </p:spPr>
          <p:txBody>
            <a:bodyPr rtlCol="0" anchor="ctr"/>
            <a:lstStyle/>
            <a:p>
              <a:endParaRPr lang="en-US" sz="1400"/>
            </a:p>
          </p:txBody>
        </p:sp>
        <p:sp>
          <p:nvSpPr>
            <p:cNvPr id="417" name="Freeform 416">
              <a:extLst>
                <a:ext uri="{FF2B5EF4-FFF2-40B4-BE49-F238E27FC236}">
                  <a16:creationId xmlns:a16="http://schemas.microsoft.com/office/drawing/2014/main" id="{2C433360-024B-810C-7653-2EBCA47E333F}"/>
                </a:ext>
              </a:extLst>
            </p:cNvPr>
            <p:cNvSpPr/>
            <p:nvPr/>
          </p:nvSpPr>
          <p:spPr>
            <a:xfrm>
              <a:off x="8898900" y="3747471"/>
              <a:ext cx="69671" cy="17910"/>
            </a:xfrm>
            <a:custGeom>
              <a:avLst/>
              <a:gdLst>
                <a:gd name="connsiteX0" fmla="*/ 0 w 49403"/>
                <a:gd name="connsiteY0" fmla="*/ 0 h 12700"/>
                <a:gd name="connsiteX1" fmla="*/ 49403 w 49403"/>
                <a:gd name="connsiteY1" fmla="*/ 0 h 12700"/>
              </a:gdLst>
              <a:ahLst/>
              <a:cxnLst>
                <a:cxn ang="0">
                  <a:pos x="connsiteX0" y="connsiteY0"/>
                </a:cxn>
                <a:cxn ang="0">
                  <a:pos x="connsiteX1" y="connsiteY1"/>
                </a:cxn>
              </a:cxnLst>
              <a:rect l="l" t="t" r="r" b="b"/>
              <a:pathLst>
                <a:path w="49403"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18" name="Freeform 417">
              <a:extLst>
                <a:ext uri="{FF2B5EF4-FFF2-40B4-BE49-F238E27FC236}">
                  <a16:creationId xmlns:a16="http://schemas.microsoft.com/office/drawing/2014/main" id="{C76CC71D-BBF8-4BDD-1E9B-28A6DB642CE0}"/>
                </a:ext>
              </a:extLst>
            </p:cNvPr>
            <p:cNvSpPr/>
            <p:nvPr/>
          </p:nvSpPr>
          <p:spPr>
            <a:xfrm>
              <a:off x="8898900" y="2489275"/>
              <a:ext cx="69671" cy="17910"/>
            </a:xfrm>
            <a:custGeom>
              <a:avLst/>
              <a:gdLst>
                <a:gd name="connsiteX0" fmla="*/ 0 w 49403"/>
                <a:gd name="connsiteY0" fmla="*/ 0 h 12700"/>
                <a:gd name="connsiteX1" fmla="*/ 49403 w 49403"/>
                <a:gd name="connsiteY1" fmla="*/ 0 h 12700"/>
              </a:gdLst>
              <a:ahLst/>
              <a:cxnLst>
                <a:cxn ang="0">
                  <a:pos x="connsiteX0" y="connsiteY0"/>
                </a:cxn>
                <a:cxn ang="0">
                  <a:pos x="connsiteX1" y="connsiteY1"/>
                </a:cxn>
              </a:cxnLst>
              <a:rect l="l" t="t" r="r" b="b"/>
              <a:pathLst>
                <a:path w="49403"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19" name="Freeform 418">
              <a:extLst>
                <a:ext uri="{FF2B5EF4-FFF2-40B4-BE49-F238E27FC236}">
                  <a16:creationId xmlns:a16="http://schemas.microsoft.com/office/drawing/2014/main" id="{B60F69F4-5A19-EE66-7E4F-7D8669EA159A}"/>
                </a:ext>
              </a:extLst>
            </p:cNvPr>
            <p:cNvSpPr/>
            <p:nvPr/>
          </p:nvSpPr>
          <p:spPr>
            <a:xfrm>
              <a:off x="9142730" y="2227628"/>
              <a:ext cx="139323" cy="77656"/>
            </a:xfrm>
            <a:custGeom>
              <a:avLst/>
              <a:gdLst>
                <a:gd name="connsiteX0" fmla="*/ 0 w 98793"/>
                <a:gd name="connsiteY0" fmla="*/ 55066 h 55065"/>
                <a:gd name="connsiteX1" fmla="*/ 98793 w 98793"/>
                <a:gd name="connsiteY1" fmla="*/ 55066 h 55065"/>
                <a:gd name="connsiteX2" fmla="*/ 98793 w 98793"/>
                <a:gd name="connsiteY2" fmla="*/ 0 h 55065"/>
                <a:gd name="connsiteX3" fmla="*/ 0 w 98793"/>
                <a:gd name="connsiteY3" fmla="*/ 0 h 55065"/>
                <a:gd name="connsiteX4" fmla="*/ 0 w 98793"/>
                <a:gd name="connsiteY4" fmla="*/ 55066 h 5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55065">
                  <a:moveTo>
                    <a:pt x="0" y="55066"/>
                  </a:moveTo>
                  <a:lnTo>
                    <a:pt x="98793" y="55066"/>
                  </a:lnTo>
                  <a:lnTo>
                    <a:pt x="98793" y="0"/>
                  </a:lnTo>
                  <a:lnTo>
                    <a:pt x="0" y="0"/>
                  </a:lnTo>
                  <a:lnTo>
                    <a:pt x="0" y="55066"/>
                  </a:lnTo>
                  <a:close/>
                </a:path>
              </a:pathLst>
            </a:custGeom>
            <a:solidFill>
              <a:srgbClr val="BF00BF"/>
            </a:solidFill>
            <a:ln w="12700" cap="flat">
              <a:solidFill>
                <a:srgbClr val="000000"/>
              </a:solidFill>
              <a:prstDash val="solid"/>
              <a:miter/>
            </a:ln>
          </p:spPr>
          <p:txBody>
            <a:bodyPr rtlCol="0" anchor="ctr"/>
            <a:lstStyle/>
            <a:p>
              <a:endParaRPr lang="en-US" sz="1400"/>
            </a:p>
          </p:txBody>
        </p:sp>
        <p:sp>
          <p:nvSpPr>
            <p:cNvPr id="420" name="Freeform 419">
              <a:extLst>
                <a:ext uri="{FF2B5EF4-FFF2-40B4-BE49-F238E27FC236}">
                  <a16:creationId xmlns:a16="http://schemas.microsoft.com/office/drawing/2014/main" id="{A8C6E724-E9B3-C0AB-2C21-208B7E03206F}"/>
                </a:ext>
              </a:extLst>
            </p:cNvPr>
            <p:cNvSpPr/>
            <p:nvPr/>
          </p:nvSpPr>
          <p:spPr>
            <a:xfrm>
              <a:off x="9212401" y="2305285"/>
              <a:ext cx="17910" cy="54814"/>
            </a:xfrm>
            <a:custGeom>
              <a:avLst/>
              <a:gdLst>
                <a:gd name="connsiteX0" fmla="*/ 0 w 12700"/>
                <a:gd name="connsiteY0" fmla="*/ 0 h 38868"/>
                <a:gd name="connsiteX1" fmla="*/ 0 w 12700"/>
                <a:gd name="connsiteY1" fmla="*/ 38868 h 38868"/>
              </a:gdLst>
              <a:ahLst/>
              <a:cxnLst>
                <a:cxn ang="0">
                  <a:pos x="connsiteX0" y="connsiteY0"/>
                </a:cxn>
                <a:cxn ang="0">
                  <a:pos x="connsiteX1" y="connsiteY1"/>
                </a:cxn>
              </a:cxnLst>
              <a:rect l="l" t="t" r="r" b="b"/>
              <a:pathLst>
                <a:path w="12700" h="38868">
                  <a:moveTo>
                    <a:pt x="0" y="0"/>
                  </a:moveTo>
                  <a:lnTo>
                    <a:pt x="0" y="38868"/>
                  </a:lnTo>
                </a:path>
              </a:pathLst>
            </a:custGeom>
            <a:noFill/>
            <a:ln w="12700" cap="sq">
              <a:solidFill>
                <a:srgbClr val="000000"/>
              </a:solidFill>
              <a:prstDash val="solid"/>
              <a:round/>
            </a:ln>
          </p:spPr>
          <p:txBody>
            <a:bodyPr rtlCol="0" anchor="ctr"/>
            <a:lstStyle/>
            <a:p>
              <a:endParaRPr lang="en-US" sz="1400"/>
            </a:p>
          </p:txBody>
        </p:sp>
        <p:sp>
          <p:nvSpPr>
            <p:cNvPr id="421" name="Freeform 420">
              <a:extLst>
                <a:ext uri="{FF2B5EF4-FFF2-40B4-BE49-F238E27FC236}">
                  <a16:creationId xmlns:a16="http://schemas.microsoft.com/office/drawing/2014/main" id="{AAB94991-2719-2A5D-8D31-8D37DBC1CB06}"/>
                </a:ext>
              </a:extLst>
            </p:cNvPr>
            <p:cNvSpPr/>
            <p:nvPr/>
          </p:nvSpPr>
          <p:spPr>
            <a:xfrm>
              <a:off x="9212401" y="2204786"/>
              <a:ext cx="17910" cy="22842"/>
            </a:xfrm>
            <a:custGeom>
              <a:avLst/>
              <a:gdLst>
                <a:gd name="connsiteX0" fmla="*/ 0 w 12700"/>
                <a:gd name="connsiteY0" fmla="*/ 16198 h 16197"/>
                <a:gd name="connsiteX1" fmla="*/ 0 w 12700"/>
                <a:gd name="connsiteY1" fmla="*/ 0 h 16197"/>
              </a:gdLst>
              <a:ahLst/>
              <a:cxnLst>
                <a:cxn ang="0">
                  <a:pos x="connsiteX0" y="connsiteY0"/>
                </a:cxn>
                <a:cxn ang="0">
                  <a:pos x="connsiteX1" y="connsiteY1"/>
                </a:cxn>
              </a:cxnLst>
              <a:rect l="l" t="t" r="r" b="b"/>
              <a:pathLst>
                <a:path w="12700" h="16197">
                  <a:moveTo>
                    <a:pt x="0" y="16198"/>
                  </a:moveTo>
                  <a:lnTo>
                    <a:pt x="0" y="0"/>
                  </a:lnTo>
                </a:path>
              </a:pathLst>
            </a:custGeom>
            <a:noFill/>
            <a:ln w="12700" cap="sq">
              <a:solidFill>
                <a:srgbClr val="000000"/>
              </a:solidFill>
              <a:prstDash val="solid"/>
              <a:round/>
            </a:ln>
          </p:spPr>
          <p:txBody>
            <a:bodyPr rtlCol="0" anchor="ctr"/>
            <a:lstStyle/>
            <a:p>
              <a:endParaRPr lang="en-US" sz="1400"/>
            </a:p>
          </p:txBody>
        </p:sp>
        <p:sp>
          <p:nvSpPr>
            <p:cNvPr id="422" name="Freeform 421">
              <a:extLst>
                <a:ext uri="{FF2B5EF4-FFF2-40B4-BE49-F238E27FC236}">
                  <a16:creationId xmlns:a16="http://schemas.microsoft.com/office/drawing/2014/main" id="{E78F3C79-5F0D-F2D2-3489-CAE02DDB2FA6}"/>
                </a:ext>
              </a:extLst>
            </p:cNvPr>
            <p:cNvSpPr/>
            <p:nvPr/>
          </p:nvSpPr>
          <p:spPr>
            <a:xfrm>
              <a:off x="9177567" y="2360100"/>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423" name="Freeform 422">
              <a:extLst>
                <a:ext uri="{FF2B5EF4-FFF2-40B4-BE49-F238E27FC236}">
                  <a16:creationId xmlns:a16="http://schemas.microsoft.com/office/drawing/2014/main" id="{6C783A69-51ED-A251-E8C3-D76284BE767F}"/>
                </a:ext>
              </a:extLst>
            </p:cNvPr>
            <p:cNvSpPr/>
            <p:nvPr/>
          </p:nvSpPr>
          <p:spPr>
            <a:xfrm>
              <a:off x="9177567" y="2204786"/>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424" name="Freeform 423">
              <a:extLst>
                <a:ext uri="{FF2B5EF4-FFF2-40B4-BE49-F238E27FC236}">
                  <a16:creationId xmlns:a16="http://schemas.microsoft.com/office/drawing/2014/main" id="{6540014D-8637-78E1-350C-49D462F6DF14}"/>
                </a:ext>
              </a:extLst>
            </p:cNvPr>
            <p:cNvSpPr/>
            <p:nvPr/>
          </p:nvSpPr>
          <p:spPr>
            <a:xfrm>
              <a:off x="9421379" y="2182312"/>
              <a:ext cx="139323" cy="576781"/>
            </a:xfrm>
            <a:custGeom>
              <a:avLst/>
              <a:gdLst>
                <a:gd name="connsiteX0" fmla="*/ 0 w 98793"/>
                <a:gd name="connsiteY0" fmla="*/ 408991 h 408990"/>
                <a:gd name="connsiteX1" fmla="*/ 98794 w 98793"/>
                <a:gd name="connsiteY1" fmla="*/ 408991 h 408990"/>
                <a:gd name="connsiteX2" fmla="*/ 98794 w 98793"/>
                <a:gd name="connsiteY2" fmla="*/ 0 h 408990"/>
                <a:gd name="connsiteX3" fmla="*/ 0 w 98793"/>
                <a:gd name="connsiteY3" fmla="*/ 0 h 408990"/>
                <a:gd name="connsiteX4" fmla="*/ 0 w 98793"/>
                <a:gd name="connsiteY4" fmla="*/ 408991 h 40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408990">
                  <a:moveTo>
                    <a:pt x="0" y="408991"/>
                  </a:moveTo>
                  <a:lnTo>
                    <a:pt x="98794" y="408991"/>
                  </a:lnTo>
                  <a:lnTo>
                    <a:pt x="98794" y="0"/>
                  </a:lnTo>
                  <a:lnTo>
                    <a:pt x="0" y="0"/>
                  </a:lnTo>
                  <a:lnTo>
                    <a:pt x="0" y="408991"/>
                  </a:lnTo>
                  <a:close/>
                </a:path>
              </a:pathLst>
            </a:custGeom>
            <a:solidFill>
              <a:srgbClr val="BF00BF"/>
            </a:solidFill>
            <a:ln w="12700" cap="flat">
              <a:solidFill>
                <a:srgbClr val="000000"/>
              </a:solidFill>
              <a:prstDash val="solid"/>
              <a:miter/>
            </a:ln>
          </p:spPr>
          <p:txBody>
            <a:bodyPr rtlCol="0" anchor="ctr"/>
            <a:lstStyle/>
            <a:p>
              <a:endParaRPr lang="en-US" sz="1400"/>
            </a:p>
          </p:txBody>
        </p:sp>
        <p:sp>
          <p:nvSpPr>
            <p:cNvPr id="425" name="Freeform 424">
              <a:extLst>
                <a:ext uri="{FF2B5EF4-FFF2-40B4-BE49-F238E27FC236}">
                  <a16:creationId xmlns:a16="http://schemas.microsoft.com/office/drawing/2014/main" id="{EF4B32C1-3764-06DC-44AB-66E7D383C6FC}"/>
                </a:ext>
              </a:extLst>
            </p:cNvPr>
            <p:cNvSpPr/>
            <p:nvPr/>
          </p:nvSpPr>
          <p:spPr>
            <a:xfrm>
              <a:off x="9491050" y="2759094"/>
              <a:ext cx="17910" cy="484275"/>
            </a:xfrm>
            <a:custGeom>
              <a:avLst/>
              <a:gdLst>
                <a:gd name="connsiteX0" fmla="*/ 0 w 12700"/>
                <a:gd name="connsiteY0" fmla="*/ 0 h 343395"/>
                <a:gd name="connsiteX1" fmla="*/ 0 w 12700"/>
                <a:gd name="connsiteY1" fmla="*/ 343395 h 343395"/>
              </a:gdLst>
              <a:ahLst/>
              <a:cxnLst>
                <a:cxn ang="0">
                  <a:pos x="connsiteX0" y="connsiteY0"/>
                </a:cxn>
                <a:cxn ang="0">
                  <a:pos x="connsiteX1" y="connsiteY1"/>
                </a:cxn>
              </a:cxnLst>
              <a:rect l="l" t="t" r="r" b="b"/>
              <a:pathLst>
                <a:path w="12700" h="343395">
                  <a:moveTo>
                    <a:pt x="0" y="0"/>
                  </a:moveTo>
                  <a:lnTo>
                    <a:pt x="0" y="343395"/>
                  </a:lnTo>
                </a:path>
              </a:pathLst>
            </a:custGeom>
            <a:noFill/>
            <a:ln w="12700" cap="sq">
              <a:solidFill>
                <a:srgbClr val="000000"/>
              </a:solidFill>
              <a:prstDash val="solid"/>
              <a:round/>
            </a:ln>
          </p:spPr>
          <p:txBody>
            <a:bodyPr rtlCol="0" anchor="ctr"/>
            <a:lstStyle/>
            <a:p>
              <a:endParaRPr lang="en-US" sz="1400"/>
            </a:p>
          </p:txBody>
        </p:sp>
        <p:sp>
          <p:nvSpPr>
            <p:cNvPr id="426" name="Freeform 425">
              <a:extLst>
                <a:ext uri="{FF2B5EF4-FFF2-40B4-BE49-F238E27FC236}">
                  <a16:creationId xmlns:a16="http://schemas.microsoft.com/office/drawing/2014/main" id="{D56E6854-1A4C-8A2F-14D1-711AF8F6C0B6}"/>
                </a:ext>
              </a:extLst>
            </p:cNvPr>
            <p:cNvSpPr/>
            <p:nvPr/>
          </p:nvSpPr>
          <p:spPr>
            <a:xfrm>
              <a:off x="9491050" y="1905401"/>
              <a:ext cx="17910" cy="276910"/>
            </a:xfrm>
            <a:custGeom>
              <a:avLst/>
              <a:gdLst>
                <a:gd name="connsiteX0" fmla="*/ 0 w 12700"/>
                <a:gd name="connsiteY0" fmla="*/ 196355 h 196354"/>
                <a:gd name="connsiteX1" fmla="*/ 0 w 12700"/>
                <a:gd name="connsiteY1" fmla="*/ 0 h 196354"/>
              </a:gdLst>
              <a:ahLst/>
              <a:cxnLst>
                <a:cxn ang="0">
                  <a:pos x="connsiteX0" y="connsiteY0"/>
                </a:cxn>
                <a:cxn ang="0">
                  <a:pos x="connsiteX1" y="connsiteY1"/>
                </a:cxn>
              </a:cxnLst>
              <a:rect l="l" t="t" r="r" b="b"/>
              <a:pathLst>
                <a:path w="12700" h="196354">
                  <a:moveTo>
                    <a:pt x="0" y="196355"/>
                  </a:moveTo>
                  <a:lnTo>
                    <a:pt x="0" y="0"/>
                  </a:lnTo>
                </a:path>
              </a:pathLst>
            </a:custGeom>
            <a:noFill/>
            <a:ln w="12700" cap="sq">
              <a:solidFill>
                <a:srgbClr val="000000"/>
              </a:solidFill>
              <a:prstDash val="solid"/>
              <a:round/>
            </a:ln>
          </p:spPr>
          <p:txBody>
            <a:bodyPr rtlCol="0" anchor="ctr"/>
            <a:lstStyle/>
            <a:p>
              <a:endParaRPr lang="en-US" sz="1400"/>
            </a:p>
          </p:txBody>
        </p:sp>
        <p:sp>
          <p:nvSpPr>
            <p:cNvPr id="427" name="Freeform 426">
              <a:extLst>
                <a:ext uri="{FF2B5EF4-FFF2-40B4-BE49-F238E27FC236}">
                  <a16:creationId xmlns:a16="http://schemas.microsoft.com/office/drawing/2014/main" id="{8A195FA2-440E-2904-E562-B41386F34EBF}"/>
                </a:ext>
              </a:extLst>
            </p:cNvPr>
            <p:cNvSpPr/>
            <p:nvPr/>
          </p:nvSpPr>
          <p:spPr>
            <a:xfrm>
              <a:off x="9456213" y="3243369"/>
              <a:ext cx="69671" cy="17910"/>
            </a:xfrm>
            <a:custGeom>
              <a:avLst/>
              <a:gdLst>
                <a:gd name="connsiteX0" fmla="*/ 0 w 49403"/>
                <a:gd name="connsiteY0" fmla="*/ 0 h 12700"/>
                <a:gd name="connsiteX1" fmla="*/ 49403 w 49403"/>
                <a:gd name="connsiteY1" fmla="*/ 0 h 12700"/>
              </a:gdLst>
              <a:ahLst/>
              <a:cxnLst>
                <a:cxn ang="0">
                  <a:pos x="connsiteX0" y="connsiteY0"/>
                </a:cxn>
                <a:cxn ang="0">
                  <a:pos x="connsiteX1" y="connsiteY1"/>
                </a:cxn>
              </a:cxnLst>
              <a:rect l="l" t="t" r="r" b="b"/>
              <a:pathLst>
                <a:path w="49403"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28" name="Freeform 427">
              <a:extLst>
                <a:ext uri="{FF2B5EF4-FFF2-40B4-BE49-F238E27FC236}">
                  <a16:creationId xmlns:a16="http://schemas.microsoft.com/office/drawing/2014/main" id="{B478A54F-A4BC-6FF0-4BFB-EF838273F5CB}"/>
                </a:ext>
              </a:extLst>
            </p:cNvPr>
            <p:cNvSpPr/>
            <p:nvPr/>
          </p:nvSpPr>
          <p:spPr>
            <a:xfrm>
              <a:off x="9456213" y="1905401"/>
              <a:ext cx="69671" cy="17910"/>
            </a:xfrm>
            <a:custGeom>
              <a:avLst/>
              <a:gdLst>
                <a:gd name="connsiteX0" fmla="*/ 0 w 49403"/>
                <a:gd name="connsiteY0" fmla="*/ 0 h 12700"/>
                <a:gd name="connsiteX1" fmla="*/ 49403 w 49403"/>
                <a:gd name="connsiteY1" fmla="*/ 0 h 12700"/>
              </a:gdLst>
              <a:ahLst/>
              <a:cxnLst>
                <a:cxn ang="0">
                  <a:pos x="connsiteX0" y="connsiteY0"/>
                </a:cxn>
                <a:cxn ang="0">
                  <a:pos x="connsiteX1" y="connsiteY1"/>
                </a:cxn>
              </a:cxnLst>
              <a:rect l="l" t="t" r="r" b="b"/>
              <a:pathLst>
                <a:path w="49403"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29" name="Freeform 428">
              <a:extLst>
                <a:ext uri="{FF2B5EF4-FFF2-40B4-BE49-F238E27FC236}">
                  <a16:creationId xmlns:a16="http://schemas.microsoft.com/office/drawing/2014/main" id="{4A34F0BC-C4DA-5D2E-5D55-C3F1F6B3A6FA}"/>
                </a:ext>
              </a:extLst>
            </p:cNvPr>
            <p:cNvSpPr/>
            <p:nvPr/>
          </p:nvSpPr>
          <p:spPr>
            <a:xfrm>
              <a:off x="9700044" y="2677653"/>
              <a:ext cx="139323" cy="255668"/>
            </a:xfrm>
            <a:custGeom>
              <a:avLst/>
              <a:gdLst>
                <a:gd name="connsiteX0" fmla="*/ 0 w 98793"/>
                <a:gd name="connsiteY0" fmla="*/ 181293 h 181292"/>
                <a:gd name="connsiteX1" fmla="*/ 98793 w 98793"/>
                <a:gd name="connsiteY1" fmla="*/ 181293 h 181292"/>
                <a:gd name="connsiteX2" fmla="*/ 98793 w 98793"/>
                <a:gd name="connsiteY2" fmla="*/ 0 h 181292"/>
                <a:gd name="connsiteX3" fmla="*/ 0 w 98793"/>
                <a:gd name="connsiteY3" fmla="*/ 0 h 181292"/>
                <a:gd name="connsiteX4" fmla="*/ 0 w 98793"/>
                <a:gd name="connsiteY4" fmla="*/ 181293 h 18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181292">
                  <a:moveTo>
                    <a:pt x="0" y="181293"/>
                  </a:moveTo>
                  <a:lnTo>
                    <a:pt x="98793" y="181293"/>
                  </a:lnTo>
                  <a:lnTo>
                    <a:pt x="98793" y="0"/>
                  </a:lnTo>
                  <a:lnTo>
                    <a:pt x="0" y="0"/>
                  </a:lnTo>
                  <a:lnTo>
                    <a:pt x="0" y="181293"/>
                  </a:lnTo>
                  <a:close/>
                </a:path>
              </a:pathLst>
            </a:custGeom>
            <a:solidFill>
              <a:srgbClr val="BF00BF"/>
            </a:solidFill>
            <a:ln w="12700" cap="flat">
              <a:solidFill>
                <a:srgbClr val="000000"/>
              </a:solidFill>
              <a:prstDash val="solid"/>
              <a:miter/>
            </a:ln>
          </p:spPr>
          <p:txBody>
            <a:bodyPr rtlCol="0" anchor="ctr"/>
            <a:lstStyle/>
            <a:p>
              <a:endParaRPr lang="en-US" sz="1400"/>
            </a:p>
          </p:txBody>
        </p:sp>
        <p:sp>
          <p:nvSpPr>
            <p:cNvPr id="430" name="Freeform 429">
              <a:extLst>
                <a:ext uri="{FF2B5EF4-FFF2-40B4-BE49-F238E27FC236}">
                  <a16:creationId xmlns:a16="http://schemas.microsoft.com/office/drawing/2014/main" id="{E605B45F-016B-5CAC-3341-4EE278DECCEC}"/>
                </a:ext>
              </a:extLst>
            </p:cNvPr>
            <p:cNvSpPr/>
            <p:nvPr/>
          </p:nvSpPr>
          <p:spPr>
            <a:xfrm>
              <a:off x="9769697" y="2933323"/>
              <a:ext cx="17910" cy="90648"/>
            </a:xfrm>
            <a:custGeom>
              <a:avLst/>
              <a:gdLst>
                <a:gd name="connsiteX0" fmla="*/ 0 w 12700"/>
                <a:gd name="connsiteY0" fmla="*/ 0 h 64278"/>
                <a:gd name="connsiteX1" fmla="*/ 0 w 12700"/>
                <a:gd name="connsiteY1" fmla="*/ 64279 h 64278"/>
              </a:gdLst>
              <a:ahLst/>
              <a:cxnLst>
                <a:cxn ang="0">
                  <a:pos x="connsiteX0" y="connsiteY0"/>
                </a:cxn>
                <a:cxn ang="0">
                  <a:pos x="connsiteX1" y="connsiteY1"/>
                </a:cxn>
              </a:cxnLst>
              <a:rect l="l" t="t" r="r" b="b"/>
              <a:pathLst>
                <a:path w="12700" h="64278">
                  <a:moveTo>
                    <a:pt x="0" y="0"/>
                  </a:moveTo>
                  <a:lnTo>
                    <a:pt x="0" y="64279"/>
                  </a:lnTo>
                </a:path>
              </a:pathLst>
            </a:custGeom>
            <a:noFill/>
            <a:ln w="12700" cap="sq">
              <a:solidFill>
                <a:srgbClr val="000000"/>
              </a:solidFill>
              <a:prstDash val="solid"/>
              <a:round/>
            </a:ln>
          </p:spPr>
          <p:txBody>
            <a:bodyPr rtlCol="0" anchor="ctr"/>
            <a:lstStyle/>
            <a:p>
              <a:endParaRPr lang="en-US" sz="1400"/>
            </a:p>
          </p:txBody>
        </p:sp>
        <p:sp>
          <p:nvSpPr>
            <p:cNvPr id="431" name="Freeform 430">
              <a:extLst>
                <a:ext uri="{FF2B5EF4-FFF2-40B4-BE49-F238E27FC236}">
                  <a16:creationId xmlns:a16="http://schemas.microsoft.com/office/drawing/2014/main" id="{1721CA33-1209-5882-155B-89031A84595C}"/>
                </a:ext>
              </a:extLst>
            </p:cNvPr>
            <p:cNvSpPr/>
            <p:nvPr/>
          </p:nvSpPr>
          <p:spPr>
            <a:xfrm>
              <a:off x="9769697" y="2512634"/>
              <a:ext cx="17910" cy="165018"/>
            </a:xfrm>
            <a:custGeom>
              <a:avLst/>
              <a:gdLst>
                <a:gd name="connsiteX0" fmla="*/ 0 w 12700"/>
                <a:gd name="connsiteY0" fmla="*/ 117014 h 117013"/>
                <a:gd name="connsiteX1" fmla="*/ 0 w 12700"/>
                <a:gd name="connsiteY1" fmla="*/ 0 h 117013"/>
              </a:gdLst>
              <a:ahLst/>
              <a:cxnLst>
                <a:cxn ang="0">
                  <a:pos x="connsiteX0" y="connsiteY0"/>
                </a:cxn>
                <a:cxn ang="0">
                  <a:pos x="connsiteX1" y="connsiteY1"/>
                </a:cxn>
              </a:cxnLst>
              <a:rect l="l" t="t" r="r" b="b"/>
              <a:pathLst>
                <a:path w="12700" h="117013">
                  <a:moveTo>
                    <a:pt x="0" y="117014"/>
                  </a:moveTo>
                  <a:lnTo>
                    <a:pt x="0" y="0"/>
                  </a:lnTo>
                </a:path>
              </a:pathLst>
            </a:custGeom>
            <a:noFill/>
            <a:ln w="12700" cap="sq">
              <a:solidFill>
                <a:srgbClr val="000000"/>
              </a:solidFill>
              <a:prstDash val="solid"/>
              <a:round/>
            </a:ln>
          </p:spPr>
          <p:txBody>
            <a:bodyPr rtlCol="0" anchor="ctr"/>
            <a:lstStyle/>
            <a:p>
              <a:endParaRPr lang="en-US" sz="1400"/>
            </a:p>
          </p:txBody>
        </p:sp>
        <p:sp>
          <p:nvSpPr>
            <p:cNvPr id="432" name="Freeform 431">
              <a:extLst>
                <a:ext uri="{FF2B5EF4-FFF2-40B4-BE49-F238E27FC236}">
                  <a16:creationId xmlns:a16="http://schemas.microsoft.com/office/drawing/2014/main" id="{4548CF5B-B380-DB77-5E78-02A26ACF8EDB}"/>
                </a:ext>
              </a:extLst>
            </p:cNvPr>
            <p:cNvSpPr/>
            <p:nvPr/>
          </p:nvSpPr>
          <p:spPr>
            <a:xfrm>
              <a:off x="9734862" y="3023971"/>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33" name="Freeform 432">
              <a:extLst>
                <a:ext uri="{FF2B5EF4-FFF2-40B4-BE49-F238E27FC236}">
                  <a16:creationId xmlns:a16="http://schemas.microsoft.com/office/drawing/2014/main" id="{BA099BFE-964B-B331-FD7E-63E2896CBC23}"/>
                </a:ext>
              </a:extLst>
            </p:cNvPr>
            <p:cNvSpPr/>
            <p:nvPr/>
          </p:nvSpPr>
          <p:spPr>
            <a:xfrm>
              <a:off x="9734862" y="2512634"/>
              <a:ext cx="69669" cy="17910"/>
            </a:xfrm>
            <a:custGeom>
              <a:avLst/>
              <a:gdLst>
                <a:gd name="connsiteX0" fmla="*/ 0 w 49402"/>
                <a:gd name="connsiteY0" fmla="*/ 0 h 12700"/>
                <a:gd name="connsiteX1" fmla="*/ 49403 w 49402"/>
                <a:gd name="connsiteY1" fmla="*/ 0 h 12700"/>
              </a:gdLst>
              <a:ahLst/>
              <a:cxnLst>
                <a:cxn ang="0">
                  <a:pos x="connsiteX0" y="connsiteY0"/>
                </a:cxn>
                <a:cxn ang="0">
                  <a:pos x="connsiteX1" y="connsiteY1"/>
                </a:cxn>
              </a:cxnLst>
              <a:rect l="l" t="t" r="r" b="b"/>
              <a:pathLst>
                <a:path w="49402" h="12700">
                  <a:moveTo>
                    <a:pt x="0" y="0"/>
                  </a:moveTo>
                  <a:lnTo>
                    <a:pt x="49403" y="0"/>
                  </a:lnTo>
                </a:path>
              </a:pathLst>
            </a:custGeom>
            <a:noFill/>
            <a:ln w="12700" cap="sq">
              <a:solidFill>
                <a:srgbClr val="000000"/>
              </a:solidFill>
              <a:prstDash val="solid"/>
              <a:round/>
            </a:ln>
          </p:spPr>
          <p:txBody>
            <a:bodyPr rtlCol="0" anchor="ctr"/>
            <a:lstStyle/>
            <a:p>
              <a:endParaRPr lang="en-US" sz="1400"/>
            </a:p>
          </p:txBody>
        </p:sp>
        <p:sp>
          <p:nvSpPr>
            <p:cNvPr id="434" name="Freeform 433">
              <a:extLst>
                <a:ext uri="{FF2B5EF4-FFF2-40B4-BE49-F238E27FC236}">
                  <a16:creationId xmlns:a16="http://schemas.microsoft.com/office/drawing/2014/main" id="{BDCA53A3-593D-C25E-A583-DCBB6EA2056F}"/>
                </a:ext>
              </a:extLst>
            </p:cNvPr>
            <p:cNvSpPr/>
            <p:nvPr/>
          </p:nvSpPr>
          <p:spPr>
            <a:xfrm>
              <a:off x="9978691" y="2326413"/>
              <a:ext cx="139323" cy="17910"/>
            </a:xfrm>
            <a:custGeom>
              <a:avLst/>
              <a:gdLst>
                <a:gd name="connsiteX0" fmla="*/ 0 w 98793"/>
                <a:gd name="connsiteY0" fmla="*/ 0 h 12700"/>
                <a:gd name="connsiteX1" fmla="*/ 98794 w 98793"/>
                <a:gd name="connsiteY1" fmla="*/ 0 h 12700"/>
                <a:gd name="connsiteX2" fmla="*/ 98794 w 98793"/>
                <a:gd name="connsiteY2" fmla="*/ 0 h 12700"/>
                <a:gd name="connsiteX3" fmla="*/ 0 w 98793"/>
                <a:gd name="connsiteY3" fmla="*/ 0 h 12700"/>
                <a:gd name="connsiteX4" fmla="*/ 0 w 98793"/>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3" h="12700">
                  <a:moveTo>
                    <a:pt x="0" y="0"/>
                  </a:moveTo>
                  <a:lnTo>
                    <a:pt x="98794" y="0"/>
                  </a:lnTo>
                  <a:lnTo>
                    <a:pt x="98794" y="0"/>
                  </a:lnTo>
                  <a:lnTo>
                    <a:pt x="0" y="0"/>
                  </a:lnTo>
                  <a:lnTo>
                    <a:pt x="0" y="0"/>
                  </a:lnTo>
                  <a:close/>
                </a:path>
              </a:pathLst>
            </a:custGeom>
            <a:solidFill>
              <a:srgbClr val="BF00BF"/>
            </a:solidFill>
            <a:ln w="12700" cap="flat">
              <a:solidFill>
                <a:srgbClr val="000000"/>
              </a:solidFill>
              <a:prstDash val="solid"/>
              <a:miter/>
            </a:ln>
          </p:spPr>
          <p:txBody>
            <a:bodyPr rtlCol="0" anchor="ctr"/>
            <a:lstStyle/>
            <a:p>
              <a:endParaRPr lang="en-US" sz="1400"/>
            </a:p>
          </p:txBody>
        </p:sp>
        <p:sp>
          <p:nvSpPr>
            <p:cNvPr id="435" name="Freeform 434">
              <a:extLst>
                <a:ext uri="{FF2B5EF4-FFF2-40B4-BE49-F238E27FC236}">
                  <a16:creationId xmlns:a16="http://schemas.microsoft.com/office/drawing/2014/main" id="{B0D2B2FF-C193-FB64-3582-0F3FF0065645}"/>
                </a:ext>
              </a:extLst>
            </p:cNvPr>
            <p:cNvSpPr/>
            <p:nvPr/>
          </p:nvSpPr>
          <p:spPr>
            <a:xfrm>
              <a:off x="10048345" y="2326413"/>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436" name="Freeform 435">
              <a:extLst>
                <a:ext uri="{FF2B5EF4-FFF2-40B4-BE49-F238E27FC236}">
                  <a16:creationId xmlns:a16="http://schemas.microsoft.com/office/drawing/2014/main" id="{04AEE059-3709-E278-29D7-AD3DF5C356E3}"/>
                </a:ext>
              </a:extLst>
            </p:cNvPr>
            <p:cNvSpPr/>
            <p:nvPr/>
          </p:nvSpPr>
          <p:spPr>
            <a:xfrm>
              <a:off x="10048345" y="2326413"/>
              <a:ext cx="17910" cy="17910"/>
            </a:xfrm>
            <a:custGeom>
              <a:avLst/>
              <a:gdLst>
                <a:gd name="connsiteX0" fmla="*/ 0 w 12700"/>
                <a:gd name="connsiteY0" fmla="*/ 0 h 12700"/>
                <a:gd name="connsiteX1" fmla="*/ 0 w 12700"/>
                <a:gd name="connsiteY1" fmla="*/ 0 h 12700"/>
              </a:gdLst>
              <a:ahLst/>
              <a:cxnLst>
                <a:cxn ang="0">
                  <a:pos x="connsiteX0" y="connsiteY0"/>
                </a:cxn>
                <a:cxn ang="0">
                  <a:pos x="connsiteX1" y="connsiteY1"/>
                </a:cxn>
              </a:cxnLst>
              <a:rect l="l" t="t" r="r" b="b"/>
              <a:pathLst>
                <a:path w="12700" h="12700">
                  <a:moveTo>
                    <a:pt x="0" y="0"/>
                  </a:moveTo>
                  <a:lnTo>
                    <a:pt x="0" y="0"/>
                  </a:lnTo>
                </a:path>
              </a:pathLst>
            </a:custGeom>
            <a:noFill/>
            <a:ln w="12700" cap="sq">
              <a:solidFill>
                <a:srgbClr val="000000"/>
              </a:solidFill>
              <a:prstDash val="solid"/>
              <a:round/>
            </a:ln>
          </p:spPr>
          <p:txBody>
            <a:bodyPr rtlCol="0" anchor="ctr"/>
            <a:lstStyle/>
            <a:p>
              <a:endParaRPr lang="en-US" sz="1400"/>
            </a:p>
          </p:txBody>
        </p:sp>
        <p:sp>
          <p:nvSpPr>
            <p:cNvPr id="437" name="Freeform 436">
              <a:extLst>
                <a:ext uri="{FF2B5EF4-FFF2-40B4-BE49-F238E27FC236}">
                  <a16:creationId xmlns:a16="http://schemas.microsoft.com/office/drawing/2014/main" id="{9639783E-D5F4-A21D-22BB-42902F0AD1F9}"/>
                </a:ext>
              </a:extLst>
            </p:cNvPr>
            <p:cNvSpPr/>
            <p:nvPr/>
          </p:nvSpPr>
          <p:spPr>
            <a:xfrm>
              <a:off x="10013527" y="2326413"/>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438" name="Freeform 437">
              <a:extLst>
                <a:ext uri="{FF2B5EF4-FFF2-40B4-BE49-F238E27FC236}">
                  <a16:creationId xmlns:a16="http://schemas.microsoft.com/office/drawing/2014/main" id="{64782A26-BE72-144E-D2F9-63A02D46F71C}"/>
                </a:ext>
              </a:extLst>
            </p:cNvPr>
            <p:cNvSpPr/>
            <p:nvPr/>
          </p:nvSpPr>
          <p:spPr>
            <a:xfrm>
              <a:off x="10013527" y="2326413"/>
              <a:ext cx="69653" cy="17910"/>
            </a:xfrm>
            <a:custGeom>
              <a:avLst/>
              <a:gdLst>
                <a:gd name="connsiteX0" fmla="*/ 0 w 49390"/>
                <a:gd name="connsiteY0" fmla="*/ 0 h 12700"/>
                <a:gd name="connsiteX1" fmla="*/ 49390 w 49390"/>
                <a:gd name="connsiteY1" fmla="*/ 0 h 12700"/>
              </a:gdLst>
              <a:ahLst/>
              <a:cxnLst>
                <a:cxn ang="0">
                  <a:pos x="connsiteX0" y="connsiteY0"/>
                </a:cxn>
                <a:cxn ang="0">
                  <a:pos x="connsiteX1" y="connsiteY1"/>
                </a:cxn>
              </a:cxnLst>
              <a:rect l="l" t="t" r="r" b="b"/>
              <a:pathLst>
                <a:path w="49390" h="12700">
                  <a:moveTo>
                    <a:pt x="0" y="0"/>
                  </a:moveTo>
                  <a:lnTo>
                    <a:pt x="49390" y="0"/>
                  </a:lnTo>
                </a:path>
              </a:pathLst>
            </a:custGeom>
            <a:noFill/>
            <a:ln w="12700" cap="sq">
              <a:solidFill>
                <a:srgbClr val="000000"/>
              </a:solidFill>
              <a:prstDash val="solid"/>
              <a:round/>
            </a:ln>
          </p:spPr>
          <p:txBody>
            <a:bodyPr rtlCol="0" anchor="ctr"/>
            <a:lstStyle/>
            <a:p>
              <a:endParaRPr lang="en-US" sz="1400"/>
            </a:p>
          </p:txBody>
        </p:sp>
        <p:sp>
          <p:nvSpPr>
            <p:cNvPr id="439" name="Freeform 438">
              <a:extLst>
                <a:ext uri="{FF2B5EF4-FFF2-40B4-BE49-F238E27FC236}">
                  <a16:creationId xmlns:a16="http://schemas.microsoft.com/office/drawing/2014/main" id="{C08990DF-1276-0818-3D39-5E4A10BD534D}"/>
                </a:ext>
              </a:extLst>
            </p:cNvPr>
            <p:cNvSpPr/>
            <p:nvPr/>
          </p:nvSpPr>
          <p:spPr>
            <a:xfrm>
              <a:off x="2922535" y="1421377"/>
              <a:ext cx="17910" cy="17910"/>
            </a:xfrm>
            <a:custGeom>
              <a:avLst/>
              <a:gdLst/>
              <a:ahLst/>
              <a:cxnLst/>
              <a:rect l="l" t="t" r="r" b="b"/>
              <a:pathLst>
                <a:path w="12700" h="12700"/>
              </a:pathLst>
            </a:custGeom>
            <a:solidFill>
              <a:srgbClr val="000000"/>
            </a:solidFill>
            <a:ln w="12700" cap="flat">
              <a:solidFill>
                <a:srgbClr val="000000"/>
              </a:solidFill>
              <a:prstDash val="solid"/>
              <a:miter/>
            </a:ln>
          </p:spPr>
          <p:txBody>
            <a:bodyPr rtlCol="0" anchor="ctr"/>
            <a:lstStyle/>
            <a:p>
              <a:endParaRPr lang="en-US" sz="1400"/>
            </a:p>
          </p:txBody>
        </p:sp>
        <p:sp>
          <p:nvSpPr>
            <p:cNvPr id="440" name="Freeform 439">
              <a:extLst>
                <a:ext uri="{FF2B5EF4-FFF2-40B4-BE49-F238E27FC236}">
                  <a16:creationId xmlns:a16="http://schemas.microsoft.com/office/drawing/2014/main" id="{2D2E9174-E2B8-0B60-23AD-94A26E4B6967}"/>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41" name="Freeform 440">
              <a:extLst>
                <a:ext uri="{FF2B5EF4-FFF2-40B4-BE49-F238E27FC236}">
                  <a16:creationId xmlns:a16="http://schemas.microsoft.com/office/drawing/2014/main" id="{B571F063-1F94-A489-2345-074183E94E8F}"/>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42" name="Freeform 441">
              <a:extLst>
                <a:ext uri="{FF2B5EF4-FFF2-40B4-BE49-F238E27FC236}">
                  <a16:creationId xmlns:a16="http://schemas.microsoft.com/office/drawing/2014/main" id="{729CC866-A9A6-4D3D-68D0-CC4FA417D5BE}"/>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43" name="Freeform 442">
              <a:extLst>
                <a:ext uri="{FF2B5EF4-FFF2-40B4-BE49-F238E27FC236}">
                  <a16:creationId xmlns:a16="http://schemas.microsoft.com/office/drawing/2014/main" id="{E6A4CFF0-B0B5-95AA-B260-F95E7A16FE7C}"/>
                </a:ext>
              </a:extLst>
            </p:cNvPr>
            <p:cNvSpPr/>
            <p:nvPr/>
          </p:nvSpPr>
          <p:spPr>
            <a:xfrm>
              <a:off x="2922535" y="1421377"/>
              <a:ext cx="17910" cy="17910"/>
            </a:xfrm>
            <a:custGeom>
              <a:avLst/>
              <a:gdLst/>
              <a:ahLst/>
              <a:cxnLst/>
              <a:rect l="l" t="t" r="r" b="b"/>
              <a:pathLst>
                <a:path w="12700" h="12700"/>
              </a:pathLst>
            </a:custGeom>
            <a:noFill/>
            <a:ln w="12700" cap="sq">
              <a:solidFill>
                <a:srgbClr val="000000"/>
              </a:solidFill>
              <a:prstDash val="solid"/>
              <a:round/>
            </a:ln>
          </p:spPr>
          <p:txBody>
            <a:bodyPr rtlCol="0" anchor="ctr"/>
            <a:lstStyle/>
            <a:p>
              <a:endParaRPr lang="en-US" sz="1400"/>
            </a:p>
          </p:txBody>
        </p:sp>
        <p:sp>
          <p:nvSpPr>
            <p:cNvPr id="444" name="Freeform 443">
              <a:extLst>
                <a:ext uri="{FF2B5EF4-FFF2-40B4-BE49-F238E27FC236}">
                  <a16:creationId xmlns:a16="http://schemas.microsoft.com/office/drawing/2014/main" id="{2A85FC68-4C2F-CCD6-5BD6-9EEADA60ADFD}"/>
                </a:ext>
              </a:extLst>
            </p:cNvPr>
            <p:cNvSpPr/>
            <p:nvPr/>
          </p:nvSpPr>
          <p:spPr>
            <a:xfrm>
              <a:off x="3778644" y="2491845"/>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0000FF"/>
              </a:solidFill>
              <a:prstDash val="solid"/>
              <a:round/>
            </a:ln>
          </p:spPr>
          <p:txBody>
            <a:bodyPr rtlCol="0" anchor="ctr"/>
            <a:lstStyle/>
            <a:p>
              <a:endParaRPr lang="en-US" sz="1400"/>
            </a:p>
          </p:txBody>
        </p:sp>
        <p:sp>
          <p:nvSpPr>
            <p:cNvPr id="445" name="Freeform 444">
              <a:extLst>
                <a:ext uri="{FF2B5EF4-FFF2-40B4-BE49-F238E27FC236}">
                  <a16:creationId xmlns:a16="http://schemas.microsoft.com/office/drawing/2014/main" id="{8A548544-7FA7-0ACB-27E4-C772072B50BC}"/>
                </a:ext>
              </a:extLst>
            </p:cNvPr>
            <p:cNvSpPr/>
            <p:nvPr/>
          </p:nvSpPr>
          <p:spPr>
            <a:xfrm>
              <a:off x="3778644" y="2741697"/>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0000FF"/>
              </a:solidFill>
              <a:custDash>
                <a:ds d="112500" sp="185625"/>
              </a:custDash>
              <a:round/>
            </a:ln>
          </p:spPr>
          <p:txBody>
            <a:bodyPr rtlCol="0" anchor="ctr"/>
            <a:lstStyle/>
            <a:p>
              <a:endParaRPr lang="en-US" sz="1400"/>
            </a:p>
          </p:txBody>
        </p:sp>
        <p:sp>
          <p:nvSpPr>
            <p:cNvPr id="446" name="Freeform 445">
              <a:extLst>
                <a:ext uri="{FF2B5EF4-FFF2-40B4-BE49-F238E27FC236}">
                  <a16:creationId xmlns:a16="http://schemas.microsoft.com/office/drawing/2014/main" id="{55195344-C7FD-1B97-C772-5F76AAEF2D64}"/>
                </a:ext>
              </a:extLst>
            </p:cNvPr>
            <p:cNvSpPr/>
            <p:nvPr/>
          </p:nvSpPr>
          <p:spPr>
            <a:xfrm>
              <a:off x="3778644" y="2239535"/>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0000FF"/>
              </a:solidFill>
              <a:custDash>
                <a:ds d="112500" sp="185625"/>
              </a:custDash>
              <a:round/>
            </a:ln>
          </p:spPr>
          <p:txBody>
            <a:bodyPr rtlCol="0" anchor="ctr"/>
            <a:lstStyle/>
            <a:p>
              <a:endParaRPr lang="en-US" sz="1400"/>
            </a:p>
          </p:txBody>
        </p:sp>
        <p:sp>
          <p:nvSpPr>
            <p:cNvPr id="447" name="Freeform 446">
              <a:extLst>
                <a:ext uri="{FF2B5EF4-FFF2-40B4-BE49-F238E27FC236}">
                  <a16:creationId xmlns:a16="http://schemas.microsoft.com/office/drawing/2014/main" id="{2A472A91-9F86-AE7A-9E94-4B41B833F9BF}"/>
                </a:ext>
              </a:extLst>
            </p:cNvPr>
            <p:cNvSpPr/>
            <p:nvPr/>
          </p:nvSpPr>
          <p:spPr>
            <a:xfrm>
              <a:off x="5450566" y="2534749"/>
              <a:ext cx="1393274" cy="17910"/>
            </a:xfrm>
            <a:custGeom>
              <a:avLst/>
              <a:gdLst>
                <a:gd name="connsiteX0" fmla="*/ 0 w 987958"/>
                <a:gd name="connsiteY0" fmla="*/ 0 h 12700"/>
                <a:gd name="connsiteX1" fmla="*/ 987959 w 987958"/>
                <a:gd name="connsiteY1" fmla="*/ 0 h 12700"/>
              </a:gdLst>
              <a:ahLst/>
              <a:cxnLst>
                <a:cxn ang="0">
                  <a:pos x="connsiteX0" y="connsiteY0"/>
                </a:cxn>
                <a:cxn ang="0">
                  <a:pos x="connsiteX1" y="connsiteY1"/>
                </a:cxn>
              </a:cxnLst>
              <a:rect l="l" t="t" r="r" b="b"/>
              <a:pathLst>
                <a:path w="987958" h="12700">
                  <a:moveTo>
                    <a:pt x="0" y="0"/>
                  </a:moveTo>
                  <a:lnTo>
                    <a:pt x="987959" y="0"/>
                  </a:lnTo>
                </a:path>
              </a:pathLst>
            </a:custGeom>
            <a:noFill/>
            <a:ln w="19050" cap="flat">
              <a:solidFill>
                <a:srgbClr val="FFA500"/>
              </a:solidFill>
              <a:prstDash val="solid"/>
              <a:round/>
            </a:ln>
          </p:spPr>
          <p:txBody>
            <a:bodyPr rtlCol="0" anchor="ctr"/>
            <a:lstStyle/>
            <a:p>
              <a:endParaRPr lang="en-US" sz="1400"/>
            </a:p>
          </p:txBody>
        </p:sp>
        <p:sp>
          <p:nvSpPr>
            <p:cNvPr id="448" name="Freeform 447">
              <a:extLst>
                <a:ext uri="{FF2B5EF4-FFF2-40B4-BE49-F238E27FC236}">
                  <a16:creationId xmlns:a16="http://schemas.microsoft.com/office/drawing/2014/main" id="{B07BECC3-0E16-DF5D-3CF0-9D0E04838217}"/>
                </a:ext>
              </a:extLst>
            </p:cNvPr>
            <p:cNvSpPr/>
            <p:nvPr/>
          </p:nvSpPr>
          <p:spPr>
            <a:xfrm>
              <a:off x="5450566" y="2989310"/>
              <a:ext cx="1393274" cy="17910"/>
            </a:xfrm>
            <a:custGeom>
              <a:avLst/>
              <a:gdLst>
                <a:gd name="connsiteX0" fmla="*/ 0 w 987958"/>
                <a:gd name="connsiteY0" fmla="*/ 0 h 12700"/>
                <a:gd name="connsiteX1" fmla="*/ 987959 w 987958"/>
                <a:gd name="connsiteY1" fmla="*/ 0 h 12700"/>
              </a:gdLst>
              <a:ahLst/>
              <a:cxnLst>
                <a:cxn ang="0">
                  <a:pos x="connsiteX0" y="connsiteY0"/>
                </a:cxn>
                <a:cxn ang="0">
                  <a:pos x="connsiteX1" y="connsiteY1"/>
                </a:cxn>
              </a:cxnLst>
              <a:rect l="l" t="t" r="r" b="b"/>
              <a:pathLst>
                <a:path w="987958" h="12700">
                  <a:moveTo>
                    <a:pt x="0" y="0"/>
                  </a:moveTo>
                  <a:lnTo>
                    <a:pt x="987959" y="0"/>
                  </a:lnTo>
                </a:path>
              </a:pathLst>
            </a:custGeom>
            <a:noFill/>
            <a:ln w="19050" cap="flat">
              <a:solidFill>
                <a:srgbClr val="FFA500"/>
              </a:solidFill>
              <a:custDash>
                <a:ds d="112500" sp="185625"/>
              </a:custDash>
              <a:round/>
            </a:ln>
          </p:spPr>
          <p:txBody>
            <a:bodyPr rtlCol="0" anchor="ctr"/>
            <a:lstStyle/>
            <a:p>
              <a:endParaRPr lang="en-US" sz="1400"/>
            </a:p>
          </p:txBody>
        </p:sp>
        <p:sp>
          <p:nvSpPr>
            <p:cNvPr id="449" name="Freeform 448">
              <a:extLst>
                <a:ext uri="{FF2B5EF4-FFF2-40B4-BE49-F238E27FC236}">
                  <a16:creationId xmlns:a16="http://schemas.microsoft.com/office/drawing/2014/main" id="{B76DE3EC-4A53-6B47-3304-4EC0987ED41B}"/>
                </a:ext>
              </a:extLst>
            </p:cNvPr>
            <p:cNvSpPr/>
            <p:nvPr/>
          </p:nvSpPr>
          <p:spPr>
            <a:xfrm>
              <a:off x="5450566" y="2397430"/>
              <a:ext cx="1393274" cy="17910"/>
            </a:xfrm>
            <a:custGeom>
              <a:avLst/>
              <a:gdLst>
                <a:gd name="connsiteX0" fmla="*/ 0 w 987958"/>
                <a:gd name="connsiteY0" fmla="*/ 0 h 12700"/>
                <a:gd name="connsiteX1" fmla="*/ 987959 w 987958"/>
                <a:gd name="connsiteY1" fmla="*/ 0 h 12700"/>
              </a:gdLst>
              <a:ahLst/>
              <a:cxnLst>
                <a:cxn ang="0">
                  <a:pos x="connsiteX0" y="connsiteY0"/>
                </a:cxn>
                <a:cxn ang="0">
                  <a:pos x="connsiteX1" y="connsiteY1"/>
                </a:cxn>
              </a:cxnLst>
              <a:rect l="l" t="t" r="r" b="b"/>
              <a:pathLst>
                <a:path w="987958" h="12700">
                  <a:moveTo>
                    <a:pt x="0" y="0"/>
                  </a:moveTo>
                  <a:lnTo>
                    <a:pt x="987959" y="0"/>
                  </a:lnTo>
                </a:path>
              </a:pathLst>
            </a:custGeom>
            <a:noFill/>
            <a:ln w="19050" cap="flat">
              <a:solidFill>
                <a:srgbClr val="FFA500"/>
              </a:solidFill>
              <a:custDash>
                <a:ds d="112500" sp="185625"/>
              </a:custDash>
              <a:round/>
            </a:ln>
          </p:spPr>
          <p:txBody>
            <a:bodyPr rtlCol="0" anchor="ctr"/>
            <a:lstStyle/>
            <a:p>
              <a:endParaRPr lang="en-US" sz="1400"/>
            </a:p>
          </p:txBody>
        </p:sp>
        <p:sp>
          <p:nvSpPr>
            <p:cNvPr id="450" name="Freeform 449">
              <a:extLst>
                <a:ext uri="{FF2B5EF4-FFF2-40B4-BE49-F238E27FC236}">
                  <a16:creationId xmlns:a16="http://schemas.microsoft.com/office/drawing/2014/main" id="{F7987908-C3A5-08FA-004C-7450E1998FAC}"/>
                </a:ext>
              </a:extLst>
            </p:cNvPr>
            <p:cNvSpPr/>
            <p:nvPr/>
          </p:nvSpPr>
          <p:spPr>
            <a:xfrm>
              <a:off x="7122490" y="2552463"/>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008000"/>
              </a:solidFill>
              <a:prstDash val="solid"/>
              <a:round/>
            </a:ln>
          </p:spPr>
          <p:txBody>
            <a:bodyPr rtlCol="0" anchor="ctr"/>
            <a:lstStyle/>
            <a:p>
              <a:endParaRPr lang="en-US" sz="1400"/>
            </a:p>
          </p:txBody>
        </p:sp>
        <p:sp>
          <p:nvSpPr>
            <p:cNvPr id="451" name="Freeform 450">
              <a:extLst>
                <a:ext uri="{FF2B5EF4-FFF2-40B4-BE49-F238E27FC236}">
                  <a16:creationId xmlns:a16="http://schemas.microsoft.com/office/drawing/2014/main" id="{BF3A3C8A-B6F5-465E-F2BE-336C85E696DD}"/>
                </a:ext>
              </a:extLst>
            </p:cNvPr>
            <p:cNvSpPr/>
            <p:nvPr/>
          </p:nvSpPr>
          <p:spPr>
            <a:xfrm>
              <a:off x="7122490" y="2774555"/>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008000"/>
              </a:solidFill>
              <a:custDash>
                <a:ds d="112500" sp="185625"/>
              </a:custDash>
              <a:round/>
            </a:ln>
          </p:spPr>
          <p:txBody>
            <a:bodyPr rtlCol="0" anchor="ctr"/>
            <a:lstStyle/>
            <a:p>
              <a:endParaRPr lang="en-US" sz="1400"/>
            </a:p>
          </p:txBody>
        </p:sp>
        <p:sp>
          <p:nvSpPr>
            <p:cNvPr id="452" name="Freeform 451">
              <a:extLst>
                <a:ext uri="{FF2B5EF4-FFF2-40B4-BE49-F238E27FC236}">
                  <a16:creationId xmlns:a16="http://schemas.microsoft.com/office/drawing/2014/main" id="{0DF01696-D019-5B3B-DAB6-DE51B7BD4279}"/>
                </a:ext>
              </a:extLst>
            </p:cNvPr>
            <p:cNvSpPr/>
            <p:nvPr/>
          </p:nvSpPr>
          <p:spPr>
            <a:xfrm>
              <a:off x="7122490" y="2343236"/>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008000"/>
              </a:solidFill>
              <a:custDash>
                <a:ds d="112500" sp="185625"/>
              </a:custDash>
              <a:round/>
            </a:ln>
          </p:spPr>
          <p:txBody>
            <a:bodyPr rtlCol="0" anchor="ctr"/>
            <a:lstStyle/>
            <a:p>
              <a:endParaRPr lang="en-US" sz="1400"/>
            </a:p>
          </p:txBody>
        </p:sp>
        <p:sp>
          <p:nvSpPr>
            <p:cNvPr id="453" name="Freeform 452">
              <a:extLst>
                <a:ext uri="{FF2B5EF4-FFF2-40B4-BE49-F238E27FC236}">
                  <a16:creationId xmlns:a16="http://schemas.microsoft.com/office/drawing/2014/main" id="{6C9C72BF-4210-CFD0-BDDC-4242D60AF651}"/>
                </a:ext>
              </a:extLst>
            </p:cNvPr>
            <p:cNvSpPr/>
            <p:nvPr/>
          </p:nvSpPr>
          <p:spPr>
            <a:xfrm>
              <a:off x="8794413" y="2547107"/>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BF00BF"/>
              </a:solidFill>
              <a:prstDash val="solid"/>
              <a:round/>
            </a:ln>
          </p:spPr>
          <p:txBody>
            <a:bodyPr rtlCol="0" anchor="ctr"/>
            <a:lstStyle/>
            <a:p>
              <a:endParaRPr lang="en-US" sz="1400"/>
            </a:p>
          </p:txBody>
        </p:sp>
        <p:sp>
          <p:nvSpPr>
            <p:cNvPr id="454" name="Freeform 453">
              <a:extLst>
                <a:ext uri="{FF2B5EF4-FFF2-40B4-BE49-F238E27FC236}">
                  <a16:creationId xmlns:a16="http://schemas.microsoft.com/office/drawing/2014/main" id="{35194133-51A4-5ABA-BBA9-1D4FC0D54183}"/>
                </a:ext>
              </a:extLst>
            </p:cNvPr>
            <p:cNvSpPr/>
            <p:nvPr/>
          </p:nvSpPr>
          <p:spPr>
            <a:xfrm>
              <a:off x="8794413" y="2938513"/>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BF00BF"/>
              </a:solidFill>
              <a:custDash>
                <a:ds d="112500" sp="185625"/>
              </a:custDash>
              <a:round/>
            </a:ln>
          </p:spPr>
          <p:txBody>
            <a:bodyPr rtlCol="0" anchor="ctr"/>
            <a:lstStyle/>
            <a:p>
              <a:endParaRPr lang="en-US" sz="1400"/>
            </a:p>
          </p:txBody>
        </p:sp>
        <p:sp>
          <p:nvSpPr>
            <p:cNvPr id="455" name="Freeform 454">
              <a:extLst>
                <a:ext uri="{FF2B5EF4-FFF2-40B4-BE49-F238E27FC236}">
                  <a16:creationId xmlns:a16="http://schemas.microsoft.com/office/drawing/2014/main" id="{3BFC3C3F-CA21-1F37-A496-AE5752BB3822}"/>
                </a:ext>
              </a:extLst>
            </p:cNvPr>
            <p:cNvSpPr/>
            <p:nvPr/>
          </p:nvSpPr>
          <p:spPr>
            <a:xfrm>
              <a:off x="8794413" y="2284024"/>
              <a:ext cx="1393274" cy="17910"/>
            </a:xfrm>
            <a:custGeom>
              <a:avLst/>
              <a:gdLst>
                <a:gd name="connsiteX0" fmla="*/ 0 w 987958"/>
                <a:gd name="connsiteY0" fmla="*/ 0 h 12700"/>
                <a:gd name="connsiteX1" fmla="*/ 987958 w 987958"/>
                <a:gd name="connsiteY1" fmla="*/ 0 h 12700"/>
              </a:gdLst>
              <a:ahLst/>
              <a:cxnLst>
                <a:cxn ang="0">
                  <a:pos x="connsiteX0" y="connsiteY0"/>
                </a:cxn>
                <a:cxn ang="0">
                  <a:pos x="connsiteX1" y="connsiteY1"/>
                </a:cxn>
              </a:cxnLst>
              <a:rect l="l" t="t" r="r" b="b"/>
              <a:pathLst>
                <a:path w="987958" h="12700">
                  <a:moveTo>
                    <a:pt x="0" y="0"/>
                  </a:moveTo>
                  <a:lnTo>
                    <a:pt x="987958" y="0"/>
                  </a:lnTo>
                </a:path>
              </a:pathLst>
            </a:custGeom>
            <a:noFill/>
            <a:ln w="19050" cap="flat">
              <a:solidFill>
                <a:srgbClr val="BF00BF"/>
              </a:solidFill>
              <a:custDash>
                <a:ds d="112500" sp="185625"/>
              </a:custDash>
              <a:round/>
            </a:ln>
          </p:spPr>
          <p:txBody>
            <a:bodyPr rtlCol="0" anchor="ctr"/>
            <a:lstStyle/>
            <a:p>
              <a:endParaRPr lang="en-US" sz="1400"/>
            </a:p>
          </p:txBody>
        </p:sp>
        <p:sp>
          <p:nvSpPr>
            <p:cNvPr id="456" name="Freeform 455">
              <a:extLst>
                <a:ext uri="{FF2B5EF4-FFF2-40B4-BE49-F238E27FC236}">
                  <a16:creationId xmlns:a16="http://schemas.microsoft.com/office/drawing/2014/main" id="{8D3A8AB3-DEE0-FCB0-B863-8FAEA00B5DC1}"/>
                </a:ext>
              </a:extLst>
            </p:cNvPr>
            <p:cNvSpPr/>
            <p:nvPr/>
          </p:nvSpPr>
          <p:spPr>
            <a:xfrm>
              <a:off x="3778644" y="2452784"/>
              <a:ext cx="6687690" cy="17910"/>
            </a:xfrm>
            <a:custGeom>
              <a:avLst/>
              <a:gdLst>
                <a:gd name="connsiteX0" fmla="*/ 0 w 4742180"/>
                <a:gd name="connsiteY0" fmla="*/ 0 h 12700"/>
                <a:gd name="connsiteX1" fmla="*/ 4742180 w 4742180"/>
                <a:gd name="connsiteY1" fmla="*/ 0 h 12700"/>
              </a:gdLst>
              <a:ahLst/>
              <a:cxnLst>
                <a:cxn ang="0">
                  <a:pos x="connsiteX0" y="connsiteY0"/>
                </a:cxn>
                <a:cxn ang="0">
                  <a:pos x="connsiteX1" y="connsiteY1"/>
                </a:cxn>
              </a:cxnLst>
              <a:rect l="l" t="t" r="r" b="b"/>
              <a:pathLst>
                <a:path w="4742180" h="12700">
                  <a:moveTo>
                    <a:pt x="0" y="0"/>
                  </a:moveTo>
                  <a:lnTo>
                    <a:pt x="4742180" y="0"/>
                  </a:lnTo>
                </a:path>
              </a:pathLst>
            </a:custGeom>
            <a:noFill/>
            <a:ln w="19050" cap="flat">
              <a:solidFill>
                <a:srgbClr val="000000"/>
              </a:solidFill>
              <a:custDash>
                <a:ds d="112500" sp="185625"/>
              </a:custDash>
              <a:round/>
            </a:ln>
          </p:spPr>
          <p:txBody>
            <a:bodyPr rtlCol="0" anchor="ctr"/>
            <a:lstStyle/>
            <a:p>
              <a:endParaRPr lang="en-US" sz="1400"/>
            </a:p>
          </p:txBody>
        </p:sp>
        <p:sp>
          <p:nvSpPr>
            <p:cNvPr id="457" name="Freeform 456">
              <a:extLst>
                <a:ext uri="{FF2B5EF4-FFF2-40B4-BE49-F238E27FC236}">
                  <a16:creationId xmlns:a16="http://schemas.microsoft.com/office/drawing/2014/main" id="{88D5B246-7A82-5D9D-B74B-4246F2E0C5A5}"/>
                </a:ext>
              </a:extLst>
            </p:cNvPr>
            <p:cNvSpPr/>
            <p:nvPr/>
          </p:nvSpPr>
          <p:spPr>
            <a:xfrm>
              <a:off x="3848308" y="2718609"/>
              <a:ext cx="139326" cy="17910"/>
            </a:xfrm>
            <a:custGeom>
              <a:avLst/>
              <a:gdLst>
                <a:gd name="connsiteX0" fmla="*/ 0 w 98795"/>
                <a:gd name="connsiteY0" fmla="*/ 0 h 12700"/>
                <a:gd name="connsiteX1" fmla="*/ 98796 w 98795"/>
                <a:gd name="connsiteY1" fmla="*/ 0 h 12700"/>
              </a:gdLst>
              <a:ahLst/>
              <a:cxnLst>
                <a:cxn ang="0">
                  <a:pos x="connsiteX0" y="connsiteY0"/>
                </a:cxn>
                <a:cxn ang="0">
                  <a:pos x="connsiteX1" y="connsiteY1"/>
                </a:cxn>
              </a:cxnLst>
              <a:rect l="l" t="t" r="r" b="b"/>
              <a:pathLst>
                <a:path w="98795" h="12700">
                  <a:moveTo>
                    <a:pt x="0" y="0"/>
                  </a:moveTo>
                  <a:lnTo>
                    <a:pt x="98796" y="0"/>
                  </a:lnTo>
                </a:path>
              </a:pathLst>
            </a:custGeom>
            <a:noFill/>
            <a:ln w="25400" cap="sq">
              <a:solidFill>
                <a:srgbClr val="000000"/>
              </a:solidFill>
              <a:prstDash val="solid"/>
              <a:round/>
            </a:ln>
          </p:spPr>
          <p:txBody>
            <a:bodyPr rtlCol="0" anchor="ctr"/>
            <a:lstStyle/>
            <a:p>
              <a:endParaRPr lang="en-US" sz="1400"/>
            </a:p>
          </p:txBody>
        </p:sp>
        <p:sp>
          <p:nvSpPr>
            <p:cNvPr id="458" name="Freeform 457">
              <a:extLst>
                <a:ext uri="{FF2B5EF4-FFF2-40B4-BE49-F238E27FC236}">
                  <a16:creationId xmlns:a16="http://schemas.microsoft.com/office/drawing/2014/main" id="{4F0B29D8-9922-38F2-9B48-E3A0D58ABB50}"/>
                </a:ext>
              </a:extLst>
            </p:cNvPr>
            <p:cNvSpPr/>
            <p:nvPr/>
          </p:nvSpPr>
          <p:spPr>
            <a:xfrm>
              <a:off x="4126962" y="2274994"/>
              <a:ext cx="139326" cy="17910"/>
            </a:xfrm>
            <a:custGeom>
              <a:avLst/>
              <a:gdLst>
                <a:gd name="connsiteX0" fmla="*/ 0 w 98795"/>
                <a:gd name="connsiteY0" fmla="*/ 0 h 12700"/>
                <a:gd name="connsiteX1" fmla="*/ 98796 w 98795"/>
                <a:gd name="connsiteY1" fmla="*/ 0 h 12700"/>
              </a:gdLst>
              <a:ahLst/>
              <a:cxnLst>
                <a:cxn ang="0">
                  <a:pos x="connsiteX0" y="connsiteY0"/>
                </a:cxn>
                <a:cxn ang="0">
                  <a:pos x="connsiteX1" y="connsiteY1"/>
                </a:cxn>
              </a:cxnLst>
              <a:rect l="l" t="t" r="r" b="b"/>
              <a:pathLst>
                <a:path w="98795" h="12700">
                  <a:moveTo>
                    <a:pt x="0" y="0"/>
                  </a:moveTo>
                  <a:lnTo>
                    <a:pt x="98796" y="0"/>
                  </a:lnTo>
                </a:path>
              </a:pathLst>
            </a:custGeom>
            <a:noFill/>
            <a:ln w="25400" cap="sq">
              <a:solidFill>
                <a:srgbClr val="000000"/>
              </a:solidFill>
              <a:prstDash val="solid"/>
              <a:round/>
            </a:ln>
          </p:spPr>
          <p:txBody>
            <a:bodyPr rtlCol="0" anchor="ctr"/>
            <a:lstStyle/>
            <a:p>
              <a:endParaRPr lang="en-US" sz="1400"/>
            </a:p>
          </p:txBody>
        </p:sp>
        <p:sp>
          <p:nvSpPr>
            <p:cNvPr id="459" name="Freeform 458">
              <a:extLst>
                <a:ext uri="{FF2B5EF4-FFF2-40B4-BE49-F238E27FC236}">
                  <a16:creationId xmlns:a16="http://schemas.microsoft.com/office/drawing/2014/main" id="{7745575C-A45C-A8C7-187C-B2750472C295}"/>
                </a:ext>
              </a:extLst>
            </p:cNvPr>
            <p:cNvSpPr/>
            <p:nvPr/>
          </p:nvSpPr>
          <p:spPr>
            <a:xfrm>
              <a:off x="4405616" y="2260325"/>
              <a:ext cx="139325" cy="17910"/>
            </a:xfrm>
            <a:custGeom>
              <a:avLst/>
              <a:gdLst>
                <a:gd name="connsiteX0" fmla="*/ 0 w 98794"/>
                <a:gd name="connsiteY0" fmla="*/ 0 h 12700"/>
                <a:gd name="connsiteX1" fmla="*/ 98795 w 98794"/>
                <a:gd name="connsiteY1" fmla="*/ 0 h 12700"/>
              </a:gdLst>
              <a:ahLst/>
              <a:cxnLst>
                <a:cxn ang="0">
                  <a:pos x="connsiteX0" y="connsiteY0"/>
                </a:cxn>
                <a:cxn ang="0">
                  <a:pos x="connsiteX1" y="connsiteY1"/>
                </a:cxn>
              </a:cxnLst>
              <a:rect l="l" t="t" r="r" b="b"/>
              <a:pathLst>
                <a:path w="98794" h="12700">
                  <a:moveTo>
                    <a:pt x="0" y="0"/>
                  </a:moveTo>
                  <a:lnTo>
                    <a:pt x="98795" y="0"/>
                  </a:lnTo>
                </a:path>
              </a:pathLst>
            </a:custGeom>
            <a:noFill/>
            <a:ln w="25400" cap="sq">
              <a:solidFill>
                <a:srgbClr val="000000"/>
              </a:solidFill>
              <a:prstDash val="solid"/>
              <a:round/>
            </a:ln>
          </p:spPr>
          <p:txBody>
            <a:bodyPr rtlCol="0" anchor="ctr"/>
            <a:lstStyle/>
            <a:p>
              <a:endParaRPr lang="en-US" sz="1400"/>
            </a:p>
          </p:txBody>
        </p:sp>
        <p:sp>
          <p:nvSpPr>
            <p:cNvPr id="460" name="Freeform 459">
              <a:extLst>
                <a:ext uri="{FF2B5EF4-FFF2-40B4-BE49-F238E27FC236}">
                  <a16:creationId xmlns:a16="http://schemas.microsoft.com/office/drawing/2014/main" id="{1AA7A99B-0DE4-CBFC-8A84-688CF0A97033}"/>
                </a:ext>
              </a:extLst>
            </p:cNvPr>
            <p:cNvSpPr/>
            <p:nvPr/>
          </p:nvSpPr>
          <p:spPr>
            <a:xfrm>
              <a:off x="4684270" y="2329558"/>
              <a:ext cx="139331" cy="17910"/>
            </a:xfrm>
            <a:custGeom>
              <a:avLst/>
              <a:gdLst>
                <a:gd name="connsiteX0" fmla="*/ 0 w 98798"/>
                <a:gd name="connsiteY0" fmla="*/ 0 h 12700"/>
                <a:gd name="connsiteX1" fmla="*/ 98798 w 98798"/>
                <a:gd name="connsiteY1" fmla="*/ 0 h 12700"/>
              </a:gdLst>
              <a:ahLst/>
              <a:cxnLst>
                <a:cxn ang="0">
                  <a:pos x="connsiteX0" y="connsiteY0"/>
                </a:cxn>
                <a:cxn ang="0">
                  <a:pos x="connsiteX1" y="connsiteY1"/>
                </a:cxn>
              </a:cxnLst>
              <a:rect l="l" t="t" r="r" b="b"/>
              <a:pathLst>
                <a:path w="98798" h="12700">
                  <a:moveTo>
                    <a:pt x="0" y="0"/>
                  </a:moveTo>
                  <a:lnTo>
                    <a:pt x="98798" y="0"/>
                  </a:lnTo>
                </a:path>
              </a:pathLst>
            </a:custGeom>
            <a:noFill/>
            <a:ln w="25400" cap="sq">
              <a:solidFill>
                <a:srgbClr val="000000"/>
              </a:solidFill>
              <a:prstDash val="solid"/>
              <a:round/>
            </a:ln>
          </p:spPr>
          <p:txBody>
            <a:bodyPr rtlCol="0" anchor="ctr"/>
            <a:lstStyle/>
            <a:p>
              <a:endParaRPr lang="en-US" sz="1400"/>
            </a:p>
          </p:txBody>
        </p:sp>
        <p:sp>
          <p:nvSpPr>
            <p:cNvPr id="461" name="Freeform 460">
              <a:extLst>
                <a:ext uri="{FF2B5EF4-FFF2-40B4-BE49-F238E27FC236}">
                  <a16:creationId xmlns:a16="http://schemas.microsoft.com/office/drawing/2014/main" id="{37D3B181-E501-42E8-5974-744C57C7B153}"/>
                </a:ext>
              </a:extLst>
            </p:cNvPr>
            <p:cNvSpPr/>
            <p:nvPr/>
          </p:nvSpPr>
          <p:spPr>
            <a:xfrm>
              <a:off x="4962925" y="2623209"/>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62" name="Freeform 461">
              <a:extLst>
                <a:ext uri="{FF2B5EF4-FFF2-40B4-BE49-F238E27FC236}">
                  <a16:creationId xmlns:a16="http://schemas.microsoft.com/office/drawing/2014/main" id="{7D316D24-D61E-1E4C-E028-1335528BF340}"/>
                </a:ext>
              </a:extLst>
            </p:cNvPr>
            <p:cNvSpPr/>
            <p:nvPr/>
          </p:nvSpPr>
          <p:spPr>
            <a:xfrm>
              <a:off x="2922535" y="1421377"/>
              <a:ext cx="17910" cy="17910"/>
            </a:xfrm>
            <a:custGeom>
              <a:avLst/>
              <a:gdLst/>
              <a:ahLst/>
              <a:cxnLst/>
              <a:rect l="l" t="t" r="r" b="b"/>
              <a:pathLst>
                <a:path w="12700" h="12700"/>
              </a:pathLst>
            </a:custGeom>
            <a:noFill/>
            <a:ln w="25400" cap="sq">
              <a:solidFill>
                <a:srgbClr val="000000"/>
              </a:solidFill>
              <a:prstDash val="solid"/>
              <a:round/>
            </a:ln>
          </p:spPr>
          <p:txBody>
            <a:bodyPr rtlCol="0" anchor="ctr"/>
            <a:lstStyle/>
            <a:p>
              <a:endParaRPr lang="en-US" sz="1400"/>
            </a:p>
          </p:txBody>
        </p:sp>
        <p:sp>
          <p:nvSpPr>
            <p:cNvPr id="463" name="Freeform 462">
              <a:extLst>
                <a:ext uri="{FF2B5EF4-FFF2-40B4-BE49-F238E27FC236}">
                  <a16:creationId xmlns:a16="http://schemas.microsoft.com/office/drawing/2014/main" id="{708E00B7-BFF7-945B-FE98-420D2FFEDA18}"/>
                </a:ext>
              </a:extLst>
            </p:cNvPr>
            <p:cNvSpPr/>
            <p:nvPr/>
          </p:nvSpPr>
          <p:spPr>
            <a:xfrm>
              <a:off x="5520237" y="3025589"/>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64" name="Freeform 463">
              <a:extLst>
                <a:ext uri="{FF2B5EF4-FFF2-40B4-BE49-F238E27FC236}">
                  <a16:creationId xmlns:a16="http://schemas.microsoft.com/office/drawing/2014/main" id="{FC150FA5-CB14-799B-3898-E66052FA23A8}"/>
                </a:ext>
              </a:extLst>
            </p:cNvPr>
            <p:cNvSpPr/>
            <p:nvPr/>
          </p:nvSpPr>
          <p:spPr>
            <a:xfrm>
              <a:off x="5798886" y="2525124"/>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65" name="Freeform 464">
              <a:extLst>
                <a:ext uri="{FF2B5EF4-FFF2-40B4-BE49-F238E27FC236}">
                  <a16:creationId xmlns:a16="http://schemas.microsoft.com/office/drawing/2014/main" id="{B5B54233-4336-17C6-EB56-789C6194D48E}"/>
                </a:ext>
              </a:extLst>
            </p:cNvPr>
            <p:cNvSpPr/>
            <p:nvPr/>
          </p:nvSpPr>
          <p:spPr>
            <a:xfrm>
              <a:off x="6077534" y="2422489"/>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66" name="Freeform 465">
              <a:extLst>
                <a:ext uri="{FF2B5EF4-FFF2-40B4-BE49-F238E27FC236}">
                  <a16:creationId xmlns:a16="http://schemas.microsoft.com/office/drawing/2014/main" id="{829F46D7-634E-3D8E-B4F0-78CF033C611A}"/>
                </a:ext>
              </a:extLst>
            </p:cNvPr>
            <p:cNvSpPr/>
            <p:nvPr/>
          </p:nvSpPr>
          <p:spPr>
            <a:xfrm>
              <a:off x="6356199" y="2466229"/>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67" name="Freeform 466">
              <a:extLst>
                <a:ext uri="{FF2B5EF4-FFF2-40B4-BE49-F238E27FC236}">
                  <a16:creationId xmlns:a16="http://schemas.microsoft.com/office/drawing/2014/main" id="{8DCDFD30-517C-6894-1281-C50CB0D550FE}"/>
                </a:ext>
              </a:extLst>
            </p:cNvPr>
            <p:cNvSpPr/>
            <p:nvPr/>
          </p:nvSpPr>
          <p:spPr>
            <a:xfrm>
              <a:off x="6634847" y="2544373"/>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68" name="Freeform 467">
              <a:extLst>
                <a:ext uri="{FF2B5EF4-FFF2-40B4-BE49-F238E27FC236}">
                  <a16:creationId xmlns:a16="http://schemas.microsoft.com/office/drawing/2014/main" id="{8CF95748-EEB6-AB2B-A967-2975DB428B76}"/>
                </a:ext>
              </a:extLst>
            </p:cNvPr>
            <p:cNvSpPr/>
            <p:nvPr/>
          </p:nvSpPr>
          <p:spPr>
            <a:xfrm>
              <a:off x="2922535" y="1421377"/>
              <a:ext cx="17910" cy="17910"/>
            </a:xfrm>
            <a:custGeom>
              <a:avLst/>
              <a:gdLst/>
              <a:ahLst/>
              <a:cxnLst/>
              <a:rect l="l" t="t" r="r" b="b"/>
              <a:pathLst>
                <a:path w="12700" h="12700"/>
              </a:pathLst>
            </a:custGeom>
            <a:noFill/>
            <a:ln w="25400" cap="sq">
              <a:solidFill>
                <a:srgbClr val="000000"/>
              </a:solidFill>
              <a:prstDash val="solid"/>
              <a:round/>
            </a:ln>
          </p:spPr>
          <p:txBody>
            <a:bodyPr rtlCol="0" anchor="ctr"/>
            <a:lstStyle/>
            <a:p>
              <a:endParaRPr lang="en-US" sz="1400"/>
            </a:p>
          </p:txBody>
        </p:sp>
        <p:sp>
          <p:nvSpPr>
            <p:cNvPr id="469" name="Freeform 468">
              <a:extLst>
                <a:ext uri="{FF2B5EF4-FFF2-40B4-BE49-F238E27FC236}">
                  <a16:creationId xmlns:a16="http://schemas.microsoft.com/office/drawing/2014/main" id="{9A5A18C8-C690-9948-5C90-490FC28B38B7}"/>
                </a:ext>
              </a:extLst>
            </p:cNvPr>
            <p:cNvSpPr/>
            <p:nvPr/>
          </p:nvSpPr>
          <p:spPr>
            <a:xfrm>
              <a:off x="7192160" y="2740159"/>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70" name="Freeform 469">
              <a:extLst>
                <a:ext uri="{FF2B5EF4-FFF2-40B4-BE49-F238E27FC236}">
                  <a16:creationId xmlns:a16="http://schemas.microsoft.com/office/drawing/2014/main" id="{6CC9A39C-9A48-9BAF-E035-87BAF9249DCD}"/>
                </a:ext>
              </a:extLst>
            </p:cNvPr>
            <p:cNvSpPr/>
            <p:nvPr/>
          </p:nvSpPr>
          <p:spPr>
            <a:xfrm>
              <a:off x="7470808" y="2545467"/>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71" name="Freeform 470">
              <a:extLst>
                <a:ext uri="{FF2B5EF4-FFF2-40B4-BE49-F238E27FC236}">
                  <a16:creationId xmlns:a16="http://schemas.microsoft.com/office/drawing/2014/main" id="{8D973BA5-A3AF-3A31-6BE2-3C760BF48366}"/>
                </a:ext>
              </a:extLst>
            </p:cNvPr>
            <p:cNvSpPr/>
            <p:nvPr/>
          </p:nvSpPr>
          <p:spPr>
            <a:xfrm>
              <a:off x="7749456" y="2663414"/>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72" name="Freeform 471">
              <a:extLst>
                <a:ext uri="{FF2B5EF4-FFF2-40B4-BE49-F238E27FC236}">
                  <a16:creationId xmlns:a16="http://schemas.microsoft.com/office/drawing/2014/main" id="{50E39C71-84D9-7659-DB59-437A8B0C77F0}"/>
                </a:ext>
              </a:extLst>
            </p:cNvPr>
            <p:cNvSpPr/>
            <p:nvPr/>
          </p:nvSpPr>
          <p:spPr>
            <a:xfrm>
              <a:off x="8028122" y="2493859"/>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73" name="Freeform 472">
              <a:extLst>
                <a:ext uri="{FF2B5EF4-FFF2-40B4-BE49-F238E27FC236}">
                  <a16:creationId xmlns:a16="http://schemas.microsoft.com/office/drawing/2014/main" id="{773067B6-8DA8-20E4-9969-6BEC3EE7070B}"/>
                </a:ext>
              </a:extLst>
            </p:cNvPr>
            <p:cNvSpPr/>
            <p:nvPr/>
          </p:nvSpPr>
          <p:spPr>
            <a:xfrm>
              <a:off x="8306768" y="2377427"/>
              <a:ext cx="139323" cy="17910"/>
            </a:xfrm>
            <a:custGeom>
              <a:avLst/>
              <a:gdLst>
                <a:gd name="connsiteX0" fmla="*/ 0 w 98793"/>
                <a:gd name="connsiteY0" fmla="*/ 0 h 12700"/>
                <a:gd name="connsiteX1" fmla="*/ 98794 w 98793"/>
                <a:gd name="connsiteY1" fmla="*/ 0 h 12700"/>
              </a:gdLst>
              <a:ahLst/>
              <a:cxnLst>
                <a:cxn ang="0">
                  <a:pos x="connsiteX0" y="connsiteY0"/>
                </a:cxn>
                <a:cxn ang="0">
                  <a:pos x="connsiteX1" y="connsiteY1"/>
                </a:cxn>
              </a:cxnLst>
              <a:rect l="l" t="t" r="r" b="b"/>
              <a:pathLst>
                <a:path w="98793" h="12700">
                  <a:moveTo>
                    <a:pt x="0" y="0"/>
                  </a:moveTo>
                  <a:lnTo>
                    <a:pt x="98794" y="0"/>
                  </a:lnTo>
                </a:path>
              </a:pathLst>
            </a:custGeom>
            <a:noFill/>
            <a:ln w="25400" cap="sq">
              <a:solidFill>
                <a:srgbClr val="000000"/>
              </a:solidFill>
              <a:prstDash val="solid"/>
              <a:round/>
            </a:ln>
          </p:spPr>
          <p:txBody>
            <a:bodyPr rtlCol="0" anchor="ctr"/>
            <a:lstStyle/>
            <a:p>
              <a:endParaRPr lang="en-US" sz="1400"/>
            </a:p>
          </p:txBody>
        </p:sp>
        <p:sp>
          <p:nvSpPr>
            <p:cNvPr id="474" name="Freeform 473">
              <a:extLst>
                <a:ext uri="{FF2B5EF4-FFF2-40B4-BE49-F238E27FC236}">
                  <a16:creationId xmlns:a16="http://schemas.microsoft.com/office/drawing/2014/main" id="{83C86526-E82E-D29B-E105-C677E74B79FC}"/>
                </a:ext>
              </a:extLst>
            </p:cNvPr>
            <p:cNvSpPr/>
            <p:nvPr/>
          </p:nvSpPr>
          <p:spPr>
            <a:xfrm>
              <a:off x="2922535" y="1421377"/>
              <a:ext cx="17910" cy="17910"/>
            </a:xfrm>
            <a:custGeom>
              <a:avLst/>
              <a:gdLst/>
              <a:ahLst/>
              <a:cxnLst/>
              <a:rect l="l" t="t" r="r" b="b"/>
              <a:pathLst>
                <a:path w="12700" h="12700"/>
              </a:pathLst>
            </a:custGeom>
            <a:noFill/>
            <a:ln w="25400" cap="sq">
              <a:solidFill>
                <a:srgbClr val="000000"/>
              </a:solidFill>
              <a:prstDash val="solid"/>
              <a:round/>
            </a:ln>
          </p:spPr>
          <p:txBody>
            <a:bodyPr rtlCol="0" anchor="ctr"/>
            <a:lstStyle/>
            <a:p>
              <a:endParaRPr lang="en-US" sz="1400"/>
            </a:p>
          </p:txBody>
        </p:sp>
        <p:sp>
          <p:nvSpPr>
            <p:cNvPr id="475" name="Freeform 474">
              <a:extLst>
                <a:ext uri="{FF2B5EF4-FFF2-40B4-BE49-F238E27FC236}">
                  <a16:creationId xmlns:a16="http://schemas.microsoft.com/office/drawing/2014/main" id="{C01556F4-2769-44FB-955B-950CA74B8CDD}"/>
                </a:ext>
              </a:extLst>
            </p:cNvPr>
            <p:cNvSpPr/>
            <p:nvPr/>
          </p:nvSpPr>
          <p:spPr>
            <a:xfrm>
              <a:off x="8864082" y="2951013"/>
              <a:ext cx="139323" cy="17910"/>
            </a:xfrm>
            <a:custGeom>
              <a:avLst/>
              <a:gdLst>
                <a:gd name="connsiteX0" fmla="*/ 0 w 98793"/>
                <a:gd name="connsiteY0" fmla="*/ 0 h 12700"/>
                <a:gd name="connsiteX1" fmla="*/ 98794 w 98793"/>
                <a:gd name="connsiteY1" fmla="*/ 0 h 12700"/>
              </a:gdLst>
              <a:ahLst/>
              <a:cxnLst>
                <a:cxn ang="0">
                  <a:pos x="connsiteX0" y="connsiteY0"/>
                </a:cxn>
                <a:cxn ang="0">
                  <a:pos x="connsiteX1" y="connsiteY1"/>
                </a:cxn>
              </a:cxnLst>
              <a:rect l="l" t="t" r="r" b="b"/>
              <a:pathLst>
                <a:path w="98793" h="12700">
                  <a:moveTo>
                    <a:pt x="0" y="0"/>
                  </a:moveTo>
                  <a:lnTo>
                    <a:pt x="98794" y="0"/>
                  </a:lnTo>
                </a:path>
              </a:pathLst>
            </a:custGeom>
            <a:noFill/>
            <a:ln w="25400" cap="sq">
              <a:solidFill>
                <a:srgbClr val="000000"/>
              </a:solidFill>
              <a:prstDash val="solid"/>
              <a:round/>
            </a:ln>
          </p:spPr>
          <p:txBody>
            <a:bodyPr rtlCol="0" anchor="ctr"/>
            <a:lstStyle/>
            <a:p>
              <a:endParaRPr lang="en-US" sz="1400"/>
            </a:p>
          </p:txBody>
        </p:sp>
        <p:sp>
          <p:nvSpPr>
            <p:cNvPr id="476" name="Freeform 475">
              <a:extLst>
                <a:ext uri="{FF2B5EF4-FFF2-40B4-BE49-F238E27FC236}">
                  <a16:creationId xmlns:a16="http://schemas.microsoft.com/office/drawing/2014/main" id="{FC4A9C16-B1D9-05D7-1330-BAE7E84AE605}"/>
                </a:ext>
              </a:extLst>
            </p:cNvPr>
            <p:cNvSpPr/>
            <p:nvPr/>
          </p:nvSpPr>
          <p:spPr>
            <a:xfrm>
              <a:off x="9142730" y="2250471"/>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77" name="Freeform 476">
              <a:extLst>
                <a:ext uri="{FF2B5EF4-FFF2-40B4-BE49-F238E27FC236}">
                  <a16:creationId xmlns:a16="http://schemas.microsoft.com/office/drawing/2014/main" id="{2E46951A-FCE7-6F0A-6606-2CB6CE9ECB3B}"/>
                </a:ext>
              </a:extLst>
            </p:cNvPr>
            <p:cNvSpPr/>
            <p:nvPr/>
          </p:nvSpPr>
          <p:spPr>
            <a:xfrm>
              <a:off x="9421379" y="2399006"/>
              <a:ext cx="139323" cy="17910"/>
            </a:xfrm>
            <a:custGeom>
              <a:avLst/>
              <a:gdLst>
                <a:gd name="connsiteX0" fmla="*/ 0 w 98793"/>
                <a:gd name="connsiteY0" fmla="*/ 0 h 12700"/>
                <a:gd name="connsiteX1" fmla="*/ 98794 w 98793"/>
                <a:gd name="connsiteY1" fmla="*/ 0 h 12700"/>
              </a:gdLst>
              <a:ahLst/>
              <a:cxnLst>
                <a:cxn ang="0">
                  <a:pos x="connsiteX0" y="connsiteY0"/>
                </a:cxn>
                <a:cxn ang="0">
                  <a:pos x="connsiteX1" y="connsiteY1"/>
                </a:cxn>
              </a:cxnLst>
              <a:rect l="l" t="t" r="r" b="b"/>
              <a:pathLst>
                <a:path w="98793" h="12700">
                  <a:moveTo>
                    <a:pt x="0" y="0"/>
                  </a:moveTo>
                  <a:lnTo>
                    <a:pt x="98794" y="0"/>
                  </a:lnTo>
                </a:path>
              </a:pathLst>
            </a:custGeom>
            <a:noFill/>
            <a:ln w="25400" cap="sq">
              <a:solidFill>
                <a:srgbClr val="000000"/>
              </a:solidFill>
              <a:prstDash val="solid"/>
              <a:round/>
            </a:ln>
          </p:spPr>
          <p:txBody>
            <a:bodyPr rtlCol="0" anchor="ctr"/>
            <a:lstStyle/>
            <a:p>
              <a:endParaRPr lang="en-US" sz="1400"/>
            </a:p>
          </p:txBody>
        </p:sp>
        <p:sp>
          <p:nvSpPr>
            <p:cNvPr id="478" name="Freeform 477">
              <a:extLst>
                <a:ext uri="{FF2B5EF4-FFF2-40B4-BE49-F238E27FC236}">
                  <a16:creationId xmlns:a16="http://schemas.microsoft.com/office/drawing/2014/main" id="{7B2281CD-D1A4-EF47-A63D-4F2AFE40A558}"/>
                </a:ext>
              </a:extLst>
            </p:cNvPr>
            <p:cNvSpPr/>
            <p:nvPr/>
          </p:nvSpPr>
          <p:spPr>
            <a:xfrm>
              <a:off x="9700044" y="2842673"/>
              <a:ext cx="139323" cy="17910"/>
            </a:xfrm>
            <a:custGeom>
              <a:avLst/>
              <a:gdLst>
                <a:gd name="connsiteX0" fmla="*/ 0 w 98793"/>
                <a:gd name="connsiteY0" fmla="*/ 0 h 12700"/>
                <a:gd name="connsiteX1" fmla="*/ 98793 w 98793"/>
                <a:gd name="connsiteY1" fmla="*/ 0 h 12700"/>
              </a:gdLst>
              <a:ahLst/>
              <a:cxnLst>
                <a:cxn ang="0">
                  <a:pos x="connsiteX0" y="connsiteY0"/>
                </a:cxn>
                <a:cxn ang="0">
                  <a:pos x="connsiteX1" y="connsiteY1"/>
                </a:cxn>
              </a:cxnLst>
              <a:rect l="l" t="t" r="r" b="b"/>
              <a:pathLst>
                <a:path w="98793" h="12700">
                  <a:moveTo>
                    <a:pt x="0" y="0"/>
                  </a:moveTo>
                  <a:lnTo>
                    <a:pt x="98793" y="0"/>
                  </a:lnTo>
                </a:path>
              </a:pathLst>
            </a:custGeom>
            <a:noFill/>
            <a:ln w="25400" cap="sq">
              <a:solidFill>
                <a:srgbClr val="000000"/>
              </a:solidFill>
              <a:prstDash val="solid"/>
              <a:round/>
            </a:ln>
          </p:spPr>
          <p:txBody>
            <a:bodyPr rtlCol="0" anchor="ctr"/>
            <a:lstStyle/>
            <a:p>
              <a:endParaRPr lang="en-US" sz="1400"/>
            </a:p>
          </p:txBody>
        </p:sp>
        <p:sp>
          <p:nvSpPr>
            <p:cNvPr id="479" name="Freeform 478">
              <a:extLst>
                <a:ext uri="{FF2B5EF4-FFF2-40B4-BE49-F238E27FC236}">
                  <a16:creationId xmlns:a16="http://schemas.microsoft.com/office/drawing/2014/main" id="{818A334E-5426-9B01-0B86-5F8DB58BBE4C}"/>
                </a:ext>
              </a:extLst>
            </p:cNvPr>
            <p:cNvSpPr/>
            <p:nvPr/>
          </p:nvSpPr>
          <p:spPr>
            <a:xfrm>
              <a:off x="9978691" y="2326413"/>
              <a:ext cx="139323" cy="17910"/>
            </a:xfrm>
            <a:custGeom>
              <a:avLst/>
              <a:gdLst>
                <a:gd name="connsiteX0" fmla="*/ 0 w 98793"/>
                <a:gd name="connsiteY0" fmla="*/ 0 h 12700"/>
                <a:gd name="connsiteX1" fmla="*/ 98794 w 98793"/>
                <a:gd name="connsiteY1" fmla="*/ 0 h 12700"/>
              </a:gdLst>
              <a:ahLst/>
              <a:cxnLst>
                <a:cxn ang="0">
                  <a:pos x="connsiteX0" y="connsiteY0"/>
                </a:cxn>
                <a:cxn ang="0">
                  <a:pos x="connsiteX1" y="connsiteY1"/>
                </a:cxn>
              </a:cxnLst>
              <a:rect l="l" t="t" r="r" b="b"/>
              <a:pathLst>
                <a:path w="98793" h="12700">
                  <a:moveTo>
                    <a:pt x="0" y="0"/>
                  </a:moveTo>
                  <a:lnTo>
                    <a:pt x="98794" y="0"/>
                  </a:lnTo>
                </a:path>
              </a:pathLst>
            </a:custGeom>
            <a:noFill/>
            <a:ln w="25400" cap="sq">
              <a:solidFill>
                <a:srgbClr val="000000"/>
              </a:solidFill>
              <a:prstDash val="solid"/>
              <a:round/>
            </a:ln>
          </p:spPr>
          <p:txBody>
            <a:bodyPr rtlCol="0" anchor="ctr"/>
            <a:lstStyle/>
            <a:p>
              <a:endParaRPr lang="en-US" sz="1400"/>
            </a:p>
          </p:txBody>
        </p:sp>
        <p:sp>
          <p:nvSpPr>
            <p:cNvPr id="480" name="Freeform 479">
              <a:extLst>
                <a:ext uri="{FF2B5EF4-FFF2-40B4-BE49-F238E27FC236}">
                  <a16:creationId xmlns:a16="http://schemas.microsoft.com/office/drawing/2014/main" id="{61185C85-D399-CA6C-95FA-1F94298856AF}"/>
                </a:ext>
              </a:extLst>
            </p:cNvPr>
            <p:cNvSpPr/>
            <p:nvPr/>
          </p:nvSpPr>
          <p:spPr>
            <a:xfrm>
              <a:off x="2922535" y="1421377"/>
              <a:ext cx="17910" cy="17910"/>
            </a:xfrm>
            <a:custGeom>
              <a:avLst/>
              <a:gdLst/>
              <a:ahLst/>
              <a:cxnLst/>
              <a:rect l="l" t="t" r="r" b="b"/>
              <a:pathLst>
                <a:path w="12700" h="12700"/>
              </a:pathLst>
            </a:custGeom>
            <a:noFill/>
            <a:ln w="25400" cap="sq">
              <a:solidFill>
                <a:srgbClr val="000000"/>
              </a:solidFill>
              <a:prstDash val="solid"/>
              <a:round/>
            </a:ln>
          </p:spPr>
          <p:txBody>
            <a:bodyPr rtlCol="0" anchor="ctr"/>
            <a:lstStyle/>
            <a:p>
              <a:endParaRPr lang="en-US" sz="1400"/>
            </a:p>
          </p:txBody>
        </p:sp>
        <p:sp>
          <p:nvSpPr>
            <p:cNvPr id="481" name="Freeform 480">
              <a:extLst>
                <a:ext uri="{FF2B5EF4-FFF2-40B4-BE49-F238E27FC236}">
                  <a16:creationId xmlns:a16="http://schemas.microsoft.com/office/drawing/2014/main" id="{74697F66-2909-19CF-E6D7-72C84A20632F}"/>
                </a:ext>
              </a:extLst>
            </p:cNvPr>
            <p:cNvSpPr/>
            <p:nvPr/>
          </p:nvSpPr>
          <p:spPr>
            <a:xfrm>
              <a:off x="3778644" y="1686449"/>
              <a:ext cx="17910" cy="3065339"/>
            </a:xfrm>
            <a:custGeom>
              <a:avLst/>
              <a:gdLst>
                <a:gd name="connsiteX0" fmla="*/ 0 w 12700"/>
                <a:gd name="connsiteY0" fmla="*/ 2173605 h 2173604"/>
                <a:gd name="connsiteX1" fmla="*/ 0 w 12700"/>
                <a:gd name="connsiteY1" fmla="*/ 0 h 2173604"/>
              </a:gdLst>
              <a:ahLst/>
              <a:cxnLst>
                <a:cxn ang="0">
                  <a:pos x="connsiteX0" y="connsiteY0"/>
                </a:cxn>
                <a:cxn ang="0">
                  <a:pos x="connsiteX1" y="connsiteY1"/>
                </a:cxn>
              </a:cxnLst>
              <a:rect l="l" t="t" r="r" b="b"/>
              <a:pathLst>
                <a:path w="12700" h="2173604">
                  <a:moveTo>
                    <a:pt x="0" y="2173605"/>
                  </a:moveTo>
                  <a:lnTo>
                    <a:pt x="0" y="0"/>
                  </a:lnTo>
                </a:path>
              </a:pathLst>
            </a:custGeom>
            <a:noFill/>
            <a:ln w="10160" cap="sq">
              <a:solidFill>
                <a:srgbClr val="000000"/>
              </a:solidFill>
              <a:prstDash val="solid"/>
              <a:miter/>
            </a:ln>
          </p:spPr>
          <p:txBody>
            <a:bodyPr rtlCol="0" anchor="ctr"/>
            <a:lstStyle/>
            <a:p>
              <a:endParaRPr lang="en-US" sz="1400"/>
            </a:p>
          </p:txBody>
        </p:sp>
        <p:sp>
          <p:nvSpPr>
            <p:cNvPr id="482" name="Freeform 481">
              <a:extLst>
                <a:ext uri="{FF2B5EF4-FFF2-40B4-BE49-F238E27FC236}">
                  <a16:creationId xmlns:a16="http://schemas.microsoft.com/office/drawing/2014/main" id="{B903174B-87CF-F511-A99B-D63D21F3563F}"/>
                </a:ext>
              </a:extLst>
            </p:cNvPr>
            <p:cNvSpPr/>
            <p:nvPr/>
          </p:nvSpPr>
          <p:spPr>
            <a:xfrm>
              <a:off x="10466335" y="1686449"/>
              <a:ext cx="17910" cy="3065339"/>
            </a:xfrm>
            <a:custGeom>
              <a:avLst/>
              <a:gdLst>
                <a:gd name="connsiteX0" fmla="*/ 0 w 12700"/>
                <a:gd name="connsiteY0" fmla="*/ 2173605 h 2173604"/>
                <a:gd name="connsiteX1" fmla="*/ 0 w 12700"/>
                <a:gd name="connsiteY1" fmla="*/ 0 h 2173604"/>
              </a:gdLst>
              <a:ahLst/>
              <a:cxnLst>
                <a:cxn ang="0">
                  <a:pos x="connsiteX0" y="connsiteY0"/>
                </a:cxn>
                <a:cxn ang="0">
                  <a:pos x="connsiteX1" y="connsiteY1"/>
                </a:cxn>
              </a:cxnLst>
              <a:rect l="l" t="t" r="r" b="b"/>
              <a:pathLst>
                <a:path w="12700" h="2173604">
                  <a:moveTo>
                    <a:pt x="0" y="2173605"/>
                  </a:moveTo>
                  <a:lnTo>
                    <a:pt x="0" y="0"/>
                  </a:lnTo>
                </a:path>
              </a:pathLst>
            </a:custGeom>
            <a:noFill/>
            <a:ln w="10160" cap="sq">
              <a:solidFill>
                <a:srgbClr val="000000"/>
              </a:solidFill>
              <a:prstDash val="solid"/>
              <a:miter/>
            </a:ln>
          </p:spPr>
          <p:txBody>
            <a:bodyPr rtlCol="0" anchor="ctr"/>
            <a:lstStyle/>
            <a:p>
              <a:endParaRPr lang="en-US" sz="1400"/>
            </a:p>
          </p:txBody>
        </p:sp>
        <p:sp>
          <p:nvSpPr>
            <p:cNvPr id="483" name="Freeform 482">
              <a:extLst>
                <a:ext uri="{FF2B5EF4-FFF2-40B4-BE49-F238E27FC236}">
                  <a16:creationId xmlns:a16="http://schemas.microsoft.com/office/drawing/2014/main" id="{BD29C1CA-4FC1-F2CD-2CB5-E16773D1B73E}"/>
                </a:ext>
              </a:extLst>
            </p:cNvPr>
            <p:cNvSpPr/>
            <p:nvPr/>
          </p:nvSpPr>
          <p:spPr>
            <a:xfrm>
              <a:off x="3778644" y="4751788"/>
              <a:ext cx="6687690" cy="17910"/>
            </a:xfrm>
            <a:custGeom>
              <a:avLst/>
              <a:gdLst>
                <a:gd name="connsiteX0" fmla="*/ 0 w 4742180"/>
                <a:gd name="connsiteY0" fmla="*/ 0 h 12700"/>
                <a:gd name="connsiteX1" fmla="*/ 4742180 w 4742180"/>
                <a:gd name="connsiteY1" fmla="*/ 0 h 12700"/>
              </a:gdLst>
              <a:ahLst/>
              <a:cxnLst>
                <a:cxn ang="0">
                  <a:pos x="connsiteX0" y="connsiteY0"/>
                </a:cxn>
                <a:cxn ang="0">
                  <a:pos x="connsiteX1" y="connsiteY1"/>
                </a:cxn>
              </a:cxnLst>
              <a:rect l="l" t="t" r="r" b="b"/>
              <a:pathLst>
                <a:path w="4742180" h="12700">
                  <a:moveTo>
                    <a:pt x="0" y="0"/>
                  </a:moveTo>
                  <a:lnTo>
                    <a:pt x="4742180" y="0"/>
                  </a:lnTo>
                </a:path>
              </a:pathLst>
            </a:custGeom>
            <a:noFill/>
            <a:ln w="10160" cap="sq">
              <a:solidFill>
                <a:srgbClr val="000000"/>
              </a:solidFill>
              <a:prstDash val="solid"/>
              <a:miter/>
            </a:ln>
          </p:spPr>
          <p:txBody>
            <a:bodyPr rtlCol="0" anchor="ctr"/>
            <a:lstStyle/>
            <a:p>
              <a:endParaRPr lang="en-US" sz="1400"/>
            </a:p>
          </p:txBody>
        </p:sp>
        <p:sp>
          <p:nvSpPr>
            <p:cNvPr id="484" name="Freeform 483">
              <a:extLst>
                <a:ext uri="{FF2B5EF4-FFF2-40B4-BE49-F238E27FC236}">
                  <a16:creationId xmlns:a16="http://schemas.microsoft.com/office/drawing/2014/main" id="{FA35ACEA-5605-ABCC-1EE9-51573FFECC91}"/>
                </a:ext>
              </a:extLst>
            </p:cNvPr>
            <p:cNvSpPr/>
            <p:nvPr/>
          </p:nvSpPr>
          <p:spPr>
            <a:xfrm>
              <a:off x="3778644" y="1686449"/>
              <a:ext cx="6687690" cy="17910"/>
            </a:xfrm>
            <a:custGeom>
              <a:avLst/>
              <a:gdLst>
                <a:gd name="connsiteX0" fmla="*/ 0 w 4742180"/>
                <a:gd name="connsiteY0" fmla="*/ 0 h 12700"/>
                <a:gd name="connsiteX1" fmla="*/ 4742180 w 4742180"/>
                <a:gd name="connsiteY1" fmla="*/ 0 h 12700"/>
              </a:gdLst>
              <a:ahLst/>
              <a:cxnLst>
                <a:cxn ang="0">
                  <a:pos x="connsiteX0" y="connsiteY0"/>
                </a:cxn>
                <a:cxn ang="0">
                  <a:pos x="connsiteX1" y="connsiteY1"/>
                </a:cxn>
              </a:cxnLst>
              <a:rect l="l" t="t" r="r" b="b"/>
              <a:pathLst>
                <a:path w="4742180" h="12700">
                  <a:moveTo>
                    <a:pt x="0" y="0"/>
                  </a:moveTo>
                  <a:lnTo>
                    <a:pt x="4742180" y="0"/>
                  </a:lnTo>
                </a:path>
              </a:pathLst>
            </a:custGeom>
            <a:noFill/>
            <a:ln w="10160" cap="sq">
              <a:solidFill>
                <a:srgbClr val="000000"/>
              </a:solidFill>
              <a:prstDash val="solid"/>
              <a:miter/>
            </a:ln>
          </p:spPr>
          <p:txBody>
            <a:bodyPr rtlCol="0" anchor="ctr"/>
            <a:lstStyle/>
            <a:p>
              <a:endParaRPr lang="en-US" sz="1400"/>
            </a:p>
          </p:txBody>
        </p:sp>
        <p:sp>
          <p:nvSpPr>
            <p:cNvPr id="485" name="TextBox 484">
              <a:extLst>
                <a:ext uri="{FF2B5EF4-FFF2-40B4-BE49-F238E27FC236}">
                  <a16:creationId xmlns:a16="http://schemas.microsoft.com/office/drawing/2014/main" id="{0C0AE575-606C-F55D-6CB0-C4C321706E62}"/>
                </a:ext>
              </a:extLst>
            </p:cNvPr>
            <p:cNvSpPr txBox="1"/>
            <p:nvPr/>
          </p:nvSpPr>
          <p:spPr>
            <a:xfrm>
              <a:off x="3781078" y="1029926"/>
              <a:ext cx="1390840" cy="653305"/>
            </a:xfrm>
            <a:prstGeom prst="rect">
              <a:avLst/>
            </a:prstGeom>
            <a:noFill/>
          </p:spPr>
          <p:txBody>
            <a:bodyPr wrap="square" rtlCol="0">
              <a:spAutoFit/>
            </a:bodyPr>
            <a:lstStyle/>
            <a:p>
              <a:pPr algn="ctr"/>
              <a:r>
                <a:rPr lang="en-US" sz="1400" b="1" dirty="0">
                  <a:solidFill>
                    <a:srgbClr val="1300FF"/>
                  </a:solidFill>
                </a:rPr>
                <a:t>Phase 1</a:t>
              </a:r>
            </a:p>
            <a:p>
              <a:pPr algn="ctr"/>
              <a:r>
                <a:rPr lang="en-US" sz="1400" dirty="0">
                  <a:solidFill>
                    <a:srgbClr val="000000"/>
                  </a:solidFill>
                </a:rPr>
                <a:t>Model</a:t>
              </a:r>
            </a:p>
          </p:txBody>
        </p:sp>
        <p:sp>
          <p:nvSpPr>
            <p:cNvPr id="486" name="TextBox 485">
              <a:extLst>
                <a:ext uri="{FF2B5EF4-FFF2-40B4-BE49-F238E27FC236}">
                  <a16:creationId xmlns:a16="http://schemas.microsoft.com/office/drawing/2014/main" id="{C0248809-327B-ADAF-F4DF-7D97790E9DD2}"/>
                </a:ext>
              </a:extLst>
            </p:cNvPr>
            <p:cNvSpPr txBox="1"/>
            <p:nvPr/>
          </p:nvSpPr>
          <p:spPr>
            <a:xfrm>
              <a:off x="5162648" y="1028740"/>
              <a:ext cx="1797333" cy="653305"/>
            </a:xfrm>
            <a:prstGeom prst="rect">
              <a:avLst/>
            </a:prstGeom>
            <a:noFill/>
          </p:spPr>
          <p:txBody>
            <a:bodyPr wrap="square" rtlCol="0">
              <a:spAutoFit/>
            </a:bodyPr>
            <a:lstStyle/>
            <a:p>
              <a:pPr algn="ctr"/>
              <a:r>
                <a:rPr lang="en-US" sz="1400" b="1" dirty="0">
                  <a:solidFill>
                    <a:srgbClr val="FFA500"/>
                  </a:solidFill>
                </a:rPr>
                <a:t>Phase 2</a:t>
              </a:r>
            </a:p>
            <a:p>
              <a:pPr algn="ctr"/>
              <a:r>
                <a:rPr lang="en-US" sz="1400" dirty="0">
                  <a:solidFill>
                    <a:srgbClr val="000000"/>
                  </a:solidFill>
                </a:rPr>
                <a:t>+ Satellite Data</a:t>
              </a:r>
            </a:p>
          </p:txBody>
        </p:sp>
        <p:sp>
          <p:nvSpPr>
            <p:cNvPr id="487" name="TextBox 486">
              <a:extLst>
                <a:ext uri="{FF2B5EF4-FFF2-40B4-BE49-F238E27FC236}">
                  <a16:creationId xmlns:a16="http://schemas.microsoft.com/office/drawing/2014/main" id="{7F06D25C-F432-FADD-BC26-CC0DEB21170B}"/>
                </a:ext>
              </a:extLst>
            </p:cNvPr>
            <p:cNvSpPr txBox="1"/>
            <p:nvPr/>
          </p:nvSpPr>
          <p:spPr>
            <a:xfrm>
              <a:off x="6959980" y="1029926"/>
              <a:ext cx="1834433" cy="653305"/>
            </a:xfrm>
            <a:prstGeom prst="rect">
              <a:avLst/>
            </a:prstGeom>
            <a:noFill/>
          </p:spPr>
          <p:txBody>
            <a:bodyPr wrap="square" rtlCol="0">
              <a:spAutoFit/>
            </a:bodyPr>
            <a:lstStyle/>
            <a:p>
              <a:pPr algn="ctr"/>
              <a:r>
                <a:rPr lang="en-US" sz="1400" b="1" dirty="0">
                  <a:solidFill>
                    <a:srgbClr val="007C02"/>
                  </a:solidFill>
                </a:rPr>
                <a:t>Phase 3</a:t>
              </a:r>
            </a:p>
            <a:p>
              <a:pPr algn="ctr"/>
              <a:r>
                <a:rPr lang="en-US" sz="1400" dirty="0">
                  <a:solidFill>
                    <a:srgbClr val="000000"/>
                  </a:solidFill>
                </a:rPr>
                <a:t>+ Ground Data</a:t>
              </a:r>
            </a:p>
          </p:txBody>
        </p:sp>
        <p:sp>
          <p:nvSpPr>
            <p:cNvPr id="488" name="TextBox 487">
              <a:extLst>
                <a:ext uri="{FF2B5EF4-FFF2-40B4-BE49-F238E27FC236}">
                  <a16:creationId xmlns:a16="http://schemas.microsoft.com/office/drawing/2014/main" id="{C7D0F8A5-A686-F501-A904-34C4088CBE82}"/>
                </a:ext>
              </a:extLst>
            </p:cNvPr>
            <p:cNvSpPr txBox="1"/>
            <p:nvPr/>
          </p:nvSpPr>
          <p:spPr>
            <a:xfrm>
              <a:off x="8794413" y="1027878"/>
              <a:ext cx="1671922" cy="653305"/>
            </a:xfrm>
            <a:prstGeom prst="rect">
              <a:avLst/>
            </a:prstGeom>
            <a:noFill/>
          </p:spPr>
          <p:txBody>
            <a:bodyPr wrap="square" rtlCol="0">
              <a:spAutoFit/>
            </a:bodyPr>
            <a:lstStyle/>
            <a:p>
              <a:pPr algn="ctr"/>
              <a:r>
                <a:rPr lang="en-US" sz="1400" b="1" dirty="0">
                  <a:solidFill>
                    <a:srgbClr val="BF00C0"/>
                  </a:solidFill>
                </a:rPr>
                <a:t>Phase 4</a:t>
              </a:r>
            </a:p>
            <a:p>
              <a:pPr algn="ctr"/>
              <a:r>
                <a:rPr lang="en-US" sz="1400" dirty="0">
                  <a:solidFill>
                    <a:srgbClr val="000000"/>
                  </a:solidFill>
                </a:rPr>
                <a:t>+ Kriging</a:t>
              </a:r>
            </a:p>
          </p:txBody>
        </p:sp>
        <p:sp>
          <p:nvSpPr>
            <p:cNvPr id="489" name="Left-Right Arrow 488">
              <a:extLst>
                <a:ext uri="{FF2B5EF4-FFF2-40B4-BE49-F238E27FC236}">
                  <a16:creationId xmlns:a16="http://schemas.microsoft.com/office/drawing/2014/main" id="{D75F5600-46B9-D675-E54B-303FEFB08BE6}"/>
                </a:ext>
              </a:extLst>
            </p:cNvPr>
            <p:cNvSpPr/>
            <p:nvPr/>
          </p:nvSpPr>
          <p:spPr>
            <a:xfrm>
              <a:off x="3898494" y="4438860"/>
              <a:ext cx="1134084" cy="221999"/>
            </a:xfrm>
            <a:prstGeom prst="leftRightArrow">
              <a:avLst/>
            </a:prstGeom>
            <a:gradFill flip="none" rotWithShape="1">
              <a:gsLst>
                <a:gs pos="0">
                  <a:schemeClr val="accent5"/>
                </a:gs>
                <a:gs pos="50000">
                  <a:schemeClr val="bg2">
                    <a:lumMod val="90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0" name="TextBox 489">
              <a:extLst>
                <a:ext uri="{FF2B5EF4-FFF2-40B4-BE49-F238E27FC236}">
                  <a16:creationId xmlns:a16="http://schemas.microsoft.com/office/drawing/2014/main" id="{5E43291C-825D-3AA7-F480-8007D3BE47CC}"/>
                </a:ext>
              </a:extLst>
            </p:cNvPr>
            <p:cNvSpPr txBox="1"/>
            <p:nvPr/>
          </p:nvSpPr>
          <p:spPr>
            <a:xfrm>
              <a:off x="3703322" y="3717389"/>
              <a:ext cx="1575648" cy="518801"/>
            </a:xfrm>
            <a:prstGeom prst="rect">
              <a:avLst/>
            </a:prstGeom>
            <a:noFill/>
          </p:spPr>
          <p:txBody>
            <a:bodyPr wrap="square" rtlCol="0">
              <a:spAutoFit/>
            </a:bodyPr>
            <a:lstStyle/>
            <a:p>
              <a:pPr algn="ctr"/>
              <a:r>
                <a:rPr lang="en-US" sz="1050" dirty="0"/>
                <a:t>representative scale of monitor sites</a:t>
              </a:r>
            </a:p>
          </p:txBody>
        </p:sp>
        <p:sp>
          <p:nvSpPr>
            <p:cNvPr id="491" name="TextBox 490">
              <a:extLst>
                <a:ext uri="{FF2B5EF4-FFF2-40B4-BE49-F238E27FC236}">
                  <a16:creationId xmlns:a16="http://schemas.microsoft.com/office/drawing/2014/main" id="{788E3FDF-C1B3-0137-D931-6598A27C46BF}"/>
                </a:ext>
              </a:extLst>
            </p:cNvPr>
            <p:cNvSpPr txBox="1"/>
            <p:nvPr/>
          </p:nvSpPr>
          <p:spPr>
            <a:xfrm>
              <a:off x="3752117" y="4207349"/>
              <a:ext cx="1410531" cy="317045"/>
            </a:xfrm>
            <a:prstGeom prst="rect">
              <a:avLst/>
            </a:prstGeom>
            <a:noFill/>
          </p:spPr>
          <p:txBody>
            <a:bodyPr wrap="square" rtlCol="0">
              <a:spAutoFit/>
            </a:bodyPr>
            <a:lstStyle/>
            <a:p>
              <a:pPr algn="ctr"/>
              <a:r>
                <a:rPr lang="en-US" sz="1050" dirty="0">
                  <a:solidFill>
                    <a:schemeClr val="accent4"/>
                  </a:solidFill>
                </a:rPr>
                <a:t>local  </a:t>
              </a:r>
              <a:r>
                <a:rPr lang="en-US" sz="1050" dirty="0"/>
                <a:t>      </a:t>
              </a:r>
              <a:r>
                <a:rPr lang="en-US" sz="1050" dirty="0">
                  <a:solidFill>
                    <a:schemeClr val="accent2"/>
                  </a:solidFill>
                </a:rPr>
                <a:t>regional</a:t>
              </a:r>
            </a:p>
          </p:txBody>
        </p:sp>
        <p:sp>
          <p:nvSpPr>
            <p:cNvPr id="492" name="Left Arrow 491">
              <a:extLst>
                <a:ext uri="{FF2B5EF4-FFF2-40B4-BE49-F238E27FC236}">
                  <a16:creationId xmlns:a16="http://schemas.microsoft.com/office/drawing/2014/main" id="{AF5B3067-CF60-69A8-9169-4203A34967B6}"/>
                </a:ext>
              </a:extLst>
            </p:cNvPr>
            <p:cNvSpPr/>
            <p:nvPr/>
          </p:nvSpPr>
          <p:spPr>
            <a:xfrm>
              <a:off x="10485231" y="2342963"/>
              <a:ext cx="347335" cy="219641"/>
            </a:xfrm>
            <a:prstGeom prst="left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3" name="TextBox 492">
              <a:extLst>
                <a:ext uri="{FF2B5EF4-FFF2-40B4-BE49-F238E27FC236}">
                  <a16:creationId xmlns:a16="http://schemas.microsoft.com/office/drawing/2014/main" id="{DA16EA80-CA00-12B2-21B8-7D649CBAE91F}"/>
                </a:ext>
              </a:extLst>
            </p:cNvPr>
            <p:cNvSpPr txBox="1"/>
            <p:nvPr/>
          </p:nvSpPr>
          <p:spPr>
            <a:xfrm>
              <a:off x="10862834" y="2253878"/>
              <a:ext cx="1258370" cy="384298"/>
            </a:xfrm>
            <a:prstGeom prst="rect">
              <a:avLst/>
            </a:prstGeom>
            <a:noFill/>
          </p:spPr>
          <p:txBody>
            <a:bodyPr wrap="none" rtlCol="0">
              <a:spAutoFit/>
            </a:bodyPr>
            <a:lstStyle/>
            <a:p>
              <a:pPr algn="ctr"/>
              <a:r>
                <a:rPr lang="en-US" sz="1400" dirty="0">
                  <a:solidFill>
                    <a:srgbClr val="000000"/>
                  </a:solidFill>
                </a:rPr>
                <a:t>target: 75%</a:t>
              </a:r>
            </a:p>
          </p:txBody>
        </p:sp>
        <p:sp>
          <p:nvSpPr>
            <p:cNvPr id="495" name="TextBox 494">
              <a:extLst>
                <a:ext uri="{FF2B5EF4-FFF2-40B4-BE49-F238E27FC236}">
                  <a16:creationId xmlns:a16="http://schemas.microsoft.com/office/drawing/2014/main" id="{6197D249-2CB5-1735-4C62-0FD78F887B52}"/>
                </a:ext>
              </a:extLst>
            </p:cNvPr>
            <p:cNvSpPr txBox="1"/>
            <p:nvPr/>
          </p:nvSpPr>
          <p:spPr>
            <a:xfrm>
              <a:off x="10385139" y="1776400"/>
              <a:ext cx="1876926" cy="384298"/>
            </a:xfrm>
            <a:prstGeom prst="rect">
              <a:avLst/>
            </a:prstGeom>
            <a:noFill/>
          </p:spPr>
          <p:txBody>
            <a:bodyPr wrap="square" rtlCol="0">
              <a:spAutoFit/>
            </a:bodyPr>
            <a:lstStyle/>
            <a:p>
              <a:pPr algn="ctr"/>
              <a:r>
                <a:rPr lang="en-US" sz="1400" dirty="0">
                  <a:solidFill>
                    <a:srgbClr val="000000"/>
                  </a:solidFill>
                </a:rPr>
                <a:t>underconfident</a:t>
              </a:r>
            </a:p>
          </p:txBody>
        </p:sp>
        <p:sp>
          <p:nvSpPr>
            <p:cNvPr id="496" name="TextBox 495">
              <a:extLst>
                <a:ext uri="{FF2B5EF4-FFF2-40B4-BE49-F238E27FC236}">
                  <a16:creationId xmlns:a16="http://schemas.microsoft.com/office/drawing/2014/main" id="{476E7F34-9BED-687A-5E3B-B61DD1D904C2}"/>
                </a:ext>
              </a:extLst>
            </p:cNvPr>
            <p:cNvSpPr txBox="1"/>
            <p:nvPr/>
          </p:nvSpPr>
          <p:spPr>
            <a:xfrm>
              <a:off x="10335772" y="2725975"/>
              <a:ext cx="1856228" cy="384298"/>
            </a:xfrm>
            <a:prstGeom prst="rect">
              <a:avLst/>
            </a:prstGeom>
            <a:noFill/>
          </p:spPr>
          <p:txBody>
            <a:bodyPr wrap="square" rtlCol="0">
              <a:spAutoFit/>
            </a:bodyPr>
            <a:lstStyle/>
            <a:p>
              <a:pPr algn="ctr"/>
              <a:r>
                <a:rPr lang="en-US" sz="1400" dirty="0">
                  <a:solidFill>
                    <a:srgbClr val="000000"/>
                  </a:solidFill>
                </a:rPr>
                <a:t>overconfident</a:t>
              </a:r>
            </a:p>
          </p:txBody>
        </p:sp>
      </p:grpSp>
      <p:sp>
        <p:nvSpPr>
          <p:cNvPr id="500" name="TextBox 499">
            <a:extLst>
              <a:ext uri="{FF2B5EF4-FFF2-40B4-BE49-F238E27FC236}">
                <a16:creationId xmlns:a16="http://schemas.microsoft.com/office/drawing/2014/main" id="{F35730DE-31F5-60EA-3CE2-F5C14119943C}"/>
              </a:ext>
            </a:extLst>
          </p:cNvPr>
          <p:cNvSpPr txBox="1"/>
          <p:nvPr/>
        </p:nvSpPr>
        <p:spPr>
          <a:xfrm>
            <a:off x="7591295" y="2004332"/>
            <a:ext cx="4265050" cy="4247317"/>
          </a:xfrm>
          <a:prstGeom prst="rect">
            <a:avLst/>
          </a:prstGeom>
          <a:noFill/>
        </p:spPr>
        <p:txBody>
          <a:bodyPr wrap="square" rtlCol="0">
            <a:spAutoFit/>
          </a:bodyPr>
          <a:lstStyle/>
          <a:p>
            <a:r>
              <a:rPr lang="en-US" dirty="0"/>
              <a:t>Preliminary testing of the uncertainty quantification framework shows that most estimated confidence intervals across different data fusion phases (1-4) and site types (colored boxplots in the figure) capture roughly the expected number of observations (75%, the “target” in the figure). The overconfidence observed for “microscale” sites is expected based on known limitations of the current approach. </a:t>
            </a:r>
          </a:p>
          <a:p>
            <a:endParaRPr lang="en-US" dirty="0"/>
          </a:p>
          <a:p>
            <a:r>
              <a:rPr lang="en-US" i="1" dirty="0"/>
              <a:t>Next Steps:</a:t>
            </a:r>
          </a:p>
          <a:p>
            <a:r>
              <a:rPr lang="en-US" dirty="0"/>
              <a:t>Implement uncertainty quantification capabilities in GEE prototype, validate approach in target regions of interest</a:t>
            </a:r>
          </a:p>
        </p:txBody>
      </p:sp>
    </p:spTree>
    <p:extLst>
      <p:ext uri="{BB962C8B-B14F-4D97-AF65-F5344CB8AC3E}">
        <p14:creationId xmlns:p14="http://schemas.microsoft.com/office/powerpoint/2010/main" val="1927605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1: Components of the application tested and validated independently</a:t>
            </a:r>
          </a:p>
        </p:txBody>
      </p:sp>
      <p:sp>
        <p:nvSpPr>
          <p:cNvPr id="3" name="TextBox 2">
            <a:extLst>
              <a:ext uri="{FF2B5EF4-FFF2-40B4-BE49-F238E27FC236}">
                <a16:creationId xmlns:a16="http://schemas.microsoft.com/office/drawing/2014/main" id="{D49992F1-614E-D8C7-0E0A-F898E47279FE}"/>
              </a:ext>
            </a:extLst>
          </p:cNvPr>
          <p:cNvSpPr txBox="1"/>
          <p:nvPr/>
        </p:nvSpPr>
        <p:spPr>
          <a:xfrm>
            <a:off x="8681012" y="2004332"/>
            <a:ext cx="3343973" cy="4247317"/>
          </a:xfrm>
          <a:prstGeom prst="rect">
            <a:avLst/>
          </a:prstGeom>
          <a:noFill/>
        </p:spPr>
        <p:txBody>
          <a:bodyPr wrap="square" rtlCol="0">
            <a:spAutoFit/>
          </a:bodyPr>
          <a:lstStyle/>
          <a:p>
            <a:r>
              <a:rPr lang="en-US"/>
              <a:t>Initial progress towards the integration of low-cost sensor (LCS) data was made using an offline prototype (Python) version of the proposed data fusion system. Testing in London showed a notable benefit to incorporating LCS data for short-term forecast accuracy, while long-term performance still relied mainly on the availability of regulatory monitor (RGM) data. Results presented at the Air Sensors International Conference, Pasadena, CA, 2022.</a:t>
            </a:r>
            <a:endParaRPr lang="en-US" b="1"/>
          </a:p>
        </p:txBody>
      </p:sp>
      <p:sp>
        <p:nvSpPr>
          <p:cNvPr id="5" name="TextBox 4">
            <a:extLst>
              <a:ext uri="{FF2B5EF4-FFF2-40B4-BE49-F238E27FC236}">
                <a16:creationId xmlns:a16="http://schemas.microsoft.com/office/drawing/2014/main" id="{A6B997C8-BCA8-1B37-CC69-5974269DD5A7}"/>
              </a:ext>
            </a:extLst>
          </p:cNvPr>
          <p:cNvSpPr txBox="1"/>
          <p:nvPr/>
        </p:nvSpPr>
        <p:spPr>
          <a:xfrm>
            <a:off x="636608" y="1600173"/>
            <a:ext cx="5957103" cy="369332"/>
          </a:xfrm>
          <a:prstGeom prst="rect">
            <a:avLst/>
          </a:prstGeom>
          <a:noFill/>
        </p:spPr>
        <p:txBody>
          <a:bodyPr wrap="square" rtlCol="0">
            <a:spAutoFit/>
          </a:bodyPr>
          <a:lstStyle/>
          <a:p>
            <a:r>
              <a:rPr lang="en-US"/>
              <a:t>Task 1d: Incorporate LCS in the data fusion system</a:t>
            </a:r>
          </a:p>
        </p:txBody>
      </p:sp>
      <p:grpSp>
        <p:nvGrpSpPr>
          <p:cNvPr id="454" name="Group 453">
            <a:extLst>
              <a:ext uri="{FF2B5EF4-FFF2-40B4-BE49-F238E27FC236}">
                <a16:creationId xmlns:a16="http://schemas.microsoft.com/office/drawing/2014/main" id="{7A5B2FBB-7EC2-D76B-F91D-34CFC6830A0A}"/>
              </a:ext>
            </a:extLst>
          </p:cNvPr>
          <p:cNvGrpSpPr/>
          <p:nvPr/>
        </p:nvGrpSpPr>
        <p:grpSpPr>
          <a:xfrm>
            <a:off x="0" y="1966322"/>
            <a:ext cx="8412289" cy="3948798"/>
            <a:chOff x="477072" y="852654"/>
            <a:chExt cx="11549389" cy="5421382"/>
          </a:xfrm>
        </p:grpSpPr>
        <p:grpSp>
          <p:nvGrpSpPr>
            <p:cNvPr id="6" name="Graphic 6">
              <a:extLst>
                <a:ext uri="{FF2B5EF4-FFF2-40B4-BE49-F238E27FC236}">
                  <a16:creationId xmlns:a16="http://schemas.microsoft.com/office/drawing/2014/main" id="{8F4FAD30-7743-C7BD-507E-7F7B721A21FC}"/>
                </a:ext>
              </a:extLst>
            </p:cNvPr>
            <p:cNvGrpSpPr/>
            <p:nvPr/>
          </p:nvGrpSpPr>
          <p:grpSpPr>
            <a:xfrm>
              <a:off x="921968" y="1004574"/>
              <a:ext cx="774303" cy="3817705"/>
              <a:chOff x="444896" y="1150346"/>
              <a:chExt cx="774303" cy="3817705"/>
            </a:xfrm>
            <a:solidFill>
              <a:srgbClr val="000000"/>
            </a:solidFill>
          </p:grpSpPr>
          <p:grpSp>
            <p:nvGrpSpPr>
              <p:cNvPr id="8" name="Graphic 6">
                <a:extLst>
                  <a:ext uri="{FF2B5EF4-FFF2-40B4-BE49-F238E27FC236}">
                    <a16:creationId xmlns:a16="http://schemas.microsoft.com/office/drawing/2014/main" id="{FB89D9CB-4299-D5B0-290C-C717F27925CF}"/>
                  </a:ext>
                </a:extLst>
              </p:cNvPr>
              <p:cNvGrpSpPr/>
              <p:nvPr/>
            </p:nvGrpSpPr>
            <p:grpSpPr>
              <a:xfrm>
                <a:off x="748373" y="4807946"/>
                <a:ext cx="470826" cy="160105"/>
                <a:chOff x="748373" y="4807946"/>
                <a:chExt cx="470826" cy="160105"/>
              </a:xfrm>
              <a:solidFill>
                <a:srgbClr val="000000"/>
              </a:solidFill>
            </p:grpSpPr>
            <p:sp>
              <p:nvSpPr>
                <p:cNvPr id="52" name="Freeform: Shape 51">
                  <a:extLst>
                    <a:ext uri="{FF2B5EF4-FFF2-40B4-BE49-F238E27FC236}">
                      <a16:creationId xmlns:a16="http://schemas.microsoft.com/office/drawing/2014/main" id="{44C2439D-4849-BD57-F7C2-CA0A7D3620CC}"/>
                    </a:ext>
                  </a:extLst>
                </p:cNvPr>
                <p:cNvSpPr/>
                <p:nvPr/>
              </p:nvSpPr>
              <p:spPr>
                <a:xfrm>
                  <a:off x="1145116" y="4884626"/>
                  <a:ext cx="74083" cy="21166"/>
                </a:xfrm>
                <a:custGeom>
                  <a:avLst/>
                  <a:gdLst>
                    <a:gd name="connsiteX0" fmla="*/ 74141 w 74083"/>
                    <a:gd name="connsiteY0" fmla="*/ 184 h 21166"/>
                    <a:gd name="connsiteX1" fmla="*/ 58 w 74083"/>
                    <a:gd name="connsiteY1" fmla="*/ 184 h 21166"/>
                  </a:gdLst>
                  <a:ahLst/>
                  <a:cxnLst>
                    <a:cxn ang="0">
                      <a:pos x="connsiteX0" y="connsiteY0"/>
                    </a:cxn>
                    <a:cxn ang="0">
                      <a:pos x="connsiteX1" y="connsiteY1"/>
                    </a:cxn>
                  </a:cxnLst>
                  <a:rect l="l" t="t" r="r" b="b"/>
                  <a:pathLst>
                    <a:path w="74083" h="21166">
                      <a:moveTo>
                        <a:pt x="74141" y="184"/>
                      </a:moveTo>
                      <a:lnTo>
                        <a:pt x="58" y="184"/>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53" name="Graphic 6">
                  <a:extLst>
                    <a:ext uri="{FF2B5EF4-FFF2-40B4-BE49-F238E27FC236}">
                      <a16:creationId xmlns:a16="http://schemas.microsoft.com/office/drawing/2014/main" id="{5BD7FDB0-6A5E-8693-644D-5EF9BFA4D1A3}"/>
                    </a:ext>
                  </a:extLst>
                </p:cNvPr>
                <p:cNvGrpSpPr/>
                <p:nvPr/>
              </p:nvGrpSpPr>
              <p:grpSpPr>
                <a:xfrm>
                  <a:off x="748373" y="4807946"/>
                  <a:ext cx="308612" cy="160105"/>
                  <a:chOff x="748373" y="4807946"/>
                  <a:chExt cx="308612" cy="160105"/>
                </a:xfrm>
                <a:solidFill>
                  <a:srgbClr val="000000"/>
                </a:solidFill>
              </p:grpSpPr>
              <p:sp>
                <p:nvSpPr>
                  <p:cNvPr id="54" name="Freeform: Shape 53">
                    <a:extLst>
                      <a:ext uri="{FF2B5EF4-FFF2-40B4-BE49-F238E27FC236}">
                        <a16:creationId xmlns:a16="http://schemas.microsoft.com/office/drawing/2014/main" id="{663D2DF5-9CCC-325B-96C7-B9A53C778B6F}"/>
                      </a:ext>
                    </a:extLst>
                  </p:cNvPr>
                  <p:cNvSpPr/>
                  <p:nvPr/>
                </p:nvSpPr>
                <p:spPr>
                  <a:xfrm flipV="1">
                    <a:off x="748373" y="4807946"/>
                    <a:ext cx="106660" cy="160105"/>
                  </a:xfrm>
                  <a:custGeom>
                    <a:avLst/>
                    <a:gdLst>
                      <a:gd name="connsiteX0" fmla="*/ 53320 w 106660"/>
                      <a:gd name="connsiteY0" fmla="*/ 143717 h 160105"/>
                      <a:gd name="connsiteX1" fmla="*/ 29077 w 106660"/>
                      <a:gd name="connsiteY1" fmla="*/ 127842 h 160105"/>
                      <a:gd name="connsiteX2" fmla="*/ 20974 w 106660"/>
                      <a:gd name="connsiteY2" fmla="*/ 80151 h 160105"/>
                      <a:gd name="connsiteX3" fmla="*/ 29077 w 106660"/>
                      <a:gd name="connsiteY3" fmla="*/ 32559 h 160105"/>
                      <a:gd name="connsiteX4" fmla="*/ 53320 w 106660"/>
                      <a:gd name="connsiteY4" fmla="*/ 16684 h 160105"/>
                      <a:gd name="connsiteX5" fmla="*/ 77661 w 106660"/>
                      <a:gd name="connsiteY5" fmla="*/ 32559 h 160105"/>
                      <a:gd name="connsiteX6" fmla="*/ 85797 w 106660"/>
                      <a:gd name="connsiteY6" fmla="*/ 80151 h 160105"/>
                      <a:gd name="connsiteX7" fmla="*/ 77661 w 106660"/>
                      <a:gd name="connsiteY7" fmla="*/ 127842 h 160105"/>
                      <a:gd name="connsiteX8" fmla="*/ 53320 w 106660"/>
                      <a:gd name="connsiteY8" fmla="*/ 143717 h 160105"/>
                      <a:gd name="connsiteX9" fmla="*/ 53320 w 106660"/>
                      <a:gd name="connsiteY9" fmla="*/ 160253 h 160105"/>
                      <a:gd name="connsiteX10" fmla="*/ 92974 w 106660"/>
                      <a:gd name="connsiteY10" fmla="*/ 139715 h 160105"/>
                      <a:gd name="connsiteX11" fmla="*/ 106666 w 106660"/>
                      <a:gd name="connsiteY11" fmla="*/ 80151 h 160105"/>
                      <a:gd name="connsiteX12" fmla="*/ 92974 w 106660"/>
                      <a:gd name="connsiteY12" fmla="*/ 20653 h 160105"/>
                      <a:gd name="connsiteX13" fmla="*/ 53320 w 106660"/>
                      <a:gd name="connsiteY13" fmla="*/ 147 h 160105"/>
                      <a:gd name="connsiteX14" fmla="*/ 13698 w 106660"/>
                      <a:gd name="connsiteY14" fmla="*/ 20653 h 160105"/>
                      <a:gd name="connsiteX15" fmla="*/ 6 w 106660"/>
                      <a:gd name="connsiteY15" fmla="*/ 80151 h 160105"/>
                      <a:gd name="connsiteX16" fmla="*/ 13698 w 106660"/>
                      <a:gd name="connsiteY16" fmla="*/ 139715 h 160105"/>
                      <a:gd name="connsiteX17" fmla="*/ 53320 w 106660"/>
                      <a:gd name="connsiteY17" fmla="*/ 160253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0" y="143717"/>
                        </a:moveTo>
                        <a:cubicBezTo>
                          <a:pt x="42582" y="143717"/>
                          <a:pt x="34501" y="138425"/>
                          <a:pt x="29077" y="127842"/>
                        </a:cubicBezTo>
                        <a:cubicBezTo>
                          <a:pt x="23675" y="117281"/>
                          <a:pt x="20974" y="101384"/>
                          <a:pt x="20974" y="80151"/>
                        </a:cubicBezTo>
                        <a:cubicBezTo>
                          <a:pt x="20974" y="59006"/>
                          <a:pt x="23675" y="43142"/>
                          <a:pt x="29077" y="32559"/>
                        </a:cubicBezTo>
                        <a:cubicBezTo>
                          <a:pt x="34501" y="21975"/>
                          <a:pt x="42582" y="16684"/>
                          <a:pt x="53320" y="16684"/>
                        </a:cubicBezTo>
                        <a:cubicBezTo>
                          <a:pt x="64145" y="16684"/>
                          <a:pt x="72259" y="21975"/>
                          <a:pt x="77661" y="32559"/>
                        </a:cubicBezTo>
                        <a:cubicBezTo>
                          <a:pt x="83085" y="43142"/>
                          <a:pt x="85797" y="59006"/>
                          <a:pt x="85797" y="80151"/>
                        </a:cubicBezTo>
                        <a:cubicBezTo>
                          <a:pt x="85797" y="101384"/>
                          <a:pt x="83085" y="117281"/>
                          <a:pt x="77661" y="127842"/>
                        </a:cubicBezTo>
                        <a:cubicBezTo>
                          <a:pt x="72259" y="138425"/>
                          <a:pt x="64145" y="143717"/>
                          <a:pt x="53320" y="143717"/>
                        </a:cubicBezTo>
                        <a:close/>
                        <a:moveTo>
                          <a:pt x="53320" y="160253"/>
                        </a:moveTo>
                        <a:cubicBezTo>
                          <a:pt x="70628" y="160253"/>
                          <a:pt x="83846" y="153407"/>
                          <a:pt x="92974" y="139715"/>
                        </a:cubicBezTo>
                        <a:cubicBezTo>
                          <a:pt x="102102" y="126045"/>
                          <a:pt x="106666" y="106190"/>
                          <a:pt x="106666" y="80151"/>
                        </a:cubicBezTo>
                        <a:cubicBezTo>
                          <a:pt x="106666" y="54177"/>
                          <a:pt x="102102" y="34345"/>
                          <a:pt x="92974" y="20653"/>
                        </a:cubicBezTo>
                        <a:cubicBezTo>
                          <a:pt x="83846" y="6982"/>
                          <a:pt x="70628" y="147"/>
                          <a:pt x="53320" y="147"/>
                        </a:cubicBezTo>
                        <a:cubicBezTo>
                          <a:pt x="36034" y="147"/>
                          <a:pt x="22826" y="6982"/>
                          <a:pt x="13698" y="20653"/>
                        </a:cubicBezTo>
                        <a:cubicBezTo>
                          <a:pt x="4570" y="34345"/>
                          <a:pt x="6" y="54177"/>
                          <a:pt x="6" y="80151"/>
                        </a:cubicBezTo>
                        <a:cubicBezTo>
                          <a:pt x="6" y="106190"/>
                          <a:pt x="4570" y="126045"/>
                          <a:pt x="13698" y="139715"/>
                        </a:cubicBezTo>
                        <a:cubicBezTo>
                          <a:pt x="22826" y="153407"/>
                          <a:pt x="36034" y="160253"/>
                          <a:pt x="53320" y="160253"/>
                        </a:cubicBezTo>
                        <a:close/>
                      </a:path>
                    </a:pathLst>
                  </a:custGeom>
                  <a:solidFill>
                    <a:srgbClr val="000000"/>
                  </a:solidFill>
                  <a:ln w="2115" cap="flat">
                    <a:noFill/>
                    <a:prstDash val="solid"/>
                    <a:round/>
                  </a:ln>
                </p:spPr>
                <p:txBody>
                  <a:bodyPr rtlCol="0" anchor="ctr"/>
                  <a:lstStyle/>
                  <a:p>
                    <a:endParaRPr lang="en-US" sz="1200"/>
                  </a:p>
                </p:txBody>
              </p:sp>
              <p:sp>
                <p:nvSpPr>
                  <p:cNvPr id="55" name="Freeform: Shape 54">
                    <a:extLst>
                      <a:ext uri="{FF2B5EF4-FFF2-40B4-BE49-F238E27FC236}">
                        <a16:creationId xmlns:a16="http://schemas.microsoft.com/office/drawing/2014/main" id="{AE4733B8-5857-EEAD-9EE5-635DD249C564}"/>
                      </a:ext>
                    </a:extLst>
                  </p:cNvPr>
                  <p:cNvSpPr/>
                  <p:nvPr/>
                </p:nvSpPr>
                <p:spPr>
                  <a:xfrm flipV="1">
                    <a:off x="891707" y="4938782"/>
                    <a:ext cx="21828" cy="26259"/>
                  </a:xfrm>
                  <a:custGeom>
                    <a:avLst/>
                    <a:gdLst>
                      <a:gd name="connsiteX0" fmla="*/ 27 w 21828"/>
                      <a:gd name="connsiteY0" fmla="*/ 26440 h 26259"/>
                      <a:gd name="connsiteX1" fmla="*/ 21855 w 21828"/>
                      <a:gd name="connsiteY1" fmla="*/ 26440 h 26259"/>
                      <a:gd name="connsiteX2" fmla="*/ 21855 w 21828"/>
                      <a:gd name="connsiteY2" fmla="*/ 181 h 26259"/>
                      <a:gd name="connsiteX3" fmla="*/ 27 w 21828"/>
                      <a:gd name="connsiteY3" fmla="*/ 181 h 26259"/>
                    </a:gdLst>
                    <a:ahLst/>
                    <a:cxnLst>
                      <a:cxn ang="0">
                        <a:pos x="connsiteX0" y="connsiteY0"/>
                      </a:cxn>
                      <a:cxn ang="0">
                        <a:pos x="connsiteX1" y="connsiteY1"/>
                      </a:cxn>
                      <a:cxn ang="0">
                        <a:pos x="connsiteX2" y="connsiteY2"/>
                      </a:cxn>
                      <a:cxn ang="0">
                        <a:pos x="connsiteX3" y="connsiteY3"/>
                      </a:cxn>
                    </a:cxnLst>
                    <a:rect l="l" t="t" r="r" b="b"/>
                    <a:pathLst>
                      <a:path w="21828" h="26259">
                        <a:moveTo>
                          <a:pt x="27" y="26440"/>
                        </a:moveTo>
                        <a:lnTo>
                          <a:pt x="21855" y="26440"/>
                        </a:lnTo>
                        <a:lnTo>
                          <a:pt x="21855" y="181"/>
                        </a:lnTo>
                        <a:lnTo>
                          <a:pt x="27" y="181"/>
                        </a:lnTo>
                        <a:close/>
                      </a:path>
                    </a:pathLst>
                  </a:custGeom>
                  <a:solidFill>
                    <a:srgbClr val="000000"/>
                  </a:solidFill>
                  <a:ln w="2115" cap="flat">
                    <a:noFill/>
                    <a:prstDash val="solid"/>
                    <a:round/>
                  </a:ln>
                </p:spPr>
                <p:txBody>
                  <a:bodyPr rtlCol="0" anchor="ctr"/>
                  <a:lstStyle/>
                  <a:p>
                    <a:endParaRPr lang="en-US" sz="1200"/>
                  </a:p>
                </p:txBody>
              </p:sp>
              <p:sp>
                <p:nvSpPr>
                  <p:cNvPr id="56" name="Freeform: Shape 55">
                    <a:extLst>
                      <a:ext uri="{FF2B5EF4-FFF2-40B4-BE49-F238E27FC236}">
                        <a16:creationId xmlns:a16="http://schemas.microsoft.com/office/drawing/2014/main" id="{799894F1-00A7-D09A-601A-93659CE0DC3B}"/>
                      </a:ext>
                    </a:extLst>
                  </p:cNvPr>
                  <p:cNvSpPr/>
                  <p:nvPr/>
                </p:nvSpPr>
                <p:spPr>
                  <a:xfrm flipV="1">
                    <a:off x="950325" y="4807946"/>
                    <a:ext cx="106660" cy="160105"/>
                  </a:xfrm>
                  <a:custGeom>
                    <a:avLst/>
                    <a:gdLst>
                      <a:gd name="connsiteX0" fmla="*/ 53329 w 106660"/>
                      <a:gd name="connsiteY0" fmla="*/ 143717 h 160105"/>
                      <a:gd name="connsiteX1" fmla="*/ 29087 w 106660"/>
                      <a:gd name="connsiteY1" fmla="*/ 127842 h 160105"/>
                      <a:gd name="connsiteX2" fmla="*/ 20984 w 106660"/>
                      <a:gd name="connsiteY2" fmla="*/ 80151 h 160105"/>
                      <a:gd name="connsiteX3" fmla="*/ 29087 w 106660"/>
                      <a:gd name="connsiteY3" fmla="*/ 32559 h 160105"/>
                      <a:gd name="connsiteX4" fmla="*/ 53329 w 106660"/>
                      <a:gd name="connsiteY4" fmla="*/ 16684 h 160105"/>
                      <a:gd name="connsiteX5" fmla="*/ 77671 w 106660"/>
                      <a:gd name="connsiteY5" fmla="*/ 32559 h 160105"/>
                      <a:gd name="connsiteX6" fmla="*/ 85807 w 106660"/>
                      <a:gd name="connsiteY6" fmla="*/ 80151 h 160105"/>
                      <a:gd name="connsiteX7" fmla="*/ 77671 w 106660"/>
                      <a:gd name="connsiteY7" fmla="*/ 127842 h 160105"/>
                      <a:gd name="connsiteX8" fmla="*/ 53329 w 106660"/>
                      <a:gd name="connsiteY8" fmla="*/ 143717 h 160105"/>
                      <a:gd name="connsiteX9" fmla="*/ 53329 w 106660"/>
                      <a:gd name="connsiteY9" fmla="*/ 160253 h 160105"/>
                      <a:gd name="connsiteX10" fmla="*/ 92984 w 106660"/>
                      <a:gd name="connsiteY10" fmla="*/ 139715 h 160105"/>
                      <a:gd name="connsiteX11" fmla="*/ 106676 w 106660"/>
                      <a:gd name="connsiteY11" fmla="*/ 80151 h 160105"/>
                      <a:gd name="connsiteX12" fmla="*/ 92984 w 106660"/>
                      <a:gd name="connsiteY12" fmla="*/ 20653 h 160105"/>
                      <a:gd name="connsiteX13" fmla="*/ 53329 w 106660"/>
                      <a:gd name="connsiteY13" fmla="*/ 147 h 160105"/>
                      <a:gd name="connsiteX14" fmla="*/ 13708 w 106660"/>
                      <a:gd name="connsiteY14" fmla="*/ 20653 h 160105"/>
                      <a:gd name="connsiteX15" fmla="*/ 16 w 106660"/>
                      <a:gd name="connsiteY15" fmla="*/ 80151 h 160105"/>
                      <a:gd name="connsiteX16" fmla="*/ 13708 w 106660"/>
                      <a:gd name="connsiteY16" fmla="*/ 139715 h 160105"/>
                      <a:gd name="connsiteX17" fmla="*/ 53329 w 106660"/>
                      <a:gd name="connsiteY17" fmla="*/ 160253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9" y="143717"/>
                        </a:moveTo>
                        <a:cubicBezTo>
                          <a:pt x="42591" y="143717"/>
                          <a:pt x="34511" y="138425"/>
                          <a:pt x="29087" y="127842"/>
                        </a:cubicBezTo>
                        <a:cubicBezTo>
                          <a:pt x="23685" y="117281"/>
                          <a:pt x="20984" y="101384"/>
                          <a:pt x="20984" y="80151"/>
                        </a:cubicBezTo>
                        <a:cubicBezTo>
                          <a:pt x="20984" y="59006"/>
                          <a:pt x="23685" y="43142"/>
                          <a:pt x="29087" y="32559"/>
                        </a:cubicBezTo>
                        <a:cubicBezTo>
                          <a:pt x="34511" y="21975"/>
                          <a:pt x="42591" y="16684"/>
                          <a:pt x="53329" y="16684"/>
                        </a:cubicBezTo>
                        <a:cubicBezTo>
                          <a:pt x="64155" y="16684"/>
                          <a:pt x="72269" y="21975"/>
                          <a:pt x="77671" y="32559"/>
                        </a:cubicBezTo>
                        <a:cubicBezTo>
                          <a:pt x="83095" y="43142"/>
                          <a:pt x="85807" y="59006"/>
                          <a:pt x="85807" y="80151"/>
                        </a:cubicBezTo>
                        <a:cubicBezTo>
                          <a:pt x="85807" y="101384"/>
                          <a:pt x="83095" y="117281"/>
                          <a:pt x="77671" y="127842"/>
                        </a:cubicBezTo>
                        <a:cubicBezTo>
                          <a:pt x="72269" y="138425"/>
                          <a:pt x="64155" y="143717"/>
                          <a:pt x="53329" y="143717"/>
                        </a:cubicBezTo>
                        <a:close/>
                        <a:moveTo>
                          <a:pt x="53329" y="160253"/>
                        </a:moveTo>
                        <a:cubicBezTo>
                          <a:pt x="70637" y="160253"/>
                          <a:pt x="83855" y="153407"/>
                          <a:pt x="92984" y="139715"/>
                        </a:cubicBezTo>
                        <a:cubicBezTo>
                          <a:pt x="102112" y="126045"/>
                          <a:pt x="106676" y="106190"/>
                          <a:pt x="106676" y="80151"/>
                        </a:cubicBezTo>
                        <a:cubicBezTo>
                          <a:pt x="106676" y="54177"/>
                          <a:pt x="102112" y="34345"/>
                          <a:pt x="92984" y="20653"/>
                        </a:cubicBezTo>
                        <a:cubicBezTo>
                          <a:pt x="83855" y="6982"/>
                          <a:pt x="70637" y="147"/>
                          <a:pt x="53329" y="147"/>
                        </a:cubicBezTo>
                        <a:cubicBezTo>
                          <a:pt x="36043" y="147"/>
                          <a:pt x="22836" y="6982"/>
                          <a:pt x="13708" y="20653"/>
                        </a:cubicBezTo>
                        <a:cubicBezTo>
                          <a:pt x="4580" y="34345"/>
                          <a:pt x="16" y="54177"/>
                          <a:pt x="16" y="80151"/>
                        </a:cubicBezTo>
                        <a:cubicBezTo>
                          <a:pt x="16" y="106190"/>
                          <a:pt x="4580" y="126045"/>
                          <a:pt x="13708" y="139715"/>
                        </a:cubicBezTo>
                        <a:cubicBezTo>
                          <a:pt x="22836" y="153407"/>
                          <a:pt x="36043" y="160253"/>
                          <a:pt x="53329" y="160253"/>
                        </a:cubicBezTo>
                        <a:close/>
                      </a:path>
                    </a:pathLst>
                  </a:custGeom>
                  <a:solidFill>
                    <a:srgbClr val="000000"/>
                  </a:solidFill>
                  <a:ln w="2115" cap="flat">
                    <a:noFill/>
                    <a:prstDash val="solid"/>
                    <a:round/>
                  </a:ln>
                </p:spPr>
                <p:txBody>
                  <a:bodyPr rtlCol="0" anchor="ctr"/>
                  <a:lstStyle/>
                  <a:p>
                    <a:endParaRPr lang="en-US" sz="1200"/>
                  </a:p>
                </p:txBody>
              </p:sp>
            </p:grpSp>
          </p:grpSp>
          <p:grpSp>
            <p:nvGrpSpPr>
              <p:cNvPr id="9" name="Graphic 6">
                <a:extLst>
                  <a:ext uri="{FF2B5EF4-FFF2-40B4-BE49-F238E27FC236}">
                    <a16:creationId xmlns:a16="http://schemas.microsoft.com/office/drawing/2014/main" id="{FC49D8B2-ECA0-94AC-3562-BD2898A576F1}"/>
                  </a:ext>
                </a:extLst>
              </p:cNvPr>
              <p:cNvGrpSpPr/>
              <p:nvPr/>
            </p:nvGrpSpPr>
            <p:grpSpPr>
              <a:xfrm>
                <a:off x="748373" y="4076426"/>
                <a:ext cx="470826" cy="160105"/>
                <a:chOff x="748373" y="4076426"/>
                <a:chExt cx="470826" cy="160105"/>
              </a:xfrm>
              <a:solidFill>
                <a:srgbClr val="000000"/>
              </a:solidFill>
            </p:grpSpPr>
            <p:sp>
              <p:nvSpPr>
                <p:cNvPr id="47" name="Freeform: Shape 57">
                  <a:extLst>
                    <a:ext uri="{FF2B5EF4-FFF2-40B4-BE49-F238E27FC236}">
                      <a16:creationId xmlns:a16="http://schemas.microsoft.com/office/drawing/2014/main" id="{D2DEB33B-124C-F6BA-8FD3-F98851AFE785}"/>
                    </a:ext>
                  </a:extLst>
                </p:cNvPr>
                <p:cNvSpPr/>
                <p:nvPr/>
              </p:nvSpPr>
              <p:spPr>
                <a:xfrm>
                  <a:off x="1145116" y="4153106"/>
                  <a:ext cx="74083" cy="21166"/>
                </a:xfrm>
                <a:custGeom>
                  <a:avLst/>
                  <a:gdLst>
                    <a:gd name="connsiteX0" fmla="*/ 74141 w 74083"/>
                    <a:gd name="connsiteY0" fmla="*/ 149 h 21166"/>
                    <a:gd name="connsiteX1" fmla="*/ 58 w 74083"/>
                    <a:gd name="connsiteY1" fmla="*/ 149 h 21166"/>
                  </a:gdLst>
                  <a:ahLst/>
                  <a:cxnLst>
                    <a:cxn ang="0">
                      <a:pos x="connsiteX0" y="connsiteY0"/>
                    </a:cxn>
                    <a:cxn ang="0">
                      <a:pos x="connsiteX1" y="connsiteY1"/>
                    </a:cxn>
                  </a:cxnLst>
                  <a:rect l="l" t="t" r="r" b="b"/>
                  <a:pathLst>
                    <a:path w="74083" h="21166">
                      <a:moveTo>
                        <a:pt x="74141" y="149"/>
                      </a:moveTo>
                      <a:lnTo>
                        <a:pt x="58" y="149"/>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48" name="Graphic 6">
                  <a:extLst>
                    <a:ext uri="{FF2B5EF4-FFF2-40B4-BE49-F238E27FC236}">
                      <a16:creationId xmlns:a16="http://schemas.microsoft.com/office/drawing/2014/main" id="{7DDB2AFD-2CE4-BC82-05DF-0862CD28ECE2}"/>
                    </a:ext>
                  </a:extLst>
                </p:cNvPr>
                <p:cNvGrpSpPr/>
                <p:nvPr/>
              </p:nvGrpSpPr>
              <p:grpSpPr>
                <a:xfrm>
                  <a:off x="748373" y="4076426"/>
                  <a:ext cx="301467" cy="160105"/>
                  <a:chOff x="748373" y="4076426"/>
                  <a:chExt cx="301467" cy="160105"/>
                </a:xfrm>
                <a:solidFill>
                  <a:srgbClr val="000000"/>
                </a:solidFill>
              </p:grpSpPr>
              <p:sp>
                <p:nvSpPr>
                  <p:cNvPr id="49" name="Freeform: Shape 59">
                    <a:extLst>
                      <a:ext uri="{FF2B5EF4-FFF2-40B4-BE49-F238E27FC236}">
                        <a16:creationId xmlns:a16="http://schemas.microsoft.com/office/drawing/2014/main" id="{3585380A-76BE-F0A0-92EA-D506A48D7EB5}"/>
                      </a:ext>
                    </a:extLst>
                  </p:cNvPr>
                  <p:cNvSpPr/>
                  <p:nvPr/>
                </p:nvSpPr>
                <p:spPr>
                  <a:xfrm flipV="1">
                    <a:off x="748373" y="4076426"/>
                    <a:ext cx="106660" cy="160105"/>
                  </a:xfrm>
                  <a:custGeom>
                    <a:avLst/>
                    <a:gdLst>
                      <a:gd name="connsiteX0" fmla="*/ 53320 w 106660"/>
                      <a:gd name="connsiteY0" fmla="*/ 143682 h 160105"/>
                      <a:gd name="connsiteX1" fmla="*/ 29077 w 106660"/>
                      <a:gd name="connsiteY1" fmla="*/ 127807 h 160105"/>
                      <a:gd name="connsiteX2" fmla="*/ 20974 w 106660"/>
                      <a:gd name="connsiteY2" fmla="*/ 80116 h 160105"/>
                      <a:gd name="connsiteX3" fmla="*/ 29077 w 106660"/>
                      <a:gd name="connsiteY3" fmla="*/ 32524 h 160105"/>
                      <a:gd name="connsiteX4" fmla="*/ 53320 w 106660"/>
                      <a:gd name="connsiteY4" fmla="*/ 16649 h 160105"/>
                      <a:gd name="connsiteX5" fmla="*/ 77661 w 106660"/>
                      <a:gd name="connsiteY5" fmla="*/ 32524 h 160105"/>
                      <a:gd name="connsiteX6" fmla="*/ 85797 w 106660"/>
                      <a:gd name="connsiteY6" fmla="*/ 80116 h 160105"/>
                      <a:gd name="connsiteX7" fmla="*/ 77661 w 106660"/>
                      <a:gd name="connsiteY7" fmla="*/ 127807 h 160105"/>
                      <a:gd name="connsiteX8" fmla="*/ 53320 w 106660"/>
                      <a:gd name="connsiteY8" fmla="*/ 143682 h 160105"/>
                      <a:gd name="connsiteX9" fmla="*/ 53320 w 106660"/>
                      <a:gd name="connsiteY9" fmla="*/ 160219 h 160105"/>
                      <a:gd name="connsiteX10" fmla="*/ 92974 w 106660"/>
                      <a:gd name="connsiteY10" fmla="*/ 139681 h 160105"/>
                      <a:gd name="connsiteX11" fmla="*/ 106666 w 106660"/>
                      <a:gd name="connsiteY11" fmla="*/ 80116 h 160105"/>
                      <a:gd name="connsiteX12" fmla="*/ 92974 w 106660"/>
                      <a:gd name="connsiteY12" fmla="*/ 20618 h 160105"/>
                      <a:gd name="connsiteX13" fmla="*/ 53320 w 106660"/>
                      <a:gd name="connsiteY13" fmla="*/ 113 h 160105"/>
                      <a:gd name="connsiteX14" fmla="*/ 13698 w 106660"/>
                      <a:gd name="connsiteY14" fmla="*/ 20618 h 160105"/>
                      <a:gd name="connsiteX15" fmla="*/ 6 w 106660"/>
                      <a:gd name="connsiteY15" fmla="*/ 80116 h 160105"/>
                      <a:gd name="connsiteX16" fmla="*/ 13698 w 106660"/>
                      <a:gd name="connsiteY16" fmla="*/ 139681 h 160105"/>
                      <a:gd name="connsiteX17" fmla="*/ 53320 w 106660"/>
                      <a:gd name="connsiteY17" fmla="*/ 16021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0" y="143682"/>
                        </a:moveTo>
                        <a:cubicBezTo>
                          <a:pt x="42582" y="143682"/>
                          <a:pt x="34501" y="138391"/>
                          <a:pt x="29077" y="127807"/>
                        </a:cubicBezTo>
                        <a:cubicBezTo>
                          <a:pt x="23675" y="117246"/>
                          <a:pt x="20974" y="101349"/>
                          <a:pt x="20974" y="80116"/>
                        </a:cubicBezTo>
                        <a:cubicBezTo>
                          <a:pt x="20974" y="58972"/>
                          <a:pt x="23675" y="43108"/>
                          <a:pt x="29077" y="32524"/>
                        </a:cubicBezTo>
                        <a:cubicBezTo>
                          <a:pt x="34501" y="21941"/>
                          <a:pt x="42582" y="16649"/>
                          <a:pt x="53320" y="16649"/>
                        </a:cubicBezTo>
                        <a:cubicBezTo>
                          <a:pt x="64145" y="16649"/>
                          <a:pt x="72259" y="21941"/>
                          <a:pt x="77661" y="32524"/>
                        </a:cubicBezTo>
                        <a:cubicBezTo>
                          <a:pt x="83085" y="43108"/>
                          <a:pt x="85797" y="58972"/>
                          <a:pt x="85797" y="80116"/>
                        </a:cubicBezTo>
                        <a:cubicBezTo>
                          <a:pt x="85797" y="101349"/>
                          <a:pt x="83085" y="117246"/>
                          <a:pt x="77661" y="127807"/>
                        </a:cubicBezTo>
                        <a:cubicBezTo>
                          <a:pt x="72259" y="138391"/>
                          <a:pt x="64145" y="143682"/>
                          <a:pt x="53320" y="143682"/>
                        </a:cubicBezTo>
                        <a:close/>
                        <a:moveTo>
                          <a:pt x="53320" y="160219"/>
                        </a:moveTo>
                        <a:cubicBezTo>
                          <a:pt x="70628" y="160219"/>
                          <a:pt x="83846" y="153373"/>
                          <a:pt x="92974" y="139681"/>
                        </a:cubicBezTo>
                        <a:cubicBezTo>
                          <a:pt x="102102" y="126010"/>
                          <a:pt x="106666" y="106156"/>
                          <a:pt x="106666" y="80116"/>
                        </a:cubicBezTo>
                        <a:cubicBezTo>
                          <a:pt x="106666" y="54143"/>
                          <a:pt x="102102" y="34310"/>
                          <a:pt x="92974" y="20618"/>
                        </a:cubicBezTo>
                        <a:cubicBezTo>
                          <a:pt x="83846" y="6948"/>
                          <a:pt x="70628" y="113"/>
                          <a:pt x="53320" y="113"/>
                        </a:cubicBezTo>
                        <a:cubicBezTo>
                          <a:pt x="36034" y="113"/>
                          <a:pt x="22826" y="6948"/>
                          <a:pt x="13698" y="20618"/>
                        </a:cubicBezTo>
                        <a:cubicBezTo>
                          <a:pt x="4570" y="34310"/>
                          <a:pt x="6" y="54143"/>
                          <a:pt x="6" y="80116"/>
                        </a:cubicBezTo>
                        <a:cubicBezTo>
                          <a:pt x="6" y="106156"/>
                          <a:pt x="4570" y="126010"/>
                          <a:pt x="13698" y="139681"/>
                        </a:cubicBezTo>
                        <a:cubicBezTo>
                          <a:pt x="22826" y="153373"/>
                          <a:pt x="36034" y="160219"/>
                          <a:pt x="53320" y="160219"/>
                        </a:cubicBezTo>
                        <a:close/>
                      </a:path>
                    </a:pathLst>
                  </a:custGeom>
                  <a:solidFill>
                    <a:srgbClr val="000000"/>
                  </a:solidFill>
                  <a:ln w="2115" cap="flat">
                    <a:noFill/>
                    <a:prstDash val="solid"/>
                    <a:round/>
                  </a:ln>
                </p:spPr>
                <p:txBody>
                  <a:bodyPr rtlCol="0" anchor="ctr"/>
                  <a:lstStyle/>
                  <a:p>
                    <a:endParaRPr lang="en-US" sz="1200"/>
                  </a:p>
                </p:txBody>
              </p:sp>
              <p:sp>
                <p:nvSpPr>
                  <p:cNvPr id="50" name="Freeform: Shape 60">
                    <a:extLst>
                      <a:ext uri="{FF2B5EF4-FFF2-40B4-BE49-F238E27FC236}">
                        <a16:creationId xmlns:a16="http://schemas.microsoft.com/office/drawing/2014/main" id="{67BD716A-49B3-A843-1DDC-13335ADB2AC5}"/>
                      </a:ext>
                    </a:extLst>
                  </p:cNvPr>
                  <p:cNvSpPr/>
                  <p:nvPr/>
                </p:nvSpPr>
                <p:spPr>
                  <a:xfrm flipV="1">
                    <a:off x="891707" y="4207262"/>
                    <a:ext cx="21828" cy="26259"/>
                  </a:xfrm>
                  <a:custGeom>
                    <a:avLst/>
                    <a:gdLst>
                      <a:gd name="connsiteX0" fmla="*/ 27 w 21828"/>
                      <a:gd name="connsiteY0" fmla="*/ 26406 h 26259"/>
                      <a:gd name="connsiteX1" fmla="*/ 21855 w 21828"/>
                      <a:gd name="connsiteY1" fmla="*/ 26406 h 26259"/>
                      <a:gd name="connsiteX2" fmla="*/ 21855 w 21828"/>
                      <a:gd name="connsiteY2" fmla="*/ 146 h 26259"/>
                      <a:gd name="connsiteX3" fmla="*/ 27 w 21828"/>
                      <a:gd name="connsiteY3" fmla="*/ 146 h 26259"/>
                    </a:gdLst>
                    <a:ahLst/>
                    <a:cxnLst>
                      <a:cxn ang="0">
                        <a:pos x="connsiteX0" y="connsiteY0"/>
                      </a:cxn>
                      <a:cxn ang="0">
                        <a:pos x="connsiteX1" y="connsiteY1"/>
                      </a:cxn>
                      <a:cxn ang="0">
                        <a:pos x="connsiteX2" y="connsiteY2"/>
                      </a:cxn>
                      <a:cxn ang="0">
                        <a:pos x="connsiteX3" y="connsiteY3"/>
                      </a:cxn>
                    </a:cxnLst>
                    <a:rect l="l" t="t" r="r" b="b"/>
                    <a:pathLst>
                      <a:path w="21828" h="26259">
                        <a:moveTo>
                          <a:pt x="27" y="26406"/>
                        </a:moveTo>
                        <a:lnTo>
                          <a:pt x="21855" y="26406"/>
                        </a:lnTo>
                        <a:lnTo>
                          <a:pt x="21855" y="146"/>
                        </a:lnTo>
                        <a:lnTo>
                          <a:pt x="27" y="146"/>
                        </a:lnTo>
                        <a:close/>
                      </a:path>
                    </a:pathLst>
                  </a:custGeom>
                  <a:solidFill>
                    <a:srgbClr val="000000"/>
                  </a:solidFill>
                  <a:ln w="2115" cap="flat">
                    <a:noFill/>
                    <a:prstDash val="solid"/>
                    <a:round/>
                  </a:ln>
                </p:spPr>
                <p:txBody>
                  <a:bodyPr rtlCol="0" anchor="ctr"/>
                  <a:lstStyle/>
                  <a:p>
                    <a:endParaRPr lang="en-US" sz="1200"/>
                  </a:p>
                </p:txBody>
              </p:sp>
              <p:sp>
                <p:nvSpPr>
                  <p:cNvPr id="51" name="Freeform: Shape 61">
                    <a:extLst>
                      <a:ext uri="{FF2B5EF4-FFF2-40B4-BE49-F238E27FC236}">
                        <a16:creationId xmlns:a16="http://schemas.microsoft.com/office/drawing/2014/main" id="{A7035CE8-E700-2EE8-2C4B-535CAC675B2F}"/>
                      </a:ext>
                    </a:extLst>
                  </p:cNvPr>
                  <p:cNvSpPr/>
                  <p:nvPr/>
                </p:nvSpPr>
                <p:spPr>
                  <a:xfrm flipV="1">
                    <a:off x="951879" y="4076426"/>
                    <a:ext cx="97961" cy="157096"/>
                  </a:xfrm>
                  <a:custGeom>
                    <a:avLst/>
                    <a:gdLst>
                      <a:gd name="connsiteX0" fmla="*/ 25119 w 97961"/>
                      <a:gd name="connsiteY0" fmla="*/ 17674 h 157096"/>
                      <a:gd name="connsiteX1" fmla="*/ 97979 w 97961"/>
                      <a:gd name="connsiteY1" fmla="*/ 17674 h 157096"/>
                      <a:gd name="connsiteX2" fmla="*/ 97979 w 97961"/>
                      <a:gd name="connsiteY2" fmla="*/ 112 h 157096"/>
                      <a:gd name="connsiteX3" fmla="*/ 17 w 97961"/>
                      <a:gd name="connsiteY3" fmla="*/ 112 h 157096"/>
                      <a:gd name="connsiteX4" fmla="*/ 17 w 97961"/>
                      <a:gd name="connsiteY4" fmla="*/ 17674 h 157096"/>
                      <a:gd name="connsiteX5" fmla="*/ 32395 w 97961"/>
                      <a:gd name="connsiteY5" fmla="*/ 50681 h 157096"/>
                      <a:gd name="connsiteX6" fmla="*/ 58192 w 97961"/>
                      <a:gd name="connsiteY6" fmla="*/ 77437 h 157096"/>
                      <a:gd name="connsiteX7" fmla="*/ 72182 w 97961"/>
                      <a:gd name="connsiteY7" fmla="*/ 96487 h 157096"/>
                      <a:gd name="connsiteX8" fmla="*/ 76184 w 97961"/>
                      <a:gd name="connsiteY8" fmla="*/ 111832 h 157096"/>
                      <a:gd name="connsiteX9" fmla="*/ 67552 w 97961"/>
                      <a:gd name="connsiteY9" fmla="*/ 131875 h 157096"/>
                      <a:gd name="connsiteX10" fmla="*/ 45062 w 97961"/>
                      <a:gd name="connsiteY10" fmla="*/ 139647 h 157096"/>
                      <a:gd name="connsiteX11" fmla="*/ 24325 w 97961"/>
                      <a:gd name="connsiteY11" fmla="*/ 136240 h 157096"/>
                      <a:gd name="connsiteX12" fmla="*/ 1042 w 97961"/>
                      <a:gd name="connsiteY12" fmla="*/ 125888 h 157096"/>
                      <a:gd name="connsiteX13" fmla="*/ 1042 w 97961"/>
                      <a:gd name="connsiteY13" fmla="*/ 146989 h 157096"/>
                      <a:gd name="connsiteX14" fmla="*/ 24590 w 97961"/>
                      <a:gd name="connsiteY14" fmla="*/ 154629 h 157096"/>
                      <a:gd name="connsiteX15" fmla="*/ 44665 w 97961"/>
                      <a:gd name="connsiteY15" fmla="*/ 157208 h 157096"/>
                      <a:gd name="connsiteX16" fmla="*/ 82898 w 97961"/>
                      <a:gd name="connsiteY16" fmla="*/ 145203 h 157096"/>
                      <a:gd name="connsiteX17" fmla="*/ 97152 w 97961"/>
                      <a:gd name="connsiteY17" fmla="*/ 113188 h 157096"/>
                      <a:gd name="connsiteX18" fmla="*/ 93580 w 97961"/>
                      <a:gd name="connsiteY18" fmla="*/ 95131 h 157096"/>
                      <a:gd name="connsiteX19" fmla="*/ 80616 w 97961"/>
                      <a:gd name="connsiteY19" fmla="*/ 75055 h 157096"/>
                      <a:gd name="connsiteX20" fmla="*/ 64178 w 97961"/>
                      <a:gd name="connsiteY20" fmla="*/ 57725 h 157096"/>
                      <a:gd name="connsiteX21" fmla="*/ 25119 w 97961"/>
                      <a:gd name="connsiteY21" fmla="*/ 17674 h 15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961" h="157096">
                        <a:moveTo>
                          <a:pt x="25119" y="17674"/>
                        </a:moveTo>
                        <a:lnTo>
                          <a:pt x="97979" y="17674"/>
                        </a:lnTo>
                        <a:lnTo>
                          <a:pt x="97979" y="112"/>
                        </a:lnTo>
                        <a:lnTo>
                          <a:pt x="17" y="112"/>
                        </a:lnTo>
                        <a:lnTo>
                          <a:pt x="17" y="17674"/>
                        </a:lnTo>
                        <a:cubicBezTo>
                          <a:pt x="7932" y="25876"/>
                          <a:pt x="18725" y="36878"/>
                          <a:pt x="32395" y="50681"/>
                        </a:cubicBezTo>
                        <a:cubicBezTo>
                          <a:pt x="46087" y="64505"/>
                          <a:pt x="54686" y="73424"/>
                          <a:pt x="58192" y="77437"/>
                        </a:cubicBezTo>
                        <a:cubicBezTo>
                          <a:pt x="64873" y="84933"/>
                          <a:pt x="69536" y="91283"/>
                          <a:pt x="72182" y="96487"/>
                        </a:cubicBezTo>
                        <a:cubicBezTo>
                          <a:pt x="74850" y="101690"/>
                          <a:pt x="76184" y="106805"/>
                          <a:pt x="76184" y="111832"/>
                        </a:cubicBezTo>
                        <a:cubicBezTo>
                          <a:pt x="76184" y="120034"/>
                          <a:pt x="73306" y="126715"/>
                          <a:pt x="67552" y="131875"/>
                        </a:cubicBezTo>
                        <a:cubicBezTo>
                          <a:pt x="61797" y="137056"/>
                          <a:pt x="54300" y="139647"/>
                          <a:pt x="45062" y="139647"/>
                        </a:cubicBezTo>
                        <a:cubicBezTo>
                          <a:pt x="38514" y="139647"/>
                          <a:pt x="31601" y="138511"/>
                          <a:pt x="24325" y="136240"/>
                        </a:cubicBezTo>
                        <a:cubicBezTo>
                          <a:pt x="17071" y="133969"/>
                          <a:pt x="9310" y="130519"/>
                          <a:pt x="1042" y="125888"/>
                        </a:cubicBezTo>
                        <a:lnTo>
                          <a:pt x="1042" y="146989"/>
                        </a:lnTo>
                        <a:cubicBezTo>
                          <a:pt x="9443" y="150362"/>
                          <a:pt x="17292" y="152909"/>
                          <a:pt x="24590" y="154629"/>
                        </a:cubicBezTo>
                        <a:cubicBezTo>
                          <a:pt x="31910" y="156348"/>
                          <a:pt x="38602" y="157208"/>
                          <a:pt x="44665" y="157208"/>
                        </a:cubicBezTo>
                        <a:cubicBezTo>
                          <a:pt x="60650" y="157208"/>
                          <a:pt x="73395" y="153207"/>
                          <a:pt x="82898" y="145203"/>
                        </a:cubicBezTo>
                        <a:cubicBezTo>
                          <a:pt x="92400" y="137221"/>
                          <a:pt x="97152" y="126550"/>
                          <a:pt x="97152" y="113188"/>
                        </a:cubicBezTo>
                        <a:cubicBezTo>
                          <a:pt x="97152" y="106838"/>
                          <a:pt x="95961" y="100819"/>
                          <a:pt x="93580" y="95131"/>
                        </a:cubicBezTo>
                        <a:cubicBezTo>
                          <a:pt x="91221" y="89464"/>
                          <a:pt x="86899" y="82772"/>
                          <a:pt x="80616" y="75055"/>
                        </a:cubicBezTo>
                        <a:cubicBezTo>
                          <a:pt x="78896" y="73049"/>
                          <a:pt x="73417" y="67272"/>
                          <a:pt x="64178" y="57725"/>
                        </a:cubicBezTo>
                        <a:cubicBezTo>
                          <a:pt x="54962" y="48178"/>
                          <a:pt x="41942" y="34828"/>
                          <a:pt x="25119" y="17674"/>
                        </a:cubicBezTo>
                        <a:close/>
                      </a:path>
                    </a:pathLst>
                  </a:custGeom>
                  <a:solidFill>
                    <a:srgbClr val="000000"/>
                  </a:solidFill>
                  <a:ln w="2115" cap="flat">
                    <a:noFill/>
                    <a:prstDash val="solid"/>
                    <a:round/>
                  </a:ln>
                </p:spPr>
                <p:txBody>
                  <a:bodyPr rtlCol="0" anchor="ctr"/>
                  <a:lstStyle/>
                  <a:p>
                    <a:endParaRPr lang="en-US" sz="1200"/>
                  </a:p>
                </p:txBody>
              </p:sp>
            </p:grpSp>
          </p:grpSp>
          <p:grpSp>
            <p:nvGrpSpPr>
              <p:cNvPr id="10" name="Graphic 6">
                <a:extLst>
                  <a:ext uri="{FF2B5EF4-FFF2-40B4-BE49-F238E27FC236}">
                    <a16:creationId xmlns:a16="http://schemas.microsoft.com/office/drawing/2014/main" id="{3E79A0F2-0877-807F-22C4-80A73A392411}"/>
                  </a:ext>
                </a:extLst>
              </p:cNvPr>
              <p:cNvGrpSpPr/>
              <p:nvPr/>
            </p:nvGrpSpPr>
            <p:grpSpPr>
              <a:xfrm>
                <a:off x="748373" y="3344906"/>
                <a:ext cx="470826" cy="160105"/>
                <a:chOff x="748373" y="3344906"/>
                <a:chExt cx="470826" cy="160105"/>
              </a:xfrm>
              <a:solidFill>
                <a:srgbClr val="000000"/>
              </a:solidFill>
            </p:grpSpPr>
            <p:sp>
              <p:nvSpPr>
                <p:cNvPr id="42" name="Freeform: Shape 63">
                  <a:extLst>
                    <a:ext uri="{FF2B5EF4-FFF2-40B4-BE49-F238E27FC236}">
                      <a16:creationId xmlns:a16="http://schemas.microsoft.com/office/drawing/2014/main" id="{8571181C-8ECD-DACB-9290-14786EB6C8BB}"/>
                    </a:ext>
                  </a:extLst>
                </p:cNvPr>
                <p:cNvSpPr/>
                <p:nvPr/>
              </p:nvSpPr>
              <p:spPr>
                <a:xfrm>
                  <a:off x="1145116" y="3421586"/>
                  <a:ext cx="74083" cy="21166"/>
                </a:xfrm>
                <a:custGeom>
                  <a:avLst/>
                  <a:gdLst>
                    <a:gd name="connsiteX0" fmla="*/ 74141 w 74083"/>
                    <a:gd name="connsiteY0" fmla="*/ 114 h 21166"/>
                    <a:gd name="connsiteX1" fmla="*/ 58 w 74083"/>
                    <a:gd name="connsiteY1" fmla="*/ 114 h 21166"/>
                  </a:gdLst>
                  <a:ahLst/>
                  <a:cxnLst>
                    <a:cxn ang="0">
                      <a:pos x="connsiteX0" y="connsiteY0"/>
                    </a:cxn>
                    <a:cxn ang="0">
                      <a:pos x="connsiteX1" y="connsiteY1"/>
                    </a:cxn>
                  </a:cxnLst>
                  <a:rect l="l" t="t" r="r" b="b"/>
                  <a:pathLst>
                    <a:path w="74083" h="21166">
                      <a:moveTo>
                        <a:pt x="74141" y="114"/>
                      </a:moveTo>
                      <a:lnTo>
                        <a:pt x="58" y="114"/>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43" name="Graphic 6">
                  <a:extLst>
                    <a:ext uri="{FF2B5EF4-FFF2-40B4-BE49-F238E27FC236}">
                      <a16:creationId xmlns:a16="http://schemas.microsoft.com/office/drawing/2014/main" id="{8617EEEE-8BD8-B6C8-8447-101FA9915422}"/>
                    </a:ext>
                  </a:extLst>
                </p:cNvPr>
                <p:cNvGrpSpPr/>
                <p:nvPr/>
              </p:nvGrpSpPr>
              <p:grpSpPr>
                <a:xfrm>
                  <a:off x="748373" y="3344906"/>
                  <a:ext cx="310794" cy="160105"/>
                  <a:chOff x="748373" y="3344906"/>
                  <a:chExt cx="310794" cy="160105"/>
                </a:xfrm>
                <a:solidFill>
                  <a:srgbClr val="000000"/>
                </a:solidFill>
              </p:grpSpPr>
              <p:sp>
                <p:nvSpPr>
                  <p:cNvPr id="44" name="Freeform: Shape 65">
                    <a:extLst>
                      <a:ext uri="{FF2B5EF4-FFF2-40B4-BE49-F238E27FC236}">
                        <a16:creationId xmlns:a16="http://schemas.microsoft.com/office/drawing/2014/main" id="{AF7E2675-DD64-4D62-7651-52F8470C2547}"/>
                      </a:ext>
                    </a:extLst>
                  </p:cNvPr>
                  <p:cNvSpPr/>
                  <p:nvPr/>
                </p:nvSpPr>
                <p:spPr>
                  <a:xfrm flipV="1">
                    <a:off x="748373" y="3344906"/>
                    <a:ext cx="106660" cy="160105"/>
                  </a:xfrm>
                  <a:custGeom>
                    <a:avLst/>
                    <a:gdLst>
                      <a:gd name="connsiteX0" fmla="*/ 53320 w 106660"/>
                      <a:gd name="connsiteY0" fmla="*/ 143648 h 160105"/>
                      <a:gd name="connsiteX1" fmla="*/ 29077 w 106660"/>
                      <a:gd name="connsiteY1" fmla="*/ 127773 h 160105"/>
                      <a:gd name="connsiteX2" fmla="*/ 20974 w 106660"/>
                      <a:gd name="connsiteY2" fmla="*/ 80082 h 160105"/>
                      <a:gd name="connsiteX3" fmla="*/ 29077 w 106660"/>
                      <a:gd name="connsiteY3" fmla="*/ 32490 h 160105"/>
                      <a:gd name="connsiteX4" fmla="*/ 53320 w 106660"/>
                      <a:gd name="connsiteY4" fmla="*/ 16615 h 160105"/>
                      <a:gd name="connsiteX5" fmla="*/ 77661 w 106660"/>
                      <a:gd name="connsiteY5" fmla="*/ 32490 h 160105"/>
                      <a:gd name="connsiteX6" fmla="*/ 85797 w 106660"/>
                      <a:gd name="connsiteY6" fmla="*/ 80082 h 160105"/>
                      <a:gd name="connsiteX7" fmla="*/ 77661 w 106660"/>
                      <a:gd name="connsiteY7" fmla="*/ 127773 h 160105"/>
                      <a:gd name="connsiteX8" fmla="*/ 53320 w 106660"/>
                      <a:gd name="connsiteY8" fmla="*/ 143648 h 160105"/>
                      <a:gd name="connsiteX9" fmla="*/ 53320 w 106660"/>
                      <a:gd name="connsiteY9" fmla="*/ 160184 h 160105"/>
                      <a:gd name="connsiteX10" fmla="*/ 92974 w 106660"/>
                      <a:gd name="connsiteY10" fmla="*/ 139646 h 160105"/>
                      <a:gd name="connsiteX11" fmla="*/ 106666 w 106660"/>
                      <a:gd name="connsiteY11" fmla="*/ 80082 h 160105"/>
                      <a:gd name="connsiteX12" fmla="*/ 92974 w 106660"/>
                      <a:gd name="connsiteY12" fmla="*/ 20583 h 160105"/>
                      <a:gd name="connsiteX13" fmla="*/ 53320 w 106660"/>
                      <a:gd name="connsiteY13" fmla="*/ 78 h 160105"/>
                      <a:gd name="connsiteX14" fmla="*/ 13698 w 106660"/>
                      <a:gd name="connsiteY14" fmla="*/ 20583 h 160105"/>
                      <a:gd name="connsiteX15" fmla="*/ 6 w 106660"/>
                      <a:gd name="connsiteY15" fmla="*/ 80082 h 160105"/>
                      <a:gd name="connsiteX16" fmla="*/ 13698 w 106660"/>
                      <a:gd name="connsiteY16" fmla="*/ 139646 h 160105"/>
                      <a:gd name="connsiteX17" fmla="*/ 53320 w 106660"/>
                      <a:gd name="connsiteY17" fmla="*/ 160184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0" y="143648"/>
                        </a:moveTo>
                        <a:cubicBezTo>
                          <a:pt x="42582" y="143648"/>
                          <a:pt x="34501" y="138356"/>
                          <a:pt x="29077" y="127773"/>
                        </a:cubicBezTo>
                        <a:cubicBezTo>
                          <a:pt x="23675" y="117211"/>
                          <a:pt x="20974" y="101314"/>
                          <a:pt x="20974" y="80082"/>
                        </a:cubicBezTo>
                        <a:cubicBezTo>
                          <a:pt x="20974" y="58937"/>
                          <a:pt x="23675" y="43073"/>
                          <a:pt x="29077" y="32490"/>
                        </a:cubicBezTo>
                        <a:cubicBezTo>
                          <a:pt x="34501" y="21906"/>
                          <a:pt x="42582" y="16615"/>
                          <a:pt x="53320" y="16615"/>
                        </a:cubicBezTo>
                        <a:cubicBezTo>
                          <a:pt x="64145" y="16615"/>
                          <a:pt x="72259" y="21906"/>
                          <a:pt x="77661" y="32490"/>
                        </a:cubicBezTo>
                        <a:cubicBezTo>
                          <a:pt x="83085" y="43073"/>
                          <a:pt x="85797" y="58937"/>
                          <a:pt x="85797" y="80082"/>
                        </a:cubicBezTo>
                        <a:cubicBezTo>
                          <a:pt x="85797" y="101314"/>
                          <a:pt x="83085" y="117211"/>
                          <a:pt x="77661" y="127773"/>
                        </a:cubicBezTo>
                        <a:cubicBezTo>
                          <a:pt x="72259" y="138356"/>
                          <a:pt x="64145" y="143648"/>
                          <a:pt x="53320" y="143648"/>
                        </a:cubicBezTo>
                        <a:close/>
                        <a:moveTo>
                          <a:pt x="53320" y="160184"/>
                        </a:moveTo>
                        <a:cubicBezTo>
                          <a:pt x="70628" y="160184"/>
                          <a:pt x="83846" y="153338"/>
                          <a:pt x="92974" y="139646"/>
                        </a:cubicBezTo>
                        <a:cubicBezTo>
                          <a:pt x="102102" y="125976"/>
                          <a:pt x="106666" y="106121"/>
                          <a:pt x="106666" y="80082"/>
                        </a:cubicBezTo>
                        <a:cubicBezTo>
                          <a:pt x="106666" y="54108"/>
                          <a:pt x="102102" y="34276"/>
                          <a:pt x="92974" y="20583"/>
                        </a:cubicBezTo>
                        <a:cubicBezTo>
                          <a:pt x="83846" y="6913"/>
                          <a:pt x="70628" y="78"/>
                          <a:pt x="53320" y="78"/>
                        </a:cubicBezTo>
                        <a:cubicBezTo>
                          <a:pt x="36034" y="78"/>
                          <a:pt x="22826" y="6913"/>
                          <a:pt x="13698" y="20583"/>
                        </a:cubicBezTo>
                        <a:cubicBezTo>
                          <a:pt x="4570" y="34276"/>
                          <a:pt x="6" y="54108"/>
                          <a:pt x="6" y="80082"/>
                        </a:cubicBezTo>
                        <a:cubicBezTo>
                          <a:pt x="6" y="106121"/>
                          <a:pt x="4570" y="125976"/>
                          <a:pt x="13698" y="139646"/>
                        </a:cubicBezTo>
                        <a:cubicBezTo>
                          <a:pt x="22826" y="153338"/>
                          <a:pt x="36034" y="160184"/>
                          <a:pt x="53320" y="160184"/>
                        </a:cubicBezTo>
                        <a:close/>
                      </a:path>
                    </a:pathLst>
                  </a:custGeom>
                  <a:solidFill>
                    <a:srgbClr val="000000"/>
                  </a:solidFill>
                  <a:ln w="2115" cap="flat">
                    <a:noFill/>
                    <a:prstDash val="solid"/>
                    <a:round/>
                  </a:ln>
                </p:spPr>
                <p:txBody>
                  <a:bodyPr rtlCol="0" anchor="ctr"/>
                  <a:lstStyle/>
                  <a:p>
                    <a:endParaRPr lang="en-US" sz="1200"/>
                  </a:p>
                </p:txBody>
              </p:sp>
              <p:sp>
                <p:nvSpPr>
                  <p:cNvPr id="45" name="Freeform: Shape 66">
                    <a:extLst>
                      <a:ext uri="{FF2B5EF4-FFF2-40B4-BE49-F238E27FC236}">
                        <a16:creationId xmlns:a16="http://schemas.microsoft.com/office/drawing/2014/main" id="{3956C640-FCC7-3EE5-ADBA-4BB6F197283A}"/>
                      </a:ext>
                    </a:extLst>
                  </p:cNvPr>
                  <p:cNvSpPr/>
                  <p:nvPr/>
                </p:nvSpPr>
                <p:spPr>
                  <a:xfrm flipV="1">
                    <a:off x="891707" y="3475742"/>
                    <a:ext cx="21828" cy="26259"/>
                  </a:xfrm>
                  <a:custGeom>
                    <a:avLst/>
                    <a:gdLst>
                      <a:gd name="connsiteX0" fmla="*/ 27 w 21828"/>
                      <a:gd name="connsiteY0" fmla="*/ 26371 h 26259"/>
                      <a:gd name="connsiteX1" fmla="*/ 21855 w 21828"/>
                      <a:gd name="connsiteY1" fmla="*/ 26371 h 26259"/>
                      <a:gd name="connsiteX2" fmla="*/ 21855 w 21828"/>
                      <a:gd name="connsiteY2" fmla="*/ 111 h 26259"/>
                      <a:gd name="connsiteX3" fmla="*/ 27 w 21828"/>
                      <a:gd name="connsiteY3" fmla="*/ 111 h 26259"/>
                    </a:gdLst>
                    <a:ahLst/>
                    <a:cxnLst>
                      <a:cxn ang="0">
                        <a:pos x="connsiteX0" y="connsiteY0"/>
                      </a:cxn>
                      <a:cxn ang="0">
                        <a:pos x="connsiteX1" y="connsiteY1"/>
                      </a:cxn>
                      <a:cxn ang="0">
                        <a:pos x="connsiteX2" y="connsiteY2"/>
                      </a:cxn>
                      <a:cxn ang="0">
                        <a:pos x="connsiteX3" y="connsiteY3"/>
                      </a:cxn>
                    </a:cxnLst>
                    <a:rect l="l" t="t" r="r" b="b"/>
                    <a:pathLst>
                      <a:path w="21828" h="26259">
                        <a:moveTo>
                          <a:pt x="27" y="26371"/>
                        </a:moveTo>
                        <a:lnTo>
                          <a:pt x="21855" y="26371"/>
                        </a:lnTo>
                        <a:lnTo>
                          <a:pt x="21855" y="111"/>
                        </a:lnTo>
                        <a:lnTo>
                          <a:pt x="27" y="111"/>
                        </a:lnTo>
                        <a:close/>
                      </a:path>
                    </a:pathLst>
                  </a:custGeom>
                  <a:solidFill>
                    <a:srgbClr val="000000"/>
                  </a:solidFill>
                  <a:ln w="2115" cap="flat">
                    <a:noFill/>
                    <a:prstDash val="solid"/>
                    <a:round/>
                  </a:ln>
                </p:spPr>
                <p:txBody>
                  <a:bodyPr rtlCol="0" anchor="ctr"/>
                  <a:lstStyle/>
                  <a:p>
                    <a:endParaRPr lang="en-US" sz="1200"/>
                  </a:p>
                </p:txBody>
              </p:sp>
              <p:sp>
                <p:nvSpPr>
                  <p:cNvPr id="46" name="Freeform: Shape 67">
                    <a:extLst>
                      <a:ext uri="{FF2B5EF4-FFF2-40B4-BE49-F238E27FC236}">
                        <a16:creationId xmlns:a16="http://schemas.microsoft.com/office/drawing/2014/main" id="{D2AA9836-DAE8-36DE-C75C-EF1B5FC779FD}"/>
                      </a:ext>
                    </a:extLst>
                  </p:cNvPr>
                  <p:cNvSpPr/>
                  <p:nvPr/>
                </p:nvSpPr>
                <p:spPr>
                  <a:xfrm flipV="1">
                    <a:off x="946720" y="3347684"/>
                    <a:ext cx="112447" cy="154318"/>
                  </a:xfrm>
                  <a:custGeom>
                    <a:avLst/>
                    <a:gdLst>
                      <a:gd name="connsiteX0" fmla="*/ 69667 w 112447"/>
                      <a:gd name="connsiteY0" fmla="*/ 136206 h 154318"/>
                      <a:gd name="connsiteX1" fmla="*/ 16949 w 112447"/>
                      <a:gd name="connsiteY1" fmla="*/ 53822 h 154318"/>
                      <a:gd name="connsiteX2" fmla="*/ 69667 w 112447"/>
                      <a:gd name="connsiteY2" fmla="*/ 53822 h 154318"/>
                      <a:gd name="connsiteX3" fmla="*/ 64177 w 112447"/>
                      <a:gd name="connsiteY3" fmla="*/ 154396 h 154318"/>
                      <a:gd name="connsiteX4" fmla="*/ 90437 w 112447"/>
                      <a:gd name="connsiteY4" fmla="*/ 154396 h 154318"/>
                      <a:gd name="connsiteX5" fmla="*/ 90437 w 112447"/>
                      <a:gd name="connsiteY5" fmla="*/ 53822 h 154318"/>
                      <a:gd name="connsiteX6" fmla="*/ 112464 w 112447"/>
                      <a:gd name="connsiteY6" fmla="*/ 53822 h 154318"/>
                      <a:gd name="connsiteX7" fmla="*/ 112464 w 112447"/>
                      <a:gd name="connsiteY7" fmla="*/ 36458 h 154318"/>
                      <a:gd name="connsiteX8" fmla="*/ 90437 w 112447"/>
                      <a:gd name="connsiteY8" fmla="*/ 36458 h 154318"/>
                      <a:gd name="connsiteX9" fmla="*/ 90437 w 112447"/>
                      <a:gd name="connsiteY9" fmla="*/ 78 h 154318"/>
                      <a:gd name="connsiteX10" fmla="*/ 69667 w 112447"/>
                      <a:gd name="connsiteY10" fmla="*/ 78 h 154318"/>
                      <a:gd name="connsiteX11" fmla="*/ 69667 w 112447"/>
                      <a:gd name="connsiteY11" fmla="*/ 36458 h 154318"/>
                      <a:gd name="connsiteX12" fmla="*/ 16 w 112447"/>
                      <a:gd name="connsiteY12" fmla="*/ 36458 h 154318"/>
                      <a:gd name="connsiteX13" fmla="*/ 16 w 112447"/>
                      <a:gd name="connsiteY13" fmla="*/ 56600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47" h="154318">
                        <a:moveTo>
                          <a:pt x="69667" y="136206"/>
                        </a:moveTo>
                        <a:lnTo>
                          <a:pt x="16949" y="53822"/>
                        </a:lnTo>
                        <a:lnTo>
                          <a:pt x="69667" y="53822"/>
                        </a:lnTo>
                        <a:close/>
                        <a:moveTo>
                          <a:pt x="64177" y="154396"/>
                        </a:moveTo>
                        <a:lnTo>
                          <a:pt x="90437" y="154396"/>
                        </a:lnTo>
                        <a:lnTo>
                          <a:pt x="90437" y="53822"/>
                        </a:lnTo>
                        <a:lnTo>
                          <a:pt x="112464" y="53822"/>
                        </a:lnTo>
                        <a:lnTo>
                          <a:pt x="112464" y="36458"/>
                        </a:lnTo>
                        <a:lnTo>
                          <a:pt x="90437" y="36458"/>
                        </a:lnTo>
                        <a:lnTo>
                          <a:pt x="90437" y="78"/>
                        </a:lnTo>
                        <a:lnTo>
                          <a:pt x="69667" y="78"/>
                        </a:lnTo>
                        <a:lnTo>
                          <a:pt x="69667" y="36458"/>
                        </a:lnTo>
                        <a:lnTo>
                          <a:pt x="16" y="36458"/>
                        </a:lnTo>
                        <a:lnTo>
                          <a:pt x="16" y="56600"/>
                        </a:lnTo>
                        <a:close/>
                      </a:path>
                    </a:pathLst>
                  </a:custGeom>
                  <a:solidFill>
                    <a:srgbClr val="000000"/>
                  </a:solidFill>
                  <a:ln w="2115" cap="flat">
                    <a:noFill/>
                    <a:prstDash val="solid"/>
                    <a:round/>
                  </a:ln>
                </p:spPr>
                <p:txBody>
                  <a:bodyPr rtlCol="0" anchor="ctr"/>
                  <a:lstStyle/>
                  <a:p>
                    <a:endParaRPr lang="en-US" sz="1200"/>
                  </a:p>
                </p:txBody>
              </p:sp>
            </p:grpSp>
          </p:grpSp>
          <p:grpSp>
            <p:nvGrpSpPr>
              <p:cNvPr id="11" name="Graphic 6">
                <a:extLst>
                  <a:ext uri="{FF2B5EF4-FFF2-40B4-BE49-F238E27FC236}">
                    <a16:creationId xmlns:a16="http://schemas.microsoft.com/office/drawing/2014/main" id="{1BA4E9C1-90A4-A608-522E-B1510440228D}"/>
                  </a:ext>
                </a:extLst>
              </p:cNvPr>
              <p:cNvGrpSpPr/>
              <p:nvPr/>
            </p:nvGrpSpPr>
            <p:grpSpPr>
              <a:xfrm>
                <a:off x="748373" y="2613386"/>
                <a:ext cx="470826" cy="160105"/>
                <a:chOff x="748373" y="2613386"/>
                <a:chExt cx="470826" cy="160105"/>
              </a:xfrm>
              <a:solidFill>
                <a:srgbClr val="000000"/>
              </a:solidFill>
            </p:grpSpPr>
            <p:sp>
              <p:nvSpPr>
                <p:cNvPr id="37" name="Freeform: Shape 69">
                  <a:extLst>
                    <a:ext uri="{FF2B5EF4-FFF2-40B4-BE49-F238E27FC236}">
                      <a16:creationId xmlns:a16="http://schemas.microsoft.com/office/drawing/2014/main" id="{14CAFA8B-F3E1-EDB2-CCEF-37EBF06728E9}"/>
                    </a:ext>
                  </a:extLst>
                </p:cNvPr>
                <p:cNvSpPr/>
                <p:nvPr/>
              </p:nvSpPr>
              <p:spPr>
                <a:xfrm>
                  <a:off x="1145116" y="2690066"/>
                  <a:ext cx="74083" cy="21166"/>
                </a:xfrm>
                <a:custGeom>
                  <a:avLst/>
                  <a:gdLst>
                    <a:gd name="connsiteX0" fmla="*/ 74141 w 74083"/>
                    <a:gd name="connsiteY0" fmla="*/ 80 h 21166"/>
                    <a:gd name="connsiteX1" fmla="*/ 58 w 74083"/>
                    <a:gd name="connsiteY1" fmla="*/ 80 h 21166"/>
                  </a:gdLst>
                  <a:ahLst/>
                  <a:cxnLst>
                    <a:cxn ang="0">
                      <a:pos x="connsiteX0" y="connsiteY0"/>
                    </a:cxn>
                    <a:cxn ang="0">
                      <a:pos x="connsiteX1" y="connsiteY1"/>
                    </a:cxn>
                  </a:cxnLst>
                  <a:rect l="l" t="t" r="r" b="b"/>
                  <a:pathLst>
                    <a:path w="74083" h="21166">
                      <a:moveTo>
                        <a:pt x="74141" y="80"/>
                      </a:moveTo>
                      <a:lnTo>
                        <a:pt x="58" y="80"/>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8" name="Graphic 6">
                  <a:extLst>
                    <a:ext uri="{FF2B5EF4-FFF2-40B4-BE49-F238E27FC236}">
                      <a16:creationId xmlns:a16="http://schemas.microsoft.com/office/drawing/2014/main" id="{B5ED9273-1659-639F-F2BC-6F4AE07FFB86}"/>
                    </a:ext>
                  </a:extLst>
                </p:cNvPr>
                <p:cNvGrpSpPr/>
                <p:nvPr/>
              </p:nvGrpSpPr>
              <p:grpSpPr>
                <a:xfrm>
                  <a:off x="748373" y="2613386"/>
                  <a:ext cx="309339" cy="160105"/>
                  <a:chOff x="748373" y="2613386"/>
                  <a:chExt cx="309339" cy="160105"/>
                </a:xfrm>
                <a:solidFill>
                  <a:srgbClr val="000000"/>
                </a:solidFill>
              </p:grpSpPr>
              <p:sp>
                <p:nvSpPr>
                  <p:cNvPr id="39" name="Freeform: Shape 71">
                    <a:extLst>
                      <a:ext uri="{FF2B5EF4-FFF2-40B4-BE49-F238E27FC236}">
                        <a16:creationId xmlns:a16="http://schemas.microsoft.com/office/drawing/2014/main" id="{BA918B43-C707-7724-BDFA-4CDAB0E52715}"/>
                      </a:ext>
                    </a:extLst>
                  </p:cNvPr>
                  <p:cNvSpPr/>
                  <p:nvPr/>
                </p:nvSpPr>
                <p:spPr>
                  <a:xfrm flipV="1">
                    <a:off x="748373" y="2613386"/>
                    <a:ext cx="106660" cy="160105"/>
                  </a:xfrm>
                  <a:custGeom>
                    <a:avLst/>
                    <a:gdLst>
                      <a:gd name="connsiteX0" fmla="*/ 53320 w 106660"/>
                      <a:gd name="connsiteY0" fmla="*/ 143613 h 160105"/>
                      <a:gd name="connsiteX1" fmla="*/ 29077 w 106660"/>
                      <a:gd name="connsiteY1" fmla="*/ 127738 h 160105"/>
                      <a:gd name="connsiteX2" fmla="*/ 20974 w 106660"/>
                      <a:gd name="connsiteY2" fmla="*/ 80047 h 160105"/>
                      <a:gd name="connsiteX3" fmla="*/ 29077 w 106660"/>
                      <a:gd name="connsiteY3" fmla="*/ 32455 h 160105"/>
                      <a:gd name="connsiteX4" fmla="*/ 53320 w 106660"/>
                      <a:gd name="connsiteY4" fmla="*/ 16580 h 160105"/>
                      <a:gd name="connsiteX5" fmla="*/ 77661 w 106660"/>
                      <a:gd name="connsiteY5" fmla="*/ 32455 h 160105"/>
                      <a:gd name="connsiteX6" fmla="*/ 85797 w 106660"/>
                      <a:gd name="connsiteY6" fmla="*/ 80047 h 160105"/>
                      <a:gd name="connsiteX7" fmla="*/ 77661 w 106660"/>
                      <a:gd name="connsiteY7" fmla="*/ 127738 h 160105"/>
                      <a:gd name="connsiteX8" fmla="*/ 53320 w 106660"/>
                      <a:gd name="connsiteY8" fmla="*/ 143613 h 160105"/>
                      <a:gd name="connsiteX9" fmla="*/ 53320 w 106660"/>
                      <a:gd name="connsiteY9" fmla="*/ 160150 h 160105"/>
                      <a:gd name="connsiteX10" fmla="*/ 92974 w 106660"/>
                      <a:gd name="connsiteY10" fmla="*/ 139611 h 160105"/>
                      <a:gd name="connsiteX11" fmla="*/ 106666 w 106660"/>
                      <a:gd name="connsiteY11" fmla="*/ 80047 h 160105"/>
                      <a:gd name="connsiteX12" fmla="*/ 92974 w 106660"/>
                      <a:gd name="connsiteY12" fmla="*/ 20549 h 160105"/>
                      <a:gd name="connsiteX13" fmla="*/ 53320 w 106660"/>
                      <a:gd name="connsiteY13" fmla="*/ 44 h 160105"/>
                      <a:gd name="connsiteX14" fmla="*/ 13698 w 106660"/>
                      <a:gd name="connsiteY14" fmla="*/ 20549 h 160105"/>
                      <a:gd name="connsiteX15" fmla="*/ 6 w 106660"/>
                      <a:gd name="connsiteY15" fmla="*/ 80047 h 160105"/>
                      <a:gd name="connsiteX16" fmla="*/ 13698 w 106660"/>
                      <a:gd name="connsiteY16" fmla="*/ 139611 h 160105"/>
                      <a:gd name="connsiteX17" fmla="*/ 53320 w 106660"/>
                      <a:gd name="connsiteY17" fmla="*/ 16015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0" y="143613"/>
                        </a:moveTo>
                        <a:cubicBezTo>
                          <a:pt x="42582" y="143613"/>
                          <a:pt x="34501" y="138322"/>
                          <a:pt x="29077" y="127738"/>
                        </a:cubicBezTo>
                        <a:cubicBezTo>
                          <a:pt x="23675" y="117177"/>
                          <a:pt x="20974" y="101280"/>
                          <a:pt x="20974" y="80047"/>
                        </a:cubicBezTo>
                        <a:cubicBezTo>
                          <a:pt x="20974" y="58902"/>
                          <a:pt x="23675" y="43038"/>
                          <a:pt x="29077" y="32455"/>
                        </a:cubicBezTo>
                        <a:cubicBezTo>
                          <a:pt x="34501" y="21872"/>
                          <a:pt x="42582" y="16580"/>
                          <a:pt x="53320" y="16580"/>
                        </a:cubicBezTo>
                        <a:cubicBezTo>
                          <a:pt x="64145" y="16580"/>
                          <a:pt x="72259" y="21872"/>
                          <a:pt x="77661" y="32455"/>
                        </a:cubicBezTo>
                        <a:cubicBezTo>
                          <a:pt x="83085" y="43038"/>
                          <a:pt x="85797" y="58902"/>
                          <a:pt x="85797" y="80047"/>
                        </a:cubicBezTo>
                        <a:cubicBezTo>
                          <a:pt x="85797" y="101280"/>
                          <a:pt x="83085" y="117177"/>
                          <a:pt x="77661" y="127738"/>
                        </a:cubicBezTo>
                        <a:cubicBezTo>
                          <a:pt x="72259" y="138322"/>
                          <a:pt x="64145" y="143613"/>
                          <a:pt x="53320" y="143613"/>
                        </a:cubicBezTo>
                        <a:close/>
                        <a:moveTo>
                          <a:pt x="53320" y="160150"/>
                        </a:moveTo>
                        <a:cubicBezTo>
                          <a:pt x="70628" y="160150"/>
                          <a:pt x="83846" y="153304"/>
                          <a:pt x="92974" y="139611"/>
                        </a:cubicBezTo>
                        <a:cubicBezTo>
                          <a:pt x="102102" y="125941"/>
                          <a:pt x="106666" y="106086"/>
                          <a:pt x="106666" y="80047"/>
                        </a:cubicBezTo>
                        <a:cubicBezTo>
                          <a:pt x="106666" y="54074"/>
                          <a:pt x="102102" y="34241"/>
                          <a:pt x="92974" y="20549"/>
                        </a:cubicBezTo>
                        <a:cubicBezTo>
                          <a:pt x="83846" y="6879"/>
                          <a:pt x="70628" y="44"/>
                          <a:pt x="53320" y="44"/>
                        </a:cubicBezTo>
                        <a:cubicBezTo>
                          <a:pt x="36034" y="44"/>
                          <a:pt x="22826" y="6879"/>
                          <a:pt x="13698" y="20549"/>
                        </a:cubicBezTo>
                        <a:cubicBezTo>
                          <a:pt x="4570" y="34241"/>
                          <a:pt x="6" y="54074"/>
                          <a:pt x="6" y="80047"/>
                        </a:cubicBezTo>
                        <a:cubicBezTo>
                          <a:pt x="6" y="106086"/>
                          <a:pt x="4570" y="125941"/>
                          <a:pt x="13698" y="139611"/>
                        </a:cubicBezTo>
                        <a:cubicBezTo>
                          <a:pt x="22826" y="153304"/>
                          <a:pt x="36034" y="160150"/>
                          <a:pt x="53320" y="160150"/>
                        </a:cubicBezTo>
                        <a:close/>
                      </a:path>
                    </a:pathLst>
                  </a:custGeom>
                  <a:solidFill>
                    <a:srgbClr val="000000"/>
                  </a:solidFill>
                  <a:ln w="2115" cap="flat">
                    <a:noFill/>
                    <a:prstDash val="solid"/>
                    <a:round/>
                  </a:ln>
                </p:spPr>
                <p:txBody>
                  <a:bodyPr rtlCol="0" anchor="ctr"/>
                  <a:lstStyle/>
                  <a:p>
                    <a:endParaRPr lang="en-US" sz="1200"/>
                  </a:p>
                </p:txBody>
              </p:sp>
              <p:sp>
                <p:nvSpPr>
                  <p:cNvPr id="40" name="Freeform: Shape 72">
                    <a:extLst>
                      <a:ext uri="{FF2B5EF4-FFF2-40B4-BE49-F238E27FC236}">
                        <a16:creationId xmlns:a16="http://schemas.microsoft.com/office/drawing/2014/main" id="{EA29E45A-1D01-AA23-A692-B982271F04C0}"/>
                      </a:ext>
                    </a:extLst>
                  </p:cNvPr>
                  <p:cNvSpPr/>
                  <p:nvPr/>
                </p:nvSpPr>
                <p:spPr>
                  <a:xfrm flipV="1">
                    <a:off x="891707" y="2744222"/>
                    <a:ext cx="21828" cy="26259"/>
                  </a:xfrm>
                  <a:custGeom>
                    <a:avLst/>
                    <a:gdLst>
                      <a:gd name="connsiteX0" fmla="*/ 27 w 21828"/>
                      <a:gd name="connsiteY0" fmla="*/ 26337 h 26259"/>
                      <a:gd name="connsiteX1" fmla="*/ 21855 w 21828"/>
                      <a:gd name="connsiteY1" fmla="*/ 26337 h 26259"/>
                      <a:gd name="connsiteX2" fmla="*/ 21855 w 21828"/>
                      <a:gd name="connsiteY2" fmla="*/ 77 h 26259"/>
                      <a:gd name="connsiteX3" fmla="*/ 27 w 21828"/>
                      <a:gd name="connsiteY3" fmla="*/ 77 h 26259"/>
                    </a:gdLst>
                    <a:ahLst/>
                    <a:cxnLst>
                      <a:cxn ang="0">
                        <a:pos x="connsiteX0" y="connsiteY0"/>
                      </a:cxn>
                      <a:cxn ang="0">
                        <a:pos x="connsiteX1" y="connsiteY1"/>
                      </a:cxn>
                      <a:cxn ang="0">
                        <a:pos x="connsiteX2" y="connsiteY2"/>
                      </a:cxn>
                      <a:cxn ang="0">
                        <a:pos x="connsiteX3" y="connsiteY3"/>
                      </a:cxn>
                    </a:cxnLst>
                    <a:rect l="l" t="t" r="r" b="b"/>
                    <a:pathLst>
                      <a:path w="21828" h="26259">
                        <a:moveTo>
                          <a:pt x="27" y="26337"/>
                        </a:moveTo>
                        <a:lnTo>
                          <a:pt x="21855" y="26337"/>
                        </a:lnTo>
                        <a:lnTo>
                          <a:pt x="21855" y="77"/>
                        </a:lnTo>
                        <a:lnTo>
                          <a:pt x="27" y="77"/>
                        </a:lnTo>
                        <a:close/>
                      </a:path>
                    </a:pathLst>
                  </a:custGeom>
                  <a:solidFill>
                    <a:srgbClr val="000000"/>
                  </a:solidFill>
                  <a:ln w="2115" cap="flat">
                    <a:noFill/>
                    <a:prstDash val="solid"/>
                    <a:round/>
                  </a:ln>
                </p:spPr>
                <p:txBody>
                  <a:bodyPr rtlCol="0" anchor="ctr"/>
                  <a:lstStyle/>
                  <a:p>
                    <a:endParaRPr lang="en-US" sz="1200"/>
                  </a:p>
                </p:txBody>
              </p:sp>
              <p:sp>
                <p:nvSpPr>
                  <p:cNvPr id="41" name="Freeform: Shape 73">
                    <a:extLst>
                      <a:ext uri="{FF2B5EF4-FFF2-40B4-BE49-F238E27FC236}">
                        <a16:creationId xmlns:a16="http://schemas.microsoft.com/office/drawing/2014/main" id="{C4458964-6C13-C023-5D8A-23F8768B004A}"/>
                      </a:ext>
                    </a:extLst>
                  </p:cNvPr>
                  <p:cNvSpPr/>
                  <p:nvPr/>
                </p:nvSpPr>
                <p:spPr>
                  <a:xfrm flipV="1">
                    <a:off x="951152" y="2613386"/>
                    <a:ext cx="106560" cy="160105"/>
                  </a:xfrm>
                  <a:custGeom>
                    <a:avLst/>
                    <a:gdLst>
                      <a:gd name="connsiteX0" fmla="*/ 55115 w 106560"/>
                      <a:gd name="connsiteY0" fmla="*/ 88514 h 160105"/>
                      <a:gd name="connsiteX1" fmla="*/ 32824 w 106560"/>
                      <a:gd name="connsiteY1" fmla="*/ 78890 h 160105"/>
                      <a:gd name="connsiteX2" fmla="*/ 24622 w 106560"/>
                      <a:gd name="connsiteY2" fmla="*/ 52563 h 160105"/>
                      <a:gd name="connsiteX3" fmla="*/ 32824 w 106560"/>
                      <a:gd name="connsiteY3" fmla="*/ 26237 h 160105"/>
                      <a:gd name="connsiteX4" fmla="*/ 55115 w 106560"/>
                      <a:gd name="connsiteY4" fmla="*/ 16580 h 160105"/>
                      <a:gd name="connsiteX5" fmla="*/ 77373 w 106560"/>
                      <a:gd name="connsiteY5" fmla="*/ 26237 h 160105"/>
                      <a:gd name="connsiteX6" fmla="*/ 85575 w 106560"/>
                      <a:gd name="connsiteY6" fmla="*/ 52563 h 160105"/>
                      <a:gd name="connsiteX7" fmla="*/ 77373 w 106560"/>
                      <a:gd name="connsiteY7" fmla="*/ 78890 h 160105"/>
                      <a:gd name="connsiteX8" fmla="*/ 55115 w 106560"/>
                      <a:gd name="connsiteY8" fmla="*/ 88514 h 160105"/>
                      <a:gd name="connsiteX9" fmla="*/ 96555 w 106560"/>
                      <a:gd name="connsiteY9" fmla="*/ 153965 h 160105"/>
                      <a:gd name="connsiteX10" fmla="*/ 96555 w 106560"/>
                      <a:gd name="connsiteY10" fmla="*/ 134948 h 160105"/>
                      <a:gd name="connsiteX11" fmla="*/ 80680 w 106560"/>
                      <a:gd name="connsiteY11" fmla="*/ 140604 h 160105"/>
                      <a:gd name="connsiteX12" fmla="*/ 64805 w 106560"/>
                      <a:gd name="connsiteY12" fmla="*/ 142588 h 160105"/>
                      <a:gd name="connsiteX13" fmla="*/ 33221 w 106560"/>
                      <a:gd name="connsiteY13" fmla="*/ 128631 h 160105"/>
                      <a:gd name="connsiteX14" fmla="*/ 20785 w 106560"/>
                      <a:gd name="connsiteY14" fmla="*/ 86463 h 160105"/>
                      <a:gd name="connsiteX15" fmla="*/ 36065 w 106560"/>
                      <a:gd name="connsiteY15" fmla="*/ 100255 h 160105"/>
                      <a:gd name="connsiteX16" fmla="*/ 56338 w 106560"/>
                      <a:gd name="connsiteY16" fmla="*/ 105050 h 160105"/>
                      <a:gd name="connsiteX17" fmla="*/ 93082 w 106560"/>
                      <a:gd name="connsiteY17" fmla="*/ 90928 h 160105"/>
                      <a:gd name="connsiteX18" fmla="*/ 106576 w 106560"/>
                      <a:gd name="connsiteY18" fmla="*/ 52563 h 160105"/>
                      <a:gd name="connsiteX19" fmla="*/ 92520 w 106560"/>
                      <a:gd name="connsiteY19" fmla="*/ 14397 h 160105"/>
                      <a:gd name="connsiteX20" fmla="*/ 55115 w 106560"/>
                      <a:gd name="connsiteY20" fmla="*/ 44 h 160105"/>
                      <a:gd name="connsiteX21" fmla="*/ 14171 w 106560"/>
                      <a:gd name="connsiteY21" fmla="*/ 20549 h 160105"/>
                      <a:gd name="connsiteX22" fmla="*/ 15 w 106560"/>
                      <a:gd name="connsiteY22" fmla="*/ 80047 h 160105"/>
                      <a:gd name="connsiteX23" fmla="*/ 17379 w 106560"/>
                      <a:gd name="connsiteY23" fmla="*/ 138388 h 160105"/>
                      <a:gd name="connsiteX24" fmla="*/ 63978 w 106560"/>
                      <a:gd name="connsiteY24" fmla="*/ 160150 h 160105"/>
                      <a:gd name="connsiteX25" fmla="*/ 79853 w 106560"/>
                      <a:gd name="connsiteY25" fmla="*/ 158595 h 160105"/>
                      <a:gd name="connsiteX26" fmla="*/ 96555 w 106560"/>
                      <a:gd name="connsiteY26" fmla="*/ 15396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560" h="160105">
                        <a:moveTo>
                          <a:pt x="55115" y="88514"/>
                        </a:moveTo>
                        <a:cubicBezTo>
                          <a:pt x="45744" y="88514"/>
                          <a:pt x="38314" y="85306"/>
                          <a:pt x="32824" y="78890"/>
                        </a:cubicBezTo>
                        <a:cubicBezTo>
                          <a:pt x="27356" y="72495"/>
                          <a:pt x="24622" y="63720"/>
                          <a:pt x="24622" y="52563"/>
                        </a:cubicBezTo>
                        <a:cubicBezTo>
                          <a:pt x="24622" y="41473"/>
                          <a:pt x="27356" y="32698"/>
                          <a:pt x="32824" y="26237"/>
                        </a:cubicBezTo>
                        <a:cubicBezTo>
                          <a:pt x="38314" y="19799"/>
                          <a:pt x="45744" y="16580"/>
                          <a:pt x="55115" y="16580"/>
                        </a:cubicBezTo>
                        <a:cubicBezTo>
                          <a:pt x="64485" y="16580"/>
                          <a:pt x="71905" y="19799"/>
                          <a:pt x="77373" y="26237"/>
                        </a:cubicBezTo>
                        <a:cubicBezTo>
                          <a:pt x="82841" y="32698"/>
                          <a:pt x="85575" y="41473"/>
                          <a:pt x="85575" y="52563"/>
                        </a:cubicBezTo>
                        <a:cubicBezTo>
                          <a:pt x="85575" y="63720"/>
                          <a:pt x="82841" y="72495"/>
                          <a:pt x="77373" y="78890"/>
                        </a:cubicBezTo>
                        <a:cubicBezTo>
                          <a:pt x="71905" y="85306"/>
                          <a:pt x="64485" y="88514"/>
                          <a:pt x="55115" y="88514"/>
                        </a:cubicBezTo>
                        <a:close/>
                        <a:moveTo>
                          <a:pt x="96555" y="153965"/>
                        </a:moveTo>
                        <a:lnTo>
                          <a:pt x="96555" y="134948"/>
                        </a:lnTo>
                        <a:cubicBezTo>
                          <a:pt x="91308" y="137418"/>
                          <a:pt x="86016" y="139303"/>
                          <a:pt x="80680" y="140604"/>
                        </a:cubicBezTo>
                        <a:cubicBezTo>
                          <a:pt x="75344" y="141927"/>
                          <a:pt x="70053" y="142588"/>
                          <a:pt x="64805" y="142588"/>
                        </a:cubicBezTo>
                        <a:cubicBezTo>
                          <a:pt x="51025" y="142588"/>
                          <a:pt x="40497" y="137936"/>
                          <a:pt x="33221" y="128631"/>
                        </a:cubicBezTo>
                        <a:cubicBezTo>
                          <a:pt x="25967" y="119327"/>
                          <a:pt x="21821" y="105271"/>
                          <a:pt x="20785" y="86463"/>
                        </a:cubicBezTo>
                        <a:cubicBezTo>
                          <a:pt x="24842" y="92460"/>
                          <a:pt x="29935" y="97058"/>
                          <a:pt x="36065" y="100255"/>
                        </a:cubicBezTo>
                        <a:cubicBezTo>
                          <a:pt x="42216" y="103452"/>
                          <a:pt x="48974" y="105050"/>
                          <a:pt x="56338" y="105050"/>
                        </a:cubicBezTo>
                        <a:cubicBezTo>
                          <a:pt x="71839" y="105050"/>
                          <a:pt x="84087" y="100343"/>
                          <a:pt x="93082" y="90928"/>
                        </a:cubicBezTo>
                        <a:cubicBezTo>
                          <a:pt x="102078" y="81535"/>
                          <a:pt x="106576" y="68747"/>
                          <a:pt x="106576" y="52563"/>
                        </a:cubicBezTo>
                        <a:cubicBezTo>
                          <a:pt x="106576" y="36711"/>
                          <a:pt x="101891" y="23988"/>
                          <a:pt x="92520" y="14397"/>
                        </a:cubicBezTo>
                        <a:cubicBezTo>
                          <a:pt x="83150" y="4828"/>
                          <a:pt x="70681" y="44"/>
                          <a:pt x="55115" y="44"/>
                        </a:cubicBezTo>
                        <a:cubicBezTo>
                          <a:pt x="37255" y="44"/>
                          <a:pt x="23607" y="6879"/>
                          <a:pt x="14171" y="20549"/>
                        </a:cubicBezTo>
                        <a:cubicBezTo>
                          <a:pt x="4734" y="34241"/>
                          <a:pt x="15" y="54074"/>
                          <a:pt x="15" y="80047"/>
                        </a:cubicBezTo>
                        <a:cubicBezTo>
                          <a:pt x="15" y="104433"/>
                          <a:pt x="5803" y="123880"/>
                          <a:pt x="17379" y="138388"/>
                        </a:cubicBezTo>
                        <a:cubicBezTo>
                          <a:pt x="28954" y="152896"/>
                          <a:pt x="44487" y="160150"/>
                          <a:pt x="63978" y="160150"/>
                        </a:cubicBezTo>
                        <a:cubicBezTo>
                          <a:pt x="69226" y="160150"/>
                          <a:pt x="74518" y="159632"/>
                          <a:pt x="79853" y="158595"/>
                        </a:cubicBezTo>
                        <a:cubicBezTo>
                          <a:pt x="85189" y="157559"/>
                          <a:pt x="90756" y="156016"/>
                          <a:pt x="96555" y="153965"/>
                        </a:cubicBezTo>
                        <a:close/>
                      </a:path>
                    </a:pathLst>
                  </a:custGeom>
                  <a:solidFill>
                    <a:srgbClr val="000000"/>
                  </a:solidFill>
                  <a:ln w="2115" cap="flat">
                    <a:noFill/>
                    <a:prstDash val="solid"/>
                    <a:round/>
                  </a:ln>
                </p:spPr>
                <p:txBody>
                  <a:bodyPr rtlCol="0" anchor="ctr"/>
                  <a:lstStyle/>
                  <a:p>
                    <a:endParaRPr lang="en-US" sz="1200"/>
                  </a:p>
                </p:txBody>
              </p:sp>
            </p:grpSp>
          </p:grpSp>
          <p:grpSp>
            <p:nvGrpSpPr>
              <p:cNvPr id="13" name="Graphic 6">
                <a:extLst>
                  <a:ext uri="{FF2B5EF4-FFF2-40B4-BE49-F238E27FC236}">
                    <a16:creationId xmlns:a16="http://schemas.microsoft.com/office/drawing/2014/main" id="{D04EF812-50D4-1C4D-9781-733BBBEBA9C0}"/>
                  </a:ext>
                </a:extLst>
              </p:cNvPr>
              <p:cNvGrpSpPr/>
              <p:nvPr/>
            </p:nvGrpSpPr>
            <p:grpSpPr>
              <a:xfrm>
                <a:off x="748373" y="1881866"/>
                <a:ext cx="470826" cy="160105"/>
                <a:chOff x="748373" y="1881866"/>
                <a:chExt cx="470826" cy="160105"/>
              </a:xfrm>
              <a:solidFill>
                <a:srgbClr val="000000"/>
              </a:solidFill>
            </p:grpSpPr>
            <p:sp>
              <p:nvSpPr>
                <p:cNvPr id="32" name="Freeform: Shape 75">
                  <a:extLst>
                    <a:ext uri="{FF2B5EF4-FFF2-40B4-BE49-F238E27FC236}">
                      <a16:creationId xmlns:a16="http://schemas.microsoft.com/office/drawing/2014/main" id="{912A1E20-3DD8-BC27-A30B-AE32986FADCD}"/>
                    </a:ext>
                  </a:extLst>
                </p:cNvPr>
                <p:cNvSpPr/>
                <p:nvPr/>
              </p:nvSpPr>
              <p:spPr>
                <a:xfrm>
                  <a:off x="1145116" y="1958546"/>
                  <a:ext cx="74083" cy="21166"/>
                </a:xfrm>
                <a:custGeom>
                  <a:avLst/>
                  <a:gdLst>
                    <a:gd name="connsiteX0" fmla="*/ 74141 w 74083"/>
                    <a:gd name="connsiteY0" fmla="*/ 45 h 21166"/>
                    <a:gd name="connsiteX1" fmla="*/ 58 w 74083"/>
                    <a:gd name="connsiteY1" fmla="*/ 45 h 21166"/>
                  </a:gdLst>
                  <a:ahLst/>
                  <a:cxnLst>
                    <a:cxn ang="0">
                      <a:pos x="connsiteX0" y="connsiteY0"/>
                    </a:cxn>
                    <a:cxn ang="0">
                      <a:pos x="connsiteX1" y="connsiteY1"/>
                    </a:cxn>
                  </a:cxnLst>
                  <a:rect l="l" t="t" r="r" b="b"/>
                  <a:pathLst>
                    <a:path w="74083" h="21166">
                      <a:moveTo>
                        <a:pt x="74141" y="45"/>
                      </a:moveTo>
                      <a:lnTo>
                        <a:pt x="58" y="45"/>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3" name="Graphic 6">
                  <a:extLst>
                    <a:ext uri="{FF2B5EF4-FFF2-40B4-BE49-F238E27FC236}">
                      <a16:creationId xmlns:a16="http://schemas.microsoft.com/office/drawing/2014/main" id="{9152E1DD-4E3D-6C8C-A7DC-112DF473A24A}"/>
                    </a:ext>
                  </a:extLst>
                </p:cNvPr>
                <p:cNvGrpSpPr/>
                <p:nvPr/>
              </p:nvGrpSpPr>
              <p:grpSpPr>
                <a:xfrm>
                  <a:off x="748373" y="1881866"/>
                  <a:ext cx="308182" cy="160105"/>
                  <a:chOff x="748373" y="1881866"/>
                  <a:chExt cx="308182" cy="160105"/>
                </a:xfrm>
                <a:solidFill>
                  <a:srgbClr val="000000"/>
                </a:solidFill>
              </p:grpSpPr>
              <p:sp>
                <p:nvSpPr>
                  <p:cNvPr id="34" name="Freeform: Shape 77">
                    <a:extLst>
                      <a:ext uri="{FF2B5EF4-FFF2-40B4-BE49-F238E27FC236}">
                        <a16:creationId xmlns:a16="http://schemas.microsoft.com/office/drawing/2014/main" id="{14A7AFAB-C89C-9D8F-7006-969D087FD9B6}"/>
                      </a:ext>
                    </a:extLst>
                  </p:cNvPr>
                  <p:cNvSpPr/>
                  <p:nvPr/>
                </p:nvSpPr>
                <p:spPr>
                  <a:xfrm flipV="1">
                    <a:off x="748373" y="1881866"/>
                    <a:ext cx="106660" cy="160105"/>
                  </a:xfrm>
                  <a:custGeom>
                    <a:avLst/>
                    <a:gdLst>
                      <a:gd name="connsiteX0" fmla="*/ 53320 w 106660"/>
                      <a:gd name="connsiteY0" fmla="*/ 143579 h 160105"/>
                      <a:gd name="connsiteX1" fmla="*/ 29077 w 106660"/>
                      <a:gd name="connsiteY1" fmla="*/ 127704 h 160105"/>
                      <a:gd name="connsiteX2" fmla="*/ 20974 w 106660"/>
                      <a:gd name="connsiteY2" fmla="*/ 80013 h 160105"/>
                      <a:gd name="connsiteX3" fmla="*/ 29077 w 106660"/>
                      <a:gd name="connsiteY3" fmla="*/ 32421 h 160105"/>
                      <a:gd name="connsiteX4" fmla="*/ 53320 w 106660"/>
                      <a:gd name="connsiteY4" fmla="*/ 16546 h 160105"/>
                      <a:gd name="connsiteX5" fmla="*/ 77661 w 106660"/>
                      <a:gd name="connsiteY5" fmla="*/ 32421 h 160105"/>
                      <a:gd name="connsiteX6" fmla="*/ 85797 w 106660"/>
                      <a:gd name="connsiteY6" fmla="*/ 80013 h 160105"/>
                      <a:gd name="connsiteX7" fmla="*/ 77661 w 106660"/>
                      <a:gd name="connsiteY7" fmla="*/ 127704 h 160105"/>
                      <a:gd name="connsiteX8" fmla="*/ 53320 w 106660"/>
                      <a:gd name="connsiteY8" fmla="*/ 143579 h 160105"/>
                      <a:gd name="connsiteX9" fmla="*/ 53320 w 106660"/>
                      <a:gd name="connsiteY9" fmla="*/ 160115 h 160105"/>
                      <a:gd name="connsiteX10" fmla="*/ 92974 w 106660"/>
                      <a:gd name="connsiteY10" fmla="*/ 139577 h 160105"/>
                      <a:gd name="connsiteX11" fmla="*/ 106666 w 106660"/>
                      <a:gd name="connsiteY11" fmla="*/ 80013 h 160105"/>
                      <a:gd name="connsiteX12" fmla="*/ 92974 w 106660"/>
                      <a:gd name="connsiteY12" fmla="*/ 20514 h 160105"/>
                      <a:gd name="connsiteX13" fmla="*/ 53320 w 106660"/>
                      <a:gd name="connsiteY13" fmla="*/ 9 h 160105"/>
                      <a:gd name="connsiteX14" fmla="*/ 13698 w 106660"/>
                      <a:gd name="connsiteY14" fmla="*/ 20514 h 160105"/>
                      <a:gd name="connsiteX15" fmla="*/ 6 w 106660"/>
                      <a:gd name="connsiteY15" fmla="*/ 80013 h 160105"/>
                      <a:gd name="connsiteX16" fmla="*/ 13698 w 106660"/>
                      <a:gd name="connsiteY16" fmla="*/ 139577 h 160105"/>
                      <a:gd name="connsiteX17" fmla="*/ 53320 w 106660"/>
                      <a:gd name="connsiteY17" fmla="*/ 16011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0" y="143579"/>
                        </a:moveTo>
                        <a:cubicBezTo>
                          <a:pt x="42582" y="143579"/>
                          <a:pt x="34501" y="138287"/>
                          <a:pt x="29077" y="127704"/>
                        </a:cubicBezTo>
                        <a:cubicBezTo>
                          <a:pt x="23675" y="117142"/>
                          <a:pt x="20974" y="101245"/>
                          <a:pt x="20974" y="80013"/>
                        </a:cubicBezTo>
                        <a:cubicBezTo>
                          <a:pt x="20974" y="58868"/>
                          <a:pt x="23675" y="43004"/>
                          <a:pt x="29077" y="32421"/>
                        </a:cubicBezTo>
                        <a:cubicBezTo>
                          <a:pt x="34501" y="21837"/>
                          <a:pt x="42582" y="16546"/>
                          <a:pt x="53320" y="16546"/>
                        </a:cubicBezTo>
                        <a:cubicBezTo>
                          <a:pt x="64145" y="16546"/>
                          <a:pt x="72259" y="21837"/>
                          <a:pt x="77661" y="32421"/>
                        </a:cubicBezTo>
                        <a:cubicBezTo>
                          <a:pt x="83085" y="43004"/>
                          <a:pt x="85797" y="58868"/>
                          <a:pt x="85797" y="80013"/>
                        </a:cubicBezTo>
                        <a:cubicBezTo>
                          <a:pt x="85797" y="101245"/>
                          <a:pt x="83085" y="117142"/>
                          <a:pt x="77661" y="127704"/>
                        </a:cubicBezTo>
                        <a:cubicBezTo>
                          <a:pt x="72259" y="138287"/>
                          <a:pt x="64145" y="143579"/>
                          <a:pt x="53320" y="143579"/>
                        </a:cubicBezTo>
                        <a:close/>
                        <a:moveTo>
                          <a:pt x="53320" y="160115"/>
                        </a:moveTo>
                        <a:cubicBezTo>
                          <a:pt x="70628" y="160115"/>
                          <a:pt x="83846" y="153269"/>
                          <a:pt x="92974" y="139577"/>
                        </a:cubicBezTo>
                        <a:cubicBezTo>
                          <a:pt x="102102" y="125907"/>
                          <a:pt x="106666" y="106052"/>
                          <a:pt x="106666" y="80013"/>
                        </a:cubicBezTo>
                        <a:cubicBezTo>
                          <a:pt x="106666" y="54039"/>
                          <a:pt x="102102" y="34207"/>
                          <a:pt x="92974" y="20514"/>
                        </a:cubicBezTo>
                        <a:cubicBezTo>
                          <a:pt x="83846" y="6844"/>
                          <a:pt x="70628" y="9"/>
                          <a:pt x="53320" y="9"/>
                        </a:cubicBezTo>
                        <a:cubicBezTo>
                          <a:pt x="36034" y="9"/>
                          <a:pt x="22826" y="6844"/>
                          <a:pt x="13698" y="20514"/>
                        </a:cubicBezTo>
                        <a:cubicBezTo>
                          <a:pt x="4570" y="34207"/>
                          <a:pt x="6" y="54039"/>
                          <a:pt x="6" y="80013"/>
                        </a:cubicBezTo>
                        <a:cubicBezTo>
                          <a:pt x="6" y="106052"/>
                          <a:pt x="4570" y="125907"/>
                          <a:pt x="13698" y="139577"/>
                        </a:cubicBezTo>
                        <a:cubicBezTo>
                          <a:pt x="22826" y="153269"/>
                          <a:pt x="36034" y="160115"/>
                          <a:pt x="53320" y="160115"/>
                        </a:cubicBezTo>
                        <a:close/>
                      </a:path>
                    </a:pathLst>
                  </a:custGeom>
                  <a:solidFill>
                    <a:srgbClr val="000000"/>
                  </a:solidFill>
                  <a:ln w="2115" cap="flat">
                    <a:noFill/>
                    <a:prstDash val="solid"/>
                    <a:round/>
                  </a:ln>
                </p:spPr>
                <p:txBody>
                  <a:bodyPr rtlCol="0" anchor="ctr"/>
                  <a:lstStyle/>
                  <a:p>
                    <a:endParaRPr lang="en-US" sz="1200"/>
                  </a:p>
                </p:txBody>
              </p:sp>
              <p:sp>
                <p:nvSpPr>
                  <p:cNvPr id="35" name="Freeform: Shape 78">
                    <a:extLst>
                      <a:ext uri="{FF2B5EF4-FFF2-40B4-BE49-F238E27FC236}">
                        <a16:creationId xmlns:a16="http://schemas.microsoft.com/office/drawing/2014/main" id="{3944BF21-0B62-94CB-9ABC-445888E08F8F}"/>
                      </a:ext>
                    </a:extLst>
                  </p:cNvPr>
                  <p:cNvSpPr/>
                  <p:nvPr/>
                </p:nvSpPr>
                <p:spPr>
                  <a:xfrm flipV="1">
                    <a:off x="891707" y="2012702"/>
                    <a:ext cx="21828" cy="26259"/>
                  </a:xfrm>
                  <a:custGeom>
                    <a:avLst/>
                    <a:gdLst>
                      <a:gd name="connsiteX0" fmla="*/ 27 w 21828"/>
                      <a:gd name="connsiteY0" fmla="*/ 26302 h 26259"/>
                      <a:gd name="connsiteX1" fmla="*/ 21855 w 21828"/>
                      <a:gd name="connsiteY1" fmla="*/ 26302 h 26259"/>
                      <a:gd name="connsiteX2" fmla="*/ 21855 w 21828"/>
                      <a:gd name="connsiteY2" fmla="*/ 42 h 26259"/>
                      <a:gd name="connsiteX3" fmla="*/ 27 w 21828"/>
                      <a:gd name="connsiteY3" fmla="*/ 42 h 26259"/>
                    </a:gdLst>
                    <a:ahLst/>
                    <a:cxnLst>
                      <a:cxn ang="0">
                        <a:pos x="connsiteX0" y="connsiteY0"/>
                      </a:cxn>
                      <a:cxn ang="0">
                        <a:pos x="connsiteX1" y="connsiteY1"/>
                      </a:cxn>
                      <a:cxn ang="0">
                        <a:pos x="connsiteX2" y="connsiteY2"/>
                      </a:cxn>
                      <a:cxn ang="0">
                        <a:pos x="connsiteX3" y="connsiteY3"/>
                      </a:cxn>
                    </a:cxnLst>
                    <a:rect l="l" t="t" r="r" b="b"/>
                    <a:pathLst>
                      <a:path w="21828" h="26259">
                        <a:moveTo>
                          <a:pt x="27" y="26302"/>
                        </a:moveTo>
                        <a:lnTo>
                          <a:pt x="21855" y="26302"/>
                        </a:lnTo>
                        <a:lnTo>
                          <a:pt x="21855" y="42"/>
                        </a:lnTo>
                        <a:lnTo>
                          <a:pt x="27" y="42"/>
                        </a:lnTo>
                        <a:close/>
                      </a:path>
                    </a:pathLst>
                  </a:custGeom>
                  <a:solidFill>
                    <a:srgbClr val="000000"/>
                  </a:solidFill>
                  <a:ln w="2115" cap="flat">
                    <a:noFill/>
                    <a:prstDash val="solid"/>
                    <a:round/>
                  </a:ln>
                </p:spPr>
                <p:txBody>
                  <a:bodyPr rtlCol="0" anchor="ctr"/>
                  <a:lstStyle/>
                  <a:p>
                    <a:endParaRPr lang="en-US" sz="1200"/>
                  </a:p>
                </p:txBody>
              </p:sp>
              <p:sp>
                <p:nvSpPr>
                  <p:cNvPr id="36" name="Freeform: Shape 79">
                    <a:extLst>
                      <a:ext uri="{FF2B5EF4-FFF2-40B4-BE49-F238E27FC236}">
                        <a16:creationId xmlns:a16="http://schemas.microsoft.com/office/drawing/2014/main" id="{92E64A31-8FF7-D5F7-1F69-5E88668257DD}"/>
                      </a:ext>
                    </a:extLst>
                  </p:cNvPr>
                  <p:cNvSpPr/>
                  <p:nvPr/>
                </p:nvSpPr>
                <p:spPr>
                  <a:xfrm flipV="1">
                    <a:off x="950722" y="1881866"/>
                    <a:ext cx="105833" cy="160105"/>
                  </a:xfrm>
                  <a:custGeom>
                    <a:avLst/>
                    <a:gdLst>
                      <a:gd name="connsiteX0" fmla="*/ 52932 w 105833"/>
                      <a:gd name="connsiteY0" fmla="*/ 76308 h 160105"/>
                      <a:gd name="connsiteX1" fmla="*/ 29517 w 105833"/>
                      <a:gd name="connsiteY1" fmla="*/ 68338 h 160105"/>
                      <a:gd name="connsiteX2" fmla="*/ 21017 w 105833"/>
                      <a:gd name="connsiteY2" fmla="*/ 46443 h 160105"/>
                      <a:gd name="connsiteX3" fmla="*/ 29517 w 105833"/>
                      <a:gd name="connsiteY3" fmla="*/ 24516 h 160105"/>
                      <a:gd name="connsiteX4" fmla="*/ 52932 w 105833"/>
                      <a:gd name="connsiteY4" fmla="*/ 16546 h 160105"/>
                      <a:gd name="connsiteX5" fmla="*/ 76381 w 105833"/>
                      <a:gd name="connsiteY5" fmla="*/ 24549 h 160105"/>
                      <a:gd name="connsiteX6" fmla="*/ 84980 w 105833"/>
                      <a:gd name="connsiteY6" fmla="*/ 46443 h 160105"/>
                      <a:gd name="connsiteX7" fmla="*/ 76447 w 105833"/>
                      <a:gd name="connsiteY7" fmla="*/ 68338 h 160105"/>
                      <a:gd name="connsiteX8" fmla="*/ 52932 w 105833"/>
                      <a:gd name="connsiteY8" fmla="*/ 76308 h 160105"/>
                      <a:gd name="connsiteX9" fmla="*/ 32063 w 105833"/>
                      <a:gd name="connsiteY9" fmla="*/ 85172 h 160105"/>
                      <a:gd name="connsiteX10" fmla="*/ 11128 w 105833"/>
                      <a:gd name="connsiteY10" fmla="*/ 97673 h 160105"/>
                      <a:gd name="connsiteX11" fmla="*/ 3654 w 105833"/>
                      <a:gd name="connsiteY11" fmla="*/ 120130 h 160105"/>
                      <a:gd name="connsiteX12" fmla="*/ 16817 w 105833"/>
                      <a:gd name="connsiteY12" fmla="*/ 149366 h 160105"/>
                      <a:gd name="connsiteX13" fmla="*/ 52932 w 105833"/>
                      <a:gd name="connsiteY13" fmla="*/ 160115 h 160105"/>
                      <a:gd name="connsiteX14" fmla="*/ 89114 w 105833"/>
                      <a:gd name="connsiteY14" fmla="*/ 149366 h 160105"/>
                      <a:gd name="connsiteX15" fmla="*/ 102244 w 105833"/>
                      <a:gd name="connsiteY15" fmla="*/ 120130 h 160105"/>
                      <a:gd name="connsiteX16" fmla="*/ 94736 w 105833"/>
                      <a:gd name="connsiteY16" fmla="*/ 97673 h 160105"/>
                      <a:gd name="connsiteX17" fmla="*/ 73934 w 105833"/>
                      <a:gd name="connsiteY17" fmla="*/ 85172 h 160105"/>
                      <a:gd name="connsiteX18" fmla="*/ 97415 w 105833"/>
                      <a:gd name="connsiteY18" fmla="*/ 71414 h 160105"/>
                      <a:gd name="connsiteX19" fmla="*/ 105849 w 105833"/>
                      <a:gd name="connsiteY19" fmla="*/ 46443 h 160105"/>
                      <a:gd name="connsiteX20" fmla="*/ 92157 w 105833"/>
                      <a:gd name="connsiteY20" fmla="*/ 11982 h 160105"/>
                      <a:gd name="connsiteX21" fmla="*/ 52932 w 105833"/>
                      <a:gd name="connsiteY21" fmla="*/ 9 h 160105"/>
                      <a:gd name="connsiteX22" fmla="*/ 13708 w 105833"/>
                      <a:gd name="connsiteY22" fmla="*/ 11982 h 160105"/>
                      <a:gd name="connsiteX23" fmla="*/ 16 w 105833"/>
                      <a:gd name="connsiteY23" fmla="*/ 46443 h 160105"/>
                      <a:gd name="connsiteX24" fmla="*/ 8482 w 105833"/>
                      <a:gd name="connsiteY24" fmla="*/ 71414 h 160105"/>
                      <a:gd name="connsiteX25" fmla="*/ 32063 w 105833"/>
                      <a:gd name="connsiteY25" fmla="*/ 85172 h 160105"/>
                      <a:gd name="connsiteX26" fmla="*/ 24423 w 105833"/>
                      <a:gd name="connsiteY26" fmla="*/ 118146 h 160105"/>
                      <a:gd name="connsiteX27" fmla="*/ 31898 w 105833"/>
                      <a:gd name="connsiteY27" fmla="*/ 99459 h 160105"/>
                      <a:gd name="connsiteX28" fmla="*/ 52932 w 105833"/>
                      <a:gd name="connsiteY28" fmla="*/ 92746 h 160105"/>
                      <a:gd name="connsiteX29" fmla="*/ 73967 w 105833"/>
                      <a:gd name="connsiteY29" fmla="*/ 99459 h 160105"/>
                      <a:gd name="connsiteX30" fmla="*/ 81573 w 105833"/>
                      <a:gd name="connsiteY30" fmla="*/ 118146 h 160105"/>
                      <a:gd name="connsiteX31" fmla="*/ 73967 w 105833"/>
                      <a:gd name="connsiteY31" fmla="*/ 136865 h 160105"/>
                      <a:gd name="connsiteX32" fmla="*/ 52932 w 105833"/>
                      <a:gd name="connsiteY32" fmla="*/ 143579 h 160105"/>
                      <a:gd name="connsiteX33" fmla="*/ 31898 w 105833"/>
                      <a:gd name="connsiteY33" fmla="*/ 136865 h 160105"/>
                      <a:gd name="connsiteX34" fmla="*/ 24423 w 105833"/>
                      <a:gd name="connsiteY34" fmla="*/ 118146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833" h="160105">
                        <a:moveTo>
                          <a:pt x="52932" y="76308"/>
                        </a:moveTo>
                        <a:cubicBezTo>
                          <a:pt x="43010" y="76308"/>
                          <a:pt x="35205" y="73651"/>
                          <a:pt x="29517" y="68338"/>
                        </a:cubicBezTo>
                        <a:cubicBezTo>
                          <a:pt x="23850" y="63024"/>
                          <a:pt x="21017" y="55726"/>
                          <a:pt x="21017" y="46443"/>
                        </a:cubicBezTo>
                        <a:cubicBezTo>
                          <a:pt x="21017" y="37139"/>
                          <a:pt x="23850" y="29830"/>
                          <a:pt x="29517" y="24516"/>
                        </a:cubicBezTo>
                        <a:cubicBezTo>
                          <a:pt x="35205" y="19202"/>
                          <a:pt x="43010" y="16546"/>
                          <a:pt x="52932" y="16546"/>
                        </a:cubicBezTo>
                        <a:cubicBezTo>
                          <a:pt x="62854" y="16546"/>
                          <a:pt x="70670" y="19213"/>
                          <a:pt x="76381" y="24549"/>
                        </a:cubicBezTo>
                        <a:cubicBezTo>
                          <a:pt x="82114" y="29907"/>
                          <a:pt x="84980" y="37205"/>
                          <a:pt x="84980" y="46443"/>
                        </a:cubicBezTo>
                        <a:cubicBezTo>
                          <a:pt x="84980" y="55726"/>
                          <a:pt x="82136" y="63024"/>
                          <a:pt x="76447" y="68338"/>
                        </a:cubicBezTo>
                        <a:cubicBezTo>
                          <a:pt x="70781" y="73651"/>
                          <a:pt x="62942" y="76308"/>
                          <a:pt x="52932" y="76308"/>
                        </a:cubicBezTo>
                        <a:close/>
                        <a:moveTo>
                          <a:pt x="32063" y="85172"/>
                        </a:moveTo>
                        <a:cubicBezTo>
                          <a:pt x="23112" y="87377"/>
                          <a:pt x="16133" y="91544"/>
                          <a:pt x="11128" y="97673"/>
                        </a:cubicBezTo>
                        <a:cubicBezTo>
                          <a:pt x="6145" y="103825"/>
                          <a:pt x="3654" y="111311"/>
                          <a:pt x="3654" y="120130"/>
                        </a:cubicBezTo>
                        <a:cubicBezTo>
                          <a:pt x="3654" y="132455"/>
                          <a:pt x="8041" y="142201"/>
                          <a:pt x="16817" y="149366"/>
                        </a:cubicBezTo>
                        <a:cubicBezTo>
                          <a:pt x="25614" y="156532"/>
                          <a:pt x="37653" y="160115"/>
                          <a:pt x="52932" y="160115"/>
                        </a:cubicBezTo>
                        <a:cubicBezTo>
                          <a:pt x="68300" y="160115"/>
                          <a:pt x="80361" y="156532"/>
                          <a:pt x="89114" y="149366"/>
                        </a:cubicBezTo>
                        <a:cubicBezTo>
                          <a:pt x="97867" y="142201"/>
                          <a:pt x="102244" y="132455"/>
                          <a:pt x="102244" y="120130"/>
                        </a:cubicBezTo>
                        <a:cubicBezTo>
                          <a:pt x="102244" y="111311"/>
                          <a:pt x="99741" y="103825"/>
                          <a:pt x="94736" y="97673"/>
                        </a:cubicBezTo>
                        <a:cubicBezTo>
                          <a:pt x="89753" y="91544"/>
                          <a:pt x="82819" y="87377"/>
                          <a:pt x="73934" y="85172"/>
                        </a:cubicBezTo>
                        <a:cubicBezTo>
                          <a:pt x="83988" y="82835"/>
                          <a:pt x="91815" y="78249"/>
                          <a:pt x="97415" y="71414"/>
                        </a:cubicBezTo>
                        <a:cubicBezTo>
                          <a:pt x="103038" y="64601"/>
                          <a:pt x="105849" y="56277"/>
                          <a:pt x="105849" y="46443"/>
                        </a:cubicBezTo>
                        <a:cubicBezTo>
                          <a:pt x="105849" y="31472"/>
                          <a:pt x="101285" y="19985"/>
                          <a:pt x="92157" y="11982"/>
                        </a:cubicBezTo>
                        <a:cubicBezTo>
                          <a:pt x="83029" y="4000"/>
                          <a:pt x="69954" y="9"/>
                          <a:pt x="52932" y="9"/>
                        </a:cubicBezTo>
                        <a:cubicBezTo>
                          <a:pt x="35933" y="9"/>
                          <a:pt x="22858" y="4000"/>
                          <a:pt x="13708" y="11982"/>
                        </a:cubicBezTo>
                        <a:cubicBezTo>
                          <a:pt x="4580" y="19985"/>
                          <a:pt x="16" y="31472"/>
                          <a:pt x="16" y="46443"/>
                        </a:cubicBezTo>
                        <a:cubicBezTo>
                          <a:pt x="16" y="56277"/>
                          <a:pt x="2838" y="64601"/>
                          <a:pt x="8482" y="71414"/>
                        </a:cubicBezTo>
                        <a:cubicBezTo>
                          <a:pt x="14149" y="78249"/>
                          <a:pt x="22009" y="82835"/>
                          <a:pt x="32063" y="85172"/>
                        </a:cubicBezTo>
                        <a:close/>
                        <a:moveTo>
                          <a:pt x="24423" y="118146"/>
                        </a:moveTo>
                        <a:cubicBezTo>
                          <a:pt x="24423" y="110164"/>
                          <a:pt x="26915" y="103935"/>
                          <a:pt x="31898" y="99459"/>
                        </a:cubicBezTo>
                        <a:cubicBezTo>
                          <a:pt x="36903" y="94984"/>
                          <a:pt x="43914" y="92746"/>
                          <a:pt x="52932" y="92746"/>
                        </a:cubicBezTo>
                        <a:cubicBezTo>
                          <a:pt x="61906" y="92746"/>
                          <a:pt x="68918" y="94984"/>
                          <a:pt x="73967" y="99459"/>
                        </a:cubicBezTo>
                        <a:cubicBezTo>
                          <a:pt x="79038" y="103935"/>
                          <a:pt x="81573" y="110164"/>
                          <a:pt x="81573" y="118146"/>
                        </a:cubicBezTo>
                        <a:cubicBezTo>
                          <a:pt x="81573" y="126149"/>
                          <a:pt x="79038" y="132389"/>
                          <a:pt x="73967" y="136865"/>
                        </a:cubicBezTo>
                        <a:cubicBezTo>
                          <a:pt x="68918" y="141341"/>
                          <a:pt x="61906" y="143579"/>
                          <a:pt x="52932" y="143579"/>
                        </a:cubicBezTo>
                        <a:cubicBezTo>
                          <a:pt x="43914" y="143579"/>
                          <a:pt x="36903" y="141341"/>
                          <a:pt x="31898" y="136865"/>
                        </a:cubicBezTo>
                        <a:cubicBezTo>
                          <a:pt x="26915" y="132389"/>
                          <a:pt x="24423" y="126149"/>
                          <a:pt x="24423" y="118146"/>
                        </a:cubicBezTo>
                        <a:close/>
                      </a:path>
                    </a:pathLst>
                  </a:custGeom>
                  <a:solidFill>
                    <a:srgbClr val="000000"/>
                  </a:solidFill>
                  <a:ln w="2115" cap="flat">
                    <a:noFill/>
                    <a:prstDash val="solid"/>
                    <a:round/>
                  </a:ln>
                </p:spPr>
                <p:txBody>
                  <a:bodyPr rtlCol="0" anchor="ctr"/>
                  <a:lstStyle/>
                  <a:p>
                    <a:endParaRPr lang="en-US" sz="1200"/>
                  </a:p>
                </p:txBody>
              </p:sp>
            </p:grpSp>
          </p:grpSp>
          <p:grpSp>
            <p:nvGrpSpPr>
              <p:cNvPr id="14" name="Graphic 6">
                <a:extLst>
                  <a:ext uri="{FF2B5EF4-FFF2-40B4-BE49-F238E27FC236}">
                    <a16:creationId xmlns:a16="http://schemas.microsoft.com/office/drawing/2014/main" id="{4146A2ED-89E9-440D-A9F3-AF0D3EFFB4F6}"/>
                  </a:ext>
                </a:extLst>
              </p:cNvPr>
              <p:cNvGrpSpPr/>
              <p:nvPr/>
            </p:nvGrpSpPr>
            <p:grpSpPr>
              <a:xfrm>
                <a:off x="757667" y="1150346"/>
                <a:ext cx="461532" cy="160105"/>
                <a:chOff x="757667" y="1150346"/>
                <a:chExt cx="461532" cy="160105"/>
              </a:xfrm>
              <a:solidFill>
                <a:srgbClr val="000000"/>
              </a:solidFill>
            </p:grpSpPr>
            <p:sp>
              <p:nvSpPr>
                <p:cNvPr id="27" name="Freeform: Shape 81">
                  <a:extLst>
                    <a:ext uri="{FF2B5EF4-FFF2-40B4-BE49-F238E27FC236}">
                      <a16:creationId xmlns:a16="http://schemas.microsoft.com/office/drawing/2014/main" id="{7262B1A9-96D8-51D2-D645-6A9E09AA9B63}"/>
                    </a:ext>
                  </a:extLst>
                </p:cNvPr>
                <p:cNvSpPr/>
                <p:nvPr/>
              </p:nvSpPr>
              <p:spPr>
                <a:xfrm>
                  <a:off x="1145116" y="1227026"/>
                  <a:ext cx="74083" cy="21166"/>
                </a:xfrm>
                <a:custGeom>
                  <a:avLst/>
                  <a:gdLst>
                    <a:gd name="connsiteX0" fmla="*/ 74141 w 74083"/>
                    <a:gd name="connsiteY0" fmla="*/ 11 h 21166"/>
                    <a:gd name="connsiteX1" fmla="*/ 58 w 74083"/>
                    <a:gd name="connsiteY1" fmla="*/ 11 h 21166"/>
                  </a:gdLst>
                  <a:ahLst/>
                  <a:cxnLst>
                    <a:cxn ang="0">
                      <a:pos x="connsiteX0" y="connsiteY0"/>
                    </a:cxn>
                    <a:cxn ang="0">
                      <a:pos x="connsiteX1" y="connsiteY1"/>
                    </a:cxn>
                  </a:cxnLst>
                  <a:rect l="l" t="t" r="r" b="b"/>
                  <a:pathLst>
                    <a:path w="74083" h="21166">
                      <a:moveTo>
                        <a:pt x="74141" y="11"/>
                      </a:moveTo>
                      <a:lnTo>
                        <a:pt x="58" y="11"/>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28" name="Graphic 6">
                  <a:extLst>
                    <a:ext uri="{FF2B5EF4-FFF2-40B4-BE49-F238E27FC236}">
                      <a16:creationId xmlns:a16="http://schemas.microsoft.com/office/drawing/2014/main" id="{85981681-77A1-CF4B-D6C3-A09DD9B15D02}"/>
                    </a:ext>
                  </a:extLst>
                </p:cNvPr>
                <p:cNvGrpSpPr/>
                <p:nvPr/>
              </p:nvGrpSpPr>
              <p:grpSpPr>
                <a:xfrm>
                  <a:off x="757667" y="1150346"/>
                  <a:ext cx="299318" cy="160105"/>
                  <a:chOff x="757667" y="1150346"/>
                  <a:chExt cx="299318" cy="160105"/>
                </a:xfrm>
                <a:solidFill>
                  <a:srgbClr val="000000"/>
                </a:solidFill>
              </p:grpSpPr>
              <p:sp>
                <p:nvSpPr>
                  <p:cNvPr id="29" name="Freeform: Shape 83">
                    <a:extLst>
                      <a:ext uri="{FF2B5EF4-FFF2-40B4-BE49-F238E27FC236}">
                        <a16:creationId xmlns:a16="http://schemas.microsoft.com/office/drawing/2014/main" id="{170EEDC9-713B-322E-B206-28B83666A233}"/>
                      </a:ext>
                    </a:extLst>
                  </p:cNvPr>
                  <p:cNvSpPr/>
                  <p:nvPr/>
                </p:nvSpPr>
                <p:spPr>
                  <a:xfrm flipV="1">
                    <a:off x="757667" y="1153124"/>
                    <a:ext cx="91876" cy="154318"/>
                  </a:xfrm>
                  <a:custGeom>
                    <a:avLst/>
                    <a:gdLst>
                      <a:gd name="connsiteX0" fmla="*/ 3015 w 91876"/>
                      <a:gd name="connsiteY0" fmla="*/ 17536 h 154318"/>
                      <a:gd name="connsiteX1" fmla="*/ 37113 w 91876"/>
                      <a:gd name="connsiteY1" fmla="*/ 17536 h 154318"/>
                      <a:gd name="connsiteX2" fmla="*/ 37113 w 91876"/>
                      <a:gd name="connsiteY2" fmla="*/ 135276 h 154318"/>
                      <a:gd name="connsiteX3" fmla="*/ 5 w 91876"/>
                      <a:gd name="connsiteY3" fmla="*/ 127834 h 154318"/>
                      <a:gd name="connsiteX4" fmla="*/ 5 w 91876"/>
                      <a:gd name="connsiteY4" fmla="*/ 146851 h 154318"/>
                      <a:gd name="connsiteX5" fmla="*/ 36915 w 91876"/>
                      <a:gd name="connsiteY5" fmla="*/ 154293 h 154318"/>
                      <a:gd name="connsiteX6" fmla="*/ 57784 w 91876"/>
                      <a:gd name="connsiteY6" fmla="*/ 154293 h 154318"/>
                      <a:gd name="connsiteX7" fmla="*/ 57784 w 91876"/>
                      <a:gd name="connsiteY7" fmla="*/ 17536 h 154318"/>
                      <a:gd name="connsiteX8" fmla="*/ 91882 w 91876"/>
                      <a:gd name="connsiteY8" fmla="*/ 17536 h 154318"/>
                      <a:gd name="connsiteX9" fmla="*/ 91882 w 91876"/>
                      <a:gd name="connsiteY9" fmla="*/ -25 h 154318"/>
                      <a:gd name="connsiteX10" fmla="*/ 3015 w 91876"/>
                      <a:gd name="connsiteY10" fmla="*/ -25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6" h="154318">
                        <a:moveTo>
                          <a:pt x="3015" y="17536"/>
                        </a:moveTo>
                        <a:lnTo>
                          <a:pt x="37113" y="17536"/>
                        </a:lnTo>
                        <a:lnTo>
                          <a:pt x="37113" y="135276"/>
                        </a:lnTo>
                        <a:lnTo>
                          <a:pt x="5" y="127834"/>
                        </a:lnTo>
                        <a:lnTo>
                          <a:pt x="5" y="146851"/>
                        </a:lnTo>
                        <a:lnTo>
                          <a:pt x="36915" y="154293"/>
                        </a:lnTo>
                        <a:lnTo>
                          <a:pt x="57784" y="154293"/>
                        </a:lnTo>
                        <a:lnTo>
                          <a:pt x="57784" y="17536"/>
                        </a:lnTo>
                        <a:lnTo>
                          <a:pt x="91882" y="17536"/>
                        </a:lnTo>
                        <a:lnTo>
                          <a:pt x="91882" y="-25"/>
                        </a:lnTo>
                        <a:lnTo>
                          <a:pt x="3015" y="-25"/>
                        </a:lnTo>
                        <a:close/>
                      </a:path>
                    </a:pathLst>
                  </a:custGeom>
                  <a:solidFill>
                    <a:srgbClr val="000000"/>
                  </a:solidFill>
                  <a:ln w="2115" cap="flat">
                    <a:noFill/>
                    <a:prstDash val="solid"/>
                    <a:round/>
                  </a:ln>
                </p:spPr>
                <p:txBody>
                  <a:bodyPr rtlCol="0" anchor="ctr"/>
                  <a:lstStyle/>
                  <a:p>
                    <a:endParaRPr lang="en-US" sz="1200"/>
                  </a:p>
                </p:txBody>
              </p:sp>
              <p:sp>
                <p:nvSpPr>
                  <p:cNvPr id="30" name="Freeform: Shape 84">
                    <a:extLst>
                      <a:ext uri="{FF2B5EF4-FFF2-40B4-BE49-F238E27FC236}">
                        <a16:creationId xmlns:a16="http://schemas.microsoft.com/office/drawing/2014/main" id="{D7233435-C26F-5316-E1DE-7567F21F7A0B}"/>
                      </a:ext>
                    </a:extLst>
                  </p:cNvPr>
                  <p:cNvSpPr/>
                  <p:nvPr/>
                </p:nvSpPr>
                <p:spPr>
                  <a:xfrm flipV="1">
                    <a:off x="891707" y="1281182"/>
                    <a:ext cx="21828" cy="26259"/>
                  </a:xfrm>
                  <a:custGeom>
                    <a:avLst/>
                    <a:gdLst>
                      <a:gd name="connsiteX0" fmla="*/ 27 w 21828"/>
                      <a:gd name="connsiteY0" fmla="*/ 26268 h 26259"/>
                      <a:gd name="connsiteX1" fmla="*/ 21855 w 21828"/>
                      <a:gd name="connsiteY1" fmla="*/ 26268 h 26259"/>
                      <a:gd name="connsiteX2" fmla="*/ 21855 w 21828"/>
                      <a:gd name="connsiteY2" fmla="*/ 8 h 26259"/>
                      <a:gd name="connsiteX3" fmla="*/ 27 w 21828"/>
                      <a:gd name="connsiteY3" fmla="*/ 8 h 26259"/>
                    </a:gdLst>
                    <a:ahLst/>
                    <a:cxnLst>
                      <a:cxn ang="0">
                        <a:pos x="connsiteX0" y="connsiteY0"/>
                      </a:cxn>
                      <a:cxn ang="0">
                        <a:pos x="connsiteX1" y="connsiteY1"/>
                      </a:cxn>
                      <a:cxn ang="0">
                        <a:pos x="connsiteX2" y="connsiteY2"/>
                      </a:cxn>
                      <a:cxn ang="0">
                        <a:pos x="connsiteX3" y="connsiteY3"/>
                      </a:cxn>
                    </a:cxnLst>
                    <a:rect l="l" t="t" r="r" b="b"/>
                    <a:pathLst>
                      <a:path w="21828" h="26259">
                        <a:moveTo>
                          <a:pt x="27" y="26268"/>
                        </a:moveTo>
                        <a:lnTo>
                          <a:pt x="21855" y="26268"/>
                        </a:lnTo>
                        <a:lnTo>
                          <a:pt x="21855" y="8"/>
                        </a:lnTo>
                        <a:lnTo>
                          <a:pt x="27" y="8"/>
                        </a:lnTo>
                        <a:close/>
                      </a:path>
                    </a:pathLst>
                  </a:custGeom>
                  <a:solidFill>
                    <a:srgbClr val="000000"/>
                  </a:solidFill>
                  <a:ln w="2115" cap="flat">
                    <a:noFill/>
                    <a:prstDash val="solid"/>
                    <a:round/>
                  </a:ln>
                </p:spPr>
                <p:txBody>
                  <a:bodyPr rtlCol="0" anchor="ctr"/>
                  <a:lstStyle/>
                  <a:p>
                    <a:endParaRPr lang="en-US" sz="1200"/>
                  </a:p>
                </p:txBody>
              </p:sp>
              <p:sp>
                <p:nvSpPr>
                  <p:cNvPr id="31" name="Freeform: Shape 85">
                    <a:extLst>
                      <a:ext uri="{FF2B5EF4-FFF2-40B4-BE49-F238E27FC236}">
                        <a16:creationId xmlns:a16="http://schemas.microsoft.com/office/drawing/2014/main" id="{831FE1E0-7FA2-3A0E-9A42-756A2DC4550C}"/>
                      </a:ext>
                    </a:extLst>
                  </p:cNvPr>
                  <p:cNvSpPr/>
                  <p:nvPr/>
                </p:nvSpPr>
                <p:spPr>
                  <a:xfrm flipV="1">
                    <a:off x="950325" y="1150346"/>
                    <a:ext cx="106660" cy="160105"/>
                  </a:xfrm>
                  <a:custGeom>
                    <a:avLst/>
                    <a:gdLst>
                      <a:gd name="connsiteX0" fmla="*/ 53329 w 106660"/>
                      <a:gd name="connsiteY0" fmla="*/ 143544 h 160105"/>
                      <a:gd name="connsiteX1" fmla="*/ 29087 w 106660"/>
                      <a:gd name="connsiteY1" fmla="*/ 127669 h 160105"/>
                      <a:gd name="connsiteX2" fmla="*/ 20984 w 106660"/>
                      <a:gd name="connsiteY2" fmla="*/ 79978 h 160105"/>
                      <a:gd name="connsiteX3" fmla="*/ 29087 w 106660"/>
                      <a:gd name="connsiteY3" fmla="*/ 32386 h 160105"/>
                      <a:gd name="connsiteX4" fmla="*/ 53329 w 106660"/>
                      <a:gd name="connsiteY4" fmla="*/ 16511 h 160105"/>
                      <a:gd name="connsiteX5" fmla="*/ 77671 w 106660"/>
                      <a:gd name="connsiteY5" fmla="*/ 32386 h 160105"/>
                      <a:gd name="connsiteX6" fmla="*/ 85807 w 106660"/>
                      <a:gd name="connsiteY6" fmla="*/ 79978 h 160105"/>
                      <a:gd name="connsiteX7" fmla="*/ 77671 w 106660"/>
                      <a:gd name="connsiteY7" fmla="*/ 127669 h 160105"/>
                      <a:gd name="connsiteX8" fmla="*/ 53329 w 106660"/>
                      <a:gd name="connsiteY8" fmla="*/ 143544 h 160105"/>
                      <a:gd name="connsiteX9" fmla="*/ 53329 w 106660"/>
                      <a:gd name="connsiteY9" fmla="*/ 160081 h 160105"/>
                      <a:gd name="connsiteX10" fmla="*/ 92984 w 106660"/>
                      <a:gd name="connsiteY10" fmla="*/ 139542 h 160105"/>
                      <a:gd name="connsiteX11" fmla="*/ 106676 w 106660"/>
                      <a:gd name="connsiteY11" fmla="*/ 79978 h 160105"/>
                      <a:gd name="connsiteX12" fmla="*/ 92984 w 106660"/>
                      <a:gd name="connsiteY12" fmla="*/ 20480 h 160105"/>
                      <a:gd name="connsiteX13" fmla="*/ 53329 w 106660"/>
                      <a:gd name="connsiteY13" fmla="*/ -25 h 160105"/>
                      <a:gd name="connsiteX14" fmla="*/ 13708 w 106660"/>
                      <a:gd name="connsiteY14" fmla="*/ 20480 h 160105"/>
                      <a:gd name="connsiteX15" fmla="*/ 16 w 106660"/>
                      <a:gd name="connsiteY15" fmla="*/ 79978 h 160105"/>
                      <a:gd name="connsiteX16" fmla="*/ 13708 w 106660"/>
                      <a:gd name="connsiteY16" fmla="*/ 139542 h 160105"/>
                      <a:gd name="connsiteX17" fmla="*/ 53329 w 106660"/>
                      <a:gd name="connsiteY17" fmla="*/ 160081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29" y="143544"/>
                        </a:moveTo>
                        <a:cubicBezTo>
                          <a:pt x="42591" y="143544"/>
                          <a:pt x="34511" y="138252"/>
                          <a:pt x="29087" y="127669"/>
                        </a:cubicBezTo>
                        <a:cubicBezTo>
                          <a:pt x="23685" y="117108"/>
                          <a:pt x="20984" y="101211"/>
                          <a:pt x="20984" y="79978"/>
                        </a:cubicBezTo>
                        <a:cubicBezTo>
                          <a:pt x="20984" y="58833"/>
                          <a:pt x="23685" y="42969"/>
                          <a:pt x="29087" y="32386"/>
                        </a:cubicBezTo>
                        <a:cubicBezTo>
                          <a:pt x="34511" y="21803"/>
                          <a:pt x="42591" y="16511"/>
                          <a:pt x="53329" y="16511"/>
                        </a:cubicBezTo>
                        <a:cubicBezTo>
                          <a:pt x="64155" y="16511"/>
                          <a:pt x="72269" y="21803"/>
                          <a:pt x="77671" y="32386"/>
                        </a:cubicBezTo>
                        <a:cubicBezTo>
                          <a:pt x="83095" y="42969"/>
                          <a:pt x="85807" y="58833"/>
                          <a:pt x="85807" y="79978"/>
                        </a:cubicBezTo>
                        <a:cubicBezTo>
                          <a:pt x="85807" y="101211"/>
                          <a:pt x="83095" y="117108"/>
                          <a:pt x="77671" y="127669"/>
                        </a:cubicBezTo>
                        <a:cubicBezTo>
                          <a:pt x="72269" y="138252"/>
                          <a:pt x="64155" y="143544"/>
                          <a:pt x="53329" y="143544"/>
                        </a:cubicBezTo>
                        <a:close/>
                        <a:moveTo>
                          <a:pt x="53329" y="160081"/>
                        </a:moveTo>
                        <a:cubicBezTo>
                          <a:pt x="70637" y="160081"/>
                          <a:pt x="83855" y="153234"/>
                          <a:pt x="92984" y="139542"/>
                        </a:cubicBezTo>
                        <a:cubicBezTo>
                          <a:pt x="102112" y="125872"/>
                          <a:pt x="106676" y="106017"/>
                          <a:pt x="106676" y="79978"/>
                        </a:cubicBezTo>
                        <a:cubicBezTo>
                          <a:pt x="106676" y="54005"/>
                          <a:pt x="102112" y="34172"/>
                          <a:pt x="92984" y="20480"/>
                        </a:cubicBezTo>
                        <a:cubicBezTo>
                          <a:pt x="83855" y="6810"/>
                          <a:pt x="70637" y="-25"/>
                          <a:pt x="53329" y="-25"/>
                        </a:cubicBezTo>
                        <a:cubicBezTo>
                          <a:pt x="36043" y="-25"/>
                          <a:pt x="22836" y="6810"/>
                          <a:pt x="13708" y="20480"/>
                        </a:cubicBezTo>
                        <a:cubicBezTo>
                          <a:pt x="4580" y="34172"/>
                          <a:pt x="16" y="54005"/>
                          <a:pt x="16" y="79978"/>
                        </a:cubicBezTo>
                        <a:cubicBezTo>
                          <a:pt x="16" y="106017"/>
                          <a:pt x="4580" y="125872"/>
                          <a:pt x="13708" y="139542"/>
                        </a:cubicBezTo>
                        <a:cubicBezTo>
                          <a:pt x="22836" y="153234"/>
                          <a:pt x="36043" y="160081"/>
                          <a:pt x="53329" y="160081"/>
                        </a:cubicBezTo>
                        <a:close/>
                      </a:path>
                    </a:pathLst>
                  </a:custGeom>
                  <a:solidFill>
                    <a:srgbClr val="000000"/>
                  </a:solidFill>
                  <a:ln w="2115" cap="flat">
                    <a:noFill/>
                    <a:prstDash val="solid"/>
                    <a:round/>
                  </a:ln>
                </p:spPr>
                <p:txBody>
                  <a:bodyPr rtlCol="0" anchor="ctr"/>
                  <a:lstStyle/>
                  <a:p>
                    <a:endParaRPr lang="en-US" sz="1200"/>
                  </a:p>
                </p:txBody>
              </p:sp>
            </p:grpSp>
          </p:grpSp>
          <p:grpSp>
            <p:nvGrpSpPr>
              <p:cNvPr id="15" name="Graphic 6">
                <a:extLst>
                  <a:ext uri="{FF2B5EF4-FFF2-40B4-BE49-F238E27FC236}">
                    <a16:creationId xmlns:a16="http://schemas.microsoft.com/office/drawing/2014/main" id="{CB28F185-99A7-FA42-7E61-AC46D8A404C8}"/>
                  </a:ext>
                </a:extLst>
              </p:cNvPr>
              <p:cNvGrpSpPr/>
              <p:nvPr/>
            </p:nvGrpSpPr>
            <p:grpSpPr>
              <a:xfrm>
                <a:off x="444896" y="2505972"/>
                <a:ext cx="163843" cy="1106007"/>
                <a:chOff x="444896" y="2505972"/>
                <a:chExt cx="163843" cy="1106007"/>
              </a:xfrm>
              <a:solidFill>
                <a:srgbClr val="000000"/>
              </a:solidFill>
            </p:grpSpPr>
            <p:sp>
              <p:nvSpPr>
                <p:cNvPr id="16" name="Freeform: Shape 87">
                  <a:extLst>
                    <a:ext uri="{FF2B5EF4-FFF2-40B4-BE49-F238E27FC236}">
                      <a16:creationId xmlns:a16="http://schemas.microsoft.com/office/drawing/2014/main" id="{8B4C5994-E2DE-E9AA-9636-2C31B74C4D32}"/>
                    </a:ext>
                  </a:extLst>
                </p:cNvPr>
                <p:cNvSpPr/>
                <p:nvPr/>
              </p:nvSpPr>
              <p:spPr>
                <a:xfrm rot="-5400000" flipV="1">
                  <a:off x="502179" y="3505419"/>
                  <a:ext cx="91578" cy="121542"/>
                </a:xfrm>
                <a:custGeom>
                  <a:avLst/>
                  <a:gdLst>
                    <a:gd name="connsiteX0" fmla="*/ 91578 w 91578"/>
                    <a:gd name="connsiteY0" fmla="*/ 114427 h 121542"/>
                    <a:gd name="connsiteX1" fmla="*/ 91578 w 91578"/>
                    <a:gd name="connsiteY1" fmla="*/ 96634 h 121542"/>
                    <a:gd name="connsiteX2" fmla="*/ 75405 w 91578"/>
                    <a:gd name="connsiteY2" fmla="*/ 103315 h 121542"/>
                    <a:gd name="connsiteX3" fmla="*/ 59034 w 91578"/>
                    <a:gd name="connsiteY3" fmla="*/ 105530 h 121542"/>
                    <a:gd name="connsiteX4" fmla="*/ 30260 w 91578"/>
                    <a:gd name="connsiteY4" fmla="*/ 93790 h 121542"/>
                    <a:gd name="connsiteX5" fmla="*/ 20041 w 91578"/>
                    <a:gd name="connsiteY5" fmla="*/ 60882 h 121542"/>
                    <a:gd name="connsiteX6" fmla="*/ 30260 w 91578"/>
                    <a:gd name="connsiteY6" fmla="*/ 27941 h 121542"/>
                    <a:gd name="connsiteX7" fmla="*/ 59034 w 91578"/>
                    <a:gd name="connsiteY7" fmla="*/ 16234 h 121542"/>
                    <a:gd name="connsiteX8" fmla="*/ 75405 w 91578"/>
                    <a:gd name="connsiteY8" fmla="*/ 18449 h 121542"/>
                    <a:gd name="connsiteX9" fmla="*/ 91578 w 91578"/>
                    <a:gd name="connsiteY9" fmla="*/ 25130 h 121542"/>
                    <a:gd name="connsiteX10" fmla="*/ 91578 w 91578"/>
                    <a:gd name="connsiteY10" fmla="*/ 7535 h 121542"/>
                    <a:gd name="connsiteX11" fmla="*/ 75074 w 91578"/>
                    <a:gd name="connsiteY11" fmla="*/ 1979 h 121542"/>
                    <a:gd name="connsiteX12" fmla="*/ 56950 w 91578"/>
                    <a:gd name="connsiteY12" fmla="*/ 94 h 121542"/>
                    <a:gd name="connsiteX13" fmla="*/ 15378 w 91578"/>
                    <a:gd name="connsiteY13" fmla="*/ 16531 h 121542"/>
                    <a:gd name="connsiteX14" fmla="*/ -1 w 91578"/>
                    <a:gd name="connsiteY14" fmla="*/ 60882 h 121542"/>
                    <a:gd name="connsiteX15" fmla="*/ 15543 w 91578"/>
                    <a:gd name="connsiteY15" fmla="*/ 105398 h 121542"/>
                    <a:gd name="connsiteX16" fmla="*/ 58207 w 91578"/>
                    <a:gd name="connsiteY16" fmla="*/ 121637 h 121542"/>
                    <a:gd name="connsiteX17" fmla="*/ 75339 w 91578"/>
                    <a:gd name="connsiteY17" fmla="*/ 119818 h 121542"/>
                    <a:gd name="connsiteX18" fmla="*/ 91578 w 91578"/>
                    <a:gd name="connsiteY18" fmla="*/ 114427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578" h="121542">
                      <a:moveTo>
                        <a:pt x="91578" y="114427"/>
                      </a:moveTo>
                      <a:lnTo>
                        <a:pt x="91578" y="96634"/>
                      </a:lnTo>
                      <a:cubicBezTo>
                        <a:pt x="86198" y="99610"/>
                        <a:pt x="80807" y="101837"/>
                        <a:pt x="75405" y="103315"/>
                      </a:cubicBezTo>
                      <a:cubicBezTo>
                        <a:pt x="70003" y="104792"/>
                        <a:pt x="64546" y="105530"/>
                        <a:pt x="59034" y="105530"/>
                      </a:cubicBezTo>
                      <a:cubicBezTo>
                        <a:pt x="46687" y="105530"/>
                        <a:pt x="37096" y="101617"/>
                        <a:pt x="30260" y="93790"/>
                      </a:cubicBezTo>
                      <a:cubicBezTo>
                        <a:pt x="23447" y="85984"/>
                        <a:pt x="20041" y="75015"/>
                        <a:pt x="20041" y="60882"/>
                      </a:cubicBezTo>
                      <a:cubicBezTo>
                        <a:pt x="20041" y="46749"/>
                        <a:pt x="23447" y="35769"/>
                        <a:pt x="30260" y="27941"/>
                      </a:cubicBezTo>
                      <a:cubicBezTo>
                        <a:pt x="37096" y="20136"/>
                        <a:pt x="46687" y="16234"/>
                        <a:pt x="59034" y="16234"/>
                      </a:cubicBezTo>
                      <a:cubicBezTo>
                        <a:pt x="64546" y="16234"/>
                        <a:pt x="70003" y="16972"/>
                        <a:pt x="75405" y="18449"/>
                      </a:cubicBezTo>
                      <a:cubicBezTo>
                        <a:pt x="80807" y="19927"/>
                        <a:pt x="86198" y="22154"/>
                        <a:pt x="91578" y="25130"/>
                      </a:cubicBezTo>
                      <a:lnTo>
                        <a:pt x="91578" y="7535"/>
                      </a:lnTo>
                      <a:cubicBezTo>
                        <a:pt x="86264" y="5066"/>
                        <a:pt x="80763" y="3214"/>
                        <a:pt x="75074" y="1979"/>
                      </a:cubicBezTo>
                      <a:cubicBezTo>
                        <a:pt x="69408" y="722"/>
                        <a:pt x="63366" y="94"/>
                        <a:pt x="56950" y="94"/>
                      </a:cubicBezTo>
                      <a:cubicBezTo>
                        <a:pt x="39510" y="94"/>
                        <a:pt x="25652" y="5573"/>
                        <a:pt x="15378" y="16531"/>
                      </a:cubicBezTo>
                      <a:cubicBezTo>
                        <a:pt x="5125" y="27489"/>
                        <a:pt x="-1" y="42273"/>
                        <a:pt x="-1" y="60882"/>
                      </a:cubicBezTo>
                      <a:cubicBezTo>
                        <a:pt x="-1" y="79756"/>
                        <a:pt x="5180" y="94594"/>
                        <a:pt x="15543" y="105398"/>
                      </a:cubicBezTo>
                      <a:cubicBezTo>
                        <a:pt x="25928" y="116224"/>
                        <a:pt x="40149" y="121637"/>
                        <a:pt x="58207" y="121637"/>
                      </a:cubicBezTo>
                      <a:cubicBezTo>
                        <a:pt x="64050" y="121637"/>
                        <a:pt x="69761" y="121031"/>
                        <a:pt x="75339" y="119818"/>
                      </a:cubicBezTo>
                      <a:cubicBezTo>
                        <a:pt x="80917" y="118627"/>
                        <a:pt x="86330" y="116830"/>
                        <a:pt x="91578" y="114427"/>
                      </a:cubicBezTo>
                      <a:close/>
                    </a:path>
                  </a:pathLst>
                </a:custGeom>
                <a:solidFill>
                  <a:srgbClr val="000000"/>
                </a:solidFill>
                <a:ln w="2115" cap="flat">
                  <a:noFill/>
                  <a:prstDash val="solid"/>
                  <a:round/>
                </a:ln>
              </p:spPr>
              <p:txBody>
                <a:bodyPr rtlCol="0" anchor="ctr"/>
                <a:lstStyle/>
                <a:p>
                  <a:endParaRPr lang="en-US" sz="1200"/>
                </a:p>
              </p:txBody>
            </p:sp>
            <p:sp>
              <p:nvSpPr>
                <p:cNvPr id="17" name="Freeform: Shape 88">
                  <a:extLst>
                    <a:ext uri="{FF2B5EF4-FFF2-40B4-BE49-F238E27FC236}">
                      <a16:creationId xmlns:a16="http://schemas.microsoft.com/office/drawing/2014/main" id="{89D2284A-9AA1-35B4-30BF-71CAA23F60D5}"/>
                    </a:ext>
                  </a:extLst>
                </p:cNvPr>
                <p:cNvSpPr/>
                <p:nvPr/>
              </p:nvSpPr>
              <p:spPr>
                <a:xfrm rot="-5400000" flipV="1">
                  <a:off x="494836" y="3381701"/>
                  <a:ext cx="106263" cy="121542"/>
                </a:xfrm>
                <a:custGeom>
                  <a:avLst/>
                  <a:gdLst>
                    <a:gd name="connsiteX0" fmla="*/ 53110 w 106263"/>
                    <a:gd name="connsiteY0" fmla="*/ 105525 h 121542"/>
                    <a:gd name="connsiteX1" fmla="*/ 28934 w 106263"/>
                    <a:gd name="connsiteY1" fmla="*/ 93585 h 121542"/>
                    <a:gd name="connsiteX2" fmla="*/ 20037 w 106263"/>
                    <a:gd name="connsiteY2" fmla="*/ 60876 h 121542"/>
                    <a:gd name="connsiteX3" fmla="*/ 28868 w 106263"/>
                    <a:gd name="connsiteY3" fmla="*/ 28167 h 121542"/>
                    <a:gd name="connsiteX4" fmla="*/ 53110 w 106263"/>
                    <a:gd name="connsiteY4" fmla="*/ 16228 h 121542"/>
                    <a:gd name="connsiteX5" fmla="*/ 77187 w 106263"/>
                    <a:gd name="connsiteY5" fmla="*/ 28200 h 121542"/>
                    <a:gd name="connsiteX6" fmla="*/ 86084 w 106263"/>
                    <a:gd name="connsiteY6" fmla="*/ 60876 h 121542"/>
                    <a:gd name="connsiteX7" fmla="*/ 77187 w 106263"/>
                    <a:gd name="connsiteY7" fmla="*/ 93486 h 121542"/>
                    <a:gd name="connsiteX8" fmla="*/ 53110 w 106263"/>
                    <a:gd name="connsiteY8" fmla="*/ 105525 h 121542"/>
                    <a:gd name="connsiteX9" fmla="*/ 53110 w 106263"/>
                    <a:gd name="connsiteY9" fmla="*/ 121631 h 121542"/>
                    <a:gd name="connsiteX10" fmla="*/ 92070 w 106263"/>
                    <a:gd name="connsiteY10" fmla="*/ 105492 h 121542"/>
                    <a:gd name="connsiteX11" fmla="*/ 106259 w 106263"/>
                    <a:gd name="connsiteY11" fmla="*/ 60876 h 121542"/>
                    <a:gd name="connsiteX12" fmla="*/ 92070 w 106263"/>
                    <a:gd name="connsiteY12" fmla="*/ 16261 h 121542"/>
                    <a:gd name="connsiteX13" fmla="*/ 53110 w 106263"/>
                    <a:gd name="connsiteY13" fmla="*/ 88 h 121542"/>
                    <a:gd name="connsiteX14" fmla="*/ 14084 w 106263"/>
                    <a:gd name="connsiteY14" fmla="*/ 16261 h 121542"/>
                    <a:gd name="connsiteX15" fmla="*/ -5 w 106263"/>
                    <a:gd name="connsiteY15" fmla="*/ 60876 h 121542"/>
                    <a:gd name="connsiteX16" fmla="*/ 14084 w 106263"/>
                    <a:gd name="connsiteY16" fmla="*/ 105492 h 121542"/>
                    <a:gd name="connsiteX17" fmla="*/ 53110 w 106263"/>
                    <a:gd name="connsiteY17" fmla="*/ 121631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263" h="121542">
                      <a:moveTo>
                        <a:pt x="53110" y="105525"/>
                      </a:moveTo>
                      <a:cubicBezTo>
                        <a:pt x="42924" y="105525"/>
                        <a:pt x="34865" y="101545"/>
                        <a:pt x="28934" y="93585"/>
                      </a:cubicBezTo>
                      <a:cubicBezTo>
                        <a:pt x="23003" y="85626"/>
                        <a:pt x="20037" y="74723"/>
                        <a:pt x="20037" y="60876"/>
                      </a:cubicBezTo>
                      <a:cubicBezTo>
                        <a:pt x="20037" y="47030"/>
                        <a:pt x="22981" y="36127"/>
                        <a:pt x="28868" y="28167"/>
                      </a:cubicBezTo>
                      <a:cubicBezTo>
                        <a:pt x="34777" y="20208"/>
                        <a:pt x="42858" y="16228"/>
                        <a:pt x="53110" y="16228"/>
                      </a:cubicBezTo>
                      <a:cubicBezTo>
                        <a:pt x="63253" y="16228"/>
                        <a:pt x="71278" y="20219"/>
                        <a:pt x="77187" y="28200"/>
                      </a:cubicBezTo>
                      <a:cubicBezTo>
                        <a:pt x="83119" y="36204"/>
                        <a:pt x="86084" y="47096"/>
                        <a:pt x="86084" y="60876"/>
                      </a:cubicBezTo>
                      <a:cubicBezTo>
                        <a:pt x="86084" y="74590"/>
                        <a:pt x="83119" y="85460"/>
                        <a:pt x="77187" y="93486"/>
                      </a:cubicBezTo>
                      <a:cubicBezTo>
                        <a:pt x="71278" y="101512"/>
                        <a:pt x="63253" y="105525"/>
                        <a:pt x="53110" y="105525"/>
                      </a:cubicBezTo>
                      <a:close/>
                      <a:moveTo>
                        <a:pt x="53110" y="121631"/>
                      </a:moveTo>
                      <a:cubicBezTo>
                        <a:pt x="69647" y="121631"/>
                        <a:pt x="82633" y="116251"/>
                        <a:pt x="92070" y="105492"/>
                      </a:cubicBezTo>
                      <a:cubicBezTo>
                        <a:pt x="101529" y="94754"/>
                        <a:pt x="106259" y="79882"/>
                        <a:pt x="106259" y="60876"/>
                      </a:cubicBezTo>
                      <a:cubicBezTo>
                        <a:pt x="106259" y="41936"/>
                        <a:pt x="101529" y="27065"/>
                        <a:pt x="92070" y="16261"/>
                      </a:cubicBezTo>
                      <a:cubicBezTo>
                        <a:pt x="82633" y="5479"/>
                        <a:pt x="69647" y="88"/>
                        <a:pt x="53110" y="88"/>
                      </a:cubicBezTo>
                      <a:cubicBezTo>
                        <a:pt x="36508" y="88"/>
                        <a:pt x="23499" y="5479"/>
                        <a:pt x="14084" y="16261"/>
                      </a:cubicBezTo>
                      <a:cubicBezTo>
                        <a:pt x="4692" y="27065"/>
                        <a:pt x="-5" y="41936"/>
                        <a:pt x="-5" y="60876"/>
                      </a:cubicBezTo>
                      <a:cubicBezTo>
                        <a:pt x="-5" y="79882"/>
                        <a:pt x="4692" y="94754"/>
                        <a:pt x="14084" y="105492"/>
                      </a:cubicBezTo>
                      <a:cubicBezTo>
                        <a:pt x="23499" y="116251"/>
                        <a:pt x="36508" y="121631"/>
                        <a:pt x="53110" y="121631"/>
                      </a:cubicBezTo>
                      <a:close/>
                    </a:path>
                  </a:pathLst>
                </a:custGeom>
                <a:solidFill>
                  <a:srgbClr val="000000"/>
                </a:solidFill>
                <a:ln w="2115" cap="flat">
                  <a:noFill/>
                  <a:prstDash val="solid"/>
                  <a:round/>
                </a:ln>
              </p:spPr>
              <p:txBody>
                <a:bodyPr rtlCol="0" anchor="ctr"/>
                <a:lstStyle/>
                <a:p>
                  <a:endParaRPr lang="en-US" sz="1200"/>
                </a:p>
              </p:txBody>
            </p:sp>
            <p:sp>
              <p:nvSpPr>
                <p:cNvPr id="18" name="Freeform: Shape 89">
                  <a:extLst>
                    <a:ext uri="{FF2B5EF4-FFF2-40B4-BE49-F238E27FC236}">
                      <a16:creationId xmlns:a16="http://schemas.microsoft.com/office/drawing/2014/main" id="{6EE7A941-06DA-C114-2D64-759C89B2D74D}"/>
                    </a:ext>
                  </a:extLst>
                </p:cNvPr>
                <p:cNvSpPr/>
                <p:nvPr/>
              </p:nvSpPr>
              <p:spPr>
                <a:xfrm rot="-5400000" flipV="1">
                  <a:off x="512563" y="3265396"/>
                  <a:ext cx="67799" cy="118533"/>
                </a:xfrm>
                <a:custGeom>
                  <a:avLst/>
                  <a:gdLst>
                    <a:gd name="connsiteX0" fmla="*/ 67800 w 67799"/>
                    <a:gd name="connsiteY0" fmla="*/ 98077 h 118533"/>
                    <a:gd name="connsiteX1" fmla="*/ 60822 w 67799"/>
                    <a:gd name="connsiteY1" fmla="*/ 100789 h 118533"/>
                    <a:gd name="connsiteX2" fmla="*/ 52521 w 67799"/>
                    <a:gd name="connsiteY2" fmla="*/ 101682 h 118533"/>
                    <a:gd name="connsiteX3" fmla="*/ 27749 w 67799"/>
                    <a:gd name="connsiteY3" fmla="*/ 91198 h 118533"/>
                    <a:gd name="connsiteX4" fmla="*/ 19117 w 67799"/>
                    <a:gd name="connsiteY4" fmla="*/ 61068 h 118533"/>
                    <a:gd name="connsiteX5" fmla="*/ 19117 w 67799"/>
                    <a:gd name="connsiteY5" fmla="*/ 82 h 118533"/>
                    <a:gd name="connsiteX6" fmla="*/ 1 w 67799"/>
                    <a:gd name="connsiteY6" fmla="*/ 82 h 118533"/>
                    <a:gd name="connsiteX7" fmla="*/ 1 w 67799"/>
                    <a:gd name="connsiteY7" fmla="*/ 115837 h 118533"/>
                    <a:gd name="connsiteX8" fmla="*/ 19117 w 67799"/>
                    <a:gd name="connsiteY8" fmla="*/ 115837 h 118533"/>
                    <a:gd name="connsiteX9" fmla="*/ 19117 w 67799"/>
                    <a:gd name="connsiteY9" fmla="*/ 97845 h 118533"/>
                    <a:gd name="connsiteX10" fmla="*/ 34727 w 67799"/>
                    <a:gd name="connsiteY10" fmla="*/ 113489 h 118533"/>
                    <a:gd name="connsiteX11" fmla="*/ 58110 w 67799"/>
                    <a:gd name="connsiteY11" fmla="*/ 118615 h 118533"/>
                    <a:gd name="connsiteX12" fmla="*/ 62442 w 67799"/>
                    <a:gd name="connsiteY12" fmla="*/ 118351 h 118533"/>
                    <a:gd name="connsiteX13" fmla="*/ 67701 w 67799"/>
                    <a:gd name="connsiteY13" fmla="*/ 117590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799" h="118533">
                      <a:moveTo>
                        <a:pt x="67800" y="98077"/>
                      </a:moveTo>
                      <a:cubicBezTo>
                        <a:pt x="65661" y="99312"/>
                        <a:pt x="63335" y="100216"/>
                        <a:pt x="60822" y="100789"/>
                      </a:cubicBezTo>
                      <a:cubicBezTo>
                        <a:pt x="58308" y="101384"/>
                        <a:pt x="55541" y="101682"/>
                        <a:pt x="52521" y="101682"/>
                      </a:cubicBezTo>
                      <a:cubicBezTo>
                        <a:pt x="41761" y="101682"/>
                        <a:pt x="33504" y="98187"/>
                        <a:pt x="27749" y="91198"/>
                      </a:cubicBezTo>
                      <a:cubicBezTo>
                        <a:pt x="21994" y="84208"/>
                        <a:pt x="19117" y="74165"/>
                        <a:pt x="19117" y="61068"/>
                      </a:cubicBezTo>
                      <a:lnTo>
                        <a:pt x="19117" y="82"/>
                      </a:lnTo>
                      <a:lnTo>
                        <a:pt x="1" y="82"/>
                      </a:lnTo>
                      <a:lnTo>
                        <a:pt x="1" y="115837"/>
                      </a:lnTo>
                      <a:lnTo>
                        <a:pt x="19117" y="115837"/>
                      </a:lnTo>
                      <a:lnTo>
                        <a:pt x="19117" y="97845"/>
                      </a:lnTo>
                      <a:cubicBezTo>
                        <a:pt x="23130" y="104879"/>
                        <a:pt x="28333" y="110093"/>
                        <a:pt x="34727" y="113489"/>
                      </a:cubicBezTo>
                      <a:cubicBezTo>
                        <a:pt x="41143" y="116906"/>
                        <a:pt x="48938" y="118615"/>
                        <a:pt x="58110" y="118615"/>
                      </a:cubicBezTo>
                      <a:cubicBezTo>
                        <a:pt x="59411" y="118615"/>
                        <a:pt x="60855" y="118527"/>
                        <a:pt x="62442" y="118351"/>
                      </a:cubicBezTo>
                      <a:cubicBezTo>
                        <a:pt x="64030" y="118196"/>
                        <a:pt x="65783" y="117943"/>
                        <a:pt x="67701" y="117590"/>
                      </a:cubicBezTo>
                      <a:close/>
                    </a:path>
                  </a:pathLst>
                </a:custGeom>
                <a:solidFill>
                  <a:srgbClr val="000000"/>
                </a:solidFill>
                <a:ln w="2115" cap="flat">
                  <a:noFill/>
                  <a:prstDash val="solid"/>
                  <a:round/>
                </a:ln>
              </p:spPr>
              <p:txBody>
                <a:bodyPr rtlCol="0" anchor="ctr"/>
                <a:lstStyle/>
                <a:p>
                  <a:endParaRPr lang="en-US" sz="1200"/>
                </a:p>
              </p:txBody>
            </p:sp>
            <p:sp>
              <p:nvSpPr>
                <p:cNvPr id="19" name="Freeform: Shape 90">
                  <a:extLst>
                    <a:ext uri="{FF2B5EF4-FFF2-40B4-BE49-F238E27FC236}">
                      <a16:creationId xmlns:a16="http://schemas.microsoft.com/office/drawing/2014/main" id="{B81111D1-93B9-2EED-AB8F-0BF5880F9E95}"/>
                    </a:ext>
                  </a:extLst>
                </p:cNvPr>
                <p:cNvSpPr/>
                <p:nvPr/>
              </p:nvSpPr>
              <p:spPr>
                <a:xfrm rot="-5400000" flipV="1">
                  <a:off x="512563" y="3182077"/>
                  <a:ext cx="67799" cy="118533"/>
                </a:xfrm>
                <a:custGeom>
                  <a:avLst/>
                  <a:gdLst>
                    <a:gd name="connsiteX0" fmla="*/ 67800 w 67799"/>
                    <a:gd name="connsiteY0" fmla="*/ 98073 h 118533"/>
                    <a:gd name="connsiteX1" fmla="*/ 60822 w 67799"/>
                    <a:gd name="connsiteY1" fmla="*/ 100785 h 118533"/>
                    <a:gd name="connsiteX2" fmla="*/ 52521 w 67799"/>
                    <a:gd name="connsiteY2" fmla="*/ 101678 h 118533"/>
                    <a:gd name="connsiteX3" fmla="*/ 27749 w 67799"/>
                    <a:gd name="connsiteY3" fmla="*/ 91194 h 118533"/>
                    <a:gd name="connsiteX4" fmla="*/ 19117 w 67799"/>
                    <a:gd name="connsiteY4" fmla="*/ 61064 h 118533"/>
                    <a:gd name="connsiteX5" fmla="*/ 19117 w 67799"/>
                    <a:gd name="connsiteY5" fmla="*/ 78 h 118533"/>
                    <a:gd name="connsiteX6" fmla="*/ 1 w 67799"/>
                    <a:gd name="connsiteY6" fmla="*/ 78 h 118533"/>
                    <a:gd name="connsiteX7" fmla="*/ 1 w 67799"/>
                    <a:gd name="connsiteY7" fmla="*/ 115833 h 118533"/>
                    <a:gd name="connsiteX8" fmla="*/ 19117 w 67799"/>
                    <a:gd name="connsiteY8" fmla="*/ 115833 h 118533"/>
                    <a:gd name="connsiteX9" fmla="*/ 19117 w 67799"/>
                    <a:gd name="connsiteY9" fmla="*/ 97842 h 118533"/>
                    <a:gd name="connsiteX10" fmla="*/ 34727 w 67799"/>
                    <a:gd name="connsiteY10" fmla="*/ 113485 h 118533"/>
                    <a:gd name="connsiteX11" fmla="*/ 58110 w 67799"/>
                    <a:gd name="connsiteY11" fmla="*/ 118611 h 118533"/>
                    <a:gd name="connsiteX12" fmla="*/ 62442 w 67799"/>
                    <a:gd name="connsiteY12" fmla="*/ 118347 h 118533"/>
                    <a:gd name="connsiteX13" fmla="*/ 67701 w 67799"/>
                    <a:gd name="connsiteY13" fmla="*/ 117586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799" h="118533">
                      <a:moveTo>
                        <a:pt x="67800" y="98073"/>
                      </a:moveTo>
                      <a:cubicBezTo>
                        <a:pt x="65661" y="99308"/>
                        <a:pt x="63335" y="100212"/>
                        <a:pt x="60822" y="100785"/>
                      </a:cubicBezTo>
                      <a:cubicBezTo>
                        <a:pt x="58308" y="101380"/>
                        <a:pt x="55541" y="101678"/>
                        <a:pt x="52521" y="101678"/>
                      </a:cubicBezTo>
                      <a:cubicBezTo>
                        <a:pt x="41761" y="101678"/>
                        <a:pt x="33504" y="98183"/>
                        <a:pt x="27749" y="91194"/>
                      </a:cubicBezTo>
                      <a:cubicBezTo>
                        <a:pt x="21994" y="84204"/>
                        <a:pt x="19117" y="74161"/>
                        <a:pt x="19117" y="61064"/>
                      </a:cubicBezTo>
                      <a:lnTo>
                        <a:pt x="19117" y="78"/>
                      </a:lnTo>
                      <a:lnTo>
                        <a:pt x="1" y="78"/>
                      </a:lnTo>
                      <a:lnTo>
                        <a:pt x="1" y="115833"/>
                      </a:lnTo>
                      <a:lnTo>
                        <a:pt x="19117" y="115833"/>
                      </a:lnTo>
                      <a:lnTo>
                        <a:pt x="19117" y="97842"/>
                      </a:lnTo>
                      <a:cubicBezTo>
                        <a:pt x="23130" y="104875"/>
                        <a:pt x="28333" y="110090"/>
                        <a:pt x="34727" y="113485"/>
                      </a:cubicBezTo>
                      <a:cubicBezTo>
                        <a:pt x="41143" y="116903"/>
                        <a:pt x="48938" y="118611"/>
                        <a:pt x="58110" y="118611"/>
                      </a:cubicBezTo>
                      <a:cubicBezTo>
                        <a:pt x="59411" y="118611"/>
                        <a:pt x="60855" y="118523"/>
                        <a:pt x="62442" y="118347"/>
                      </a:cubicBezTo>
                      <a:cubicBezTo>
                        <a:pt x="64030" y="118192"/>
                        <a:pt x="65783" y="117939"/>
                        <a:pt x="67701" y="117586"/>
                      </a:cubicBezTo>
                      <a:close/>
                    </a:path>
                  </a:pathLst>
                </a:custGeom>
                <a:solidFill>
                  <a:srgbClr val="000000"/>
                </a:solidFill>
                <a:ln w="2115" cap="flat">
                  <a:noFill/>
                  <a:prstDash val="solid"/>
                  <a:round/>
                </a:ln>
              </p:spPr>
              <p:txBody>
                <a:bodyPr rtlCol="0" anchor="ctr"/>
                <a:lstStyle/>
                <a:p>
                  <a:endParaRPr lang="en-US" sz="1200"/>
                </a:p>
              </p:txBody>
            </p:sp>
            <p:sp>
              <p:nvSpPr>
                <p:cNvPr id="20" name="Freeform: Shape 91">
                  <a:extLst>
                    <a:ext uri="{FF2B5EF4-FFF2-40B4-BE49-F238E27FC236}">
                      <a16:creationId xmlns:a16="http://schemas.microsoft.com/office/drawing/2014/main" id="{983996C0-9E01-5998-04FA-2A1CFCD61080}"/>
                    </a:ext>
                  </a:extLst>
                </p:cNvPr>
                <p:cNvSpPr/>
                <p:nvPr/>
              </p:nvSpPr>
              <p:spPr>
                <a:xfrm rot="-5400000" flipV="1">
                  <a:off x="494324" y="3086108"/>
                  <a:ext cx="107288" cy="121542"/>
                </a:xfrm>
                <a:custGeom>
                  <a:avLst/>
                  <a:gdLst>
                    <a:gd name="connsiteX0" fmla="*/ 107284 w 107288"/>
                    <a:gd name="connsiteY0" fmla="*/ 65724 h 121542"/>
                    <a:gd name="connsiteX1" fmla="*/ 107284 w 107288"/>
                    <a:gd name="connsiteY1" fmla="*/ 56430 h 121542"/>
                    <a:gd name="connsiteX2" fmla="*/ 19839 w 107288"/>
                    <a:gd name="connsiteY2" fmla="*/ 56430 h 121542"/>
                    <a:gd name="connsiteX3" fmla="*/ 31679 w 107288"/>
                    <a:gd name="connsiteY3" fmla="*/ 26499 h 121542"/>
                    <a:gd name="connsiteX4" fmla="*/ 61180 w 107288"/>
                    <a:gd name="connsiteY4" fmla="*/ 16214 h 121542"/>
                    <a:gd name="connsiteX5" fmla="*/ 82413 w 107288"/>
                    <a:gd name="connsiteY5" fmla="*/ 18893 h 121542"/>
                    <a:gd name="connsiteX6" fmla="*/ 102852 w 107288"/>
                    <a:gd name="connsiteY6" fmla="*/ 26962 h 121542"/>
                    <a:gd name="connsiteX7" fmla="*/ 102852 w 107288"/>
                    <a:gd name="connsiteY7" fmla="*/ 8971 h 121542"/>
                    <a:gd name="connsiteX8" fmla="*/ 81850 w 107288"/>
                    <a:gd name="connsiteY8" fmla="*/ 2356 h 121542"/>
                    <a:gd name="connsiteX9" fmla="*/ 60055 w 107288"/>
                    <a:gd name="connsiteY9" fmla="*/ 74 h 121542"/>
                    <a:gd name="connsiteX10" fmla="*/ 16168 w 107288"/>
                    <a:gd name="connsiteY10" fmla="*/ 16181 h 121542"/>
                    <a:gd name="connsiteX11" fmla="*/ -5 w 107288"/>
                    <a:gd name="connsiteY11" fmla="*/ 59837 h 121542"/>
                    <a:gd name="connsiteX12" fmla="*/ 15341 w 107288"/>
                    <a:gd name="connsiteY12" fmla="*/ 104915 h 121542"/>
                    <a:gd name="connsiteX13" fmla="*/ 56748 w 107288"/>
                    <a:gd name="connsiteY13" fmla="*/ 121617 h 121542"/>
                    <a:gd name="connsiteX14" fmla="*/ 93691 w 107288"/>
                    <a:gd name="connsiteY14" fmla="*/ 106569 h 121542"/>
                    <a:gd name="connsiteX15" fmla="*/ 107284 w 107288"/>
                    <a:gd name="connsiteY15" fmla="*/ 65724 h 121542"/>
                    <a:gd name="connsiteX16" fmla="*/ 88267 w 107288"/>
                    <a:gd name="connsiteY16" fmla="*/ 71313 h 121542"/>
                    <a:gd name="connsiteX17" fmla="*/ 79535 w 107288"/>
                    <a:gd name="connsiteY17" fmla="*/ 96184 h 121542"/>
                    <a:gd name="connsiteX18" fmla="*/ 56947 w 107288"/>
                    <a:gd name="connsiteY18" fmla="*/ 105511 h 121542"/>
                    <a:gd name="connsiteX19" fmla="*/ 31480 w 107288"/>
                    <a:gd name="connsiteY19" fmla="*/ 96515 h 121542"/>
                    <a:gd name="connsiteX20" fmla="*/ 20467 w 107288"/>
                    <a:gd name="connsiteY20" fmla="*/ 71181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284" y="65724"/>
                      </a:moveTo>
                      <a:lnTo>
                        <a:pt x="107284" y="56430"/>
                      </a:lnTo>
                      <a:lnTo>
                        <a:pt x="19839" y="56430"/>
                      </a:lnTo>
                      <a:cubicBezTo>
                        <a:pt x="20677" y="43334"/>
                        <a:pt x="24623" y="33357"/>
                        <a:pt x="31679" y="26499"/>
                      </a:cubicBezTo>
                      <a:cubicBezTo>
                        <a:pt x="38734" y="19642"/>
                        <a:pt x="48568" y="16214"/>
                        <a:pt x="61180" y="16214"/>
                      </a:cubicBezTo>
                      <a:cubicBezTo>
                        <a:pt x="68478" y="16214"/>
                        <a:pt x="75556" y="17107"/>
                        <a:pt x="82413" y="18893"/>
                      </a:cubicBezTo>
                      <a:cubicBezTo>
                        <a:pt x="89270" y="20679"/>
                        <a:pt x="96083" y="23369"/>
                        <a:pt x="102852" y="26962"/>
                      </a:cubicBezTo>
                      <a:lnTo>
                        <a:pt x="102852" y="8971"/>
                      </a:lnTo>
                      <a:cubicBezTo>
                        <a:pt x="96017" y="6082"/>
                        <a:pt x="89016" y="3878"/>
                        <a:pt x="81850" y="2356"/>
                      </a:cubicBezTo>
                      <a:cubicBezTo>
                        <a:pt x="74685" y="835"/>
                        <a:pt x="67420" y="74"/>
                        <a:pt x="60055" y="74"/>
                      </a:cubicBezTo>
                      <a:cubicBezTo>
                        <a:pt x="41579" y="74"/>
                        <a:pt x="26949" y="5443"/>
                        <a:pt x="16168" y="16181"/>
                      </a:cubicBezTo>
                      <a:cubicBezTo>
                        <a:pt x="5386" y="26940"/>
                        <a:pt x="-5" y="41493"/>
                        <a:pt x="-5" y="59837"/>
                      </a:cubicBezTo>
                      <a:cubicBezTo>
                        <a:pt x="-5" y="78777"/>
                        <a:pt x="5110" y="93803"/>
                        <a:pt x="15341" y="104915"/>
                      </a:cubicBezTo>
                      <a:cubicBezTo>
                        <a:pt x="25571" y="116050"/>
                        <a:pt x="39374" y="121617"/>
                        <a:pt x="56748" y="121617"/>
                      </a:cubicBezTo>
                      <a:cubicBezTo>
                        <a:pt x="72314" y="121617"/>
                        <a:pt x="84629" y="116601"/>
                        <a:pt x="93691" y="106569"/>
                      </a:cubicBezTo>
                      <a:cubicBezTo>
                        <a:pt x="102753" y="96559"/>
                        <a:pt x="107284" y="82944"/>
                        <a:pt x="107284" y="65724"/>
                      </a:cubicBezTo>
                      <a:close/>
                      <a:moveTo>
                        <a:pt x="88267" y="71313"/>
                      </a:moveTo>
                      <a:cubicBezTo>
                        <a:pt x="88134" y="81698"/>
                        <a:pt x="85224" y="89988"/>
                        <a:pt x="79535" y="96184"/>
                      </a:cubicBezTo>
                      <a:cubicBezTo>
                        <a:pt x="73847" y="102402"/>
                        <a:pt x="66317" y="105511"/>
                        <a:pt x="56947" y="105511"/>
                      </a:cubicBezTo>
                      <a:cubicBezTo>
                        <a:pt x="46341" y="105511"/>
                        <a:pt x="37852" y="102512"/>
                        <a:pt x="31480" y="96515"/>
                      </a:cubicBezTo>
                      <a:cubicBezTo>
                        <a:pt x="25108" y="90518"/>
                        <a:pt x="21437" y="82073"/>
                        <a:pt x="20467" y="71181"/>
                      </a:cubicBezTo>
                      <a:close/>
                    </a:path>
                  </a:pathLst>
                </a:custGeom>
                <a:solidFill>
                  <a:srgbClr val="000000"/>
                </a:solidFill>
                <a:ln w="2115" cap="flat">
                  <a:noFill/>
                  <a:prstDash val="solid"/>
                  <a:round/>
                </a:ln>
              </p:spPr>
              <p:txBody>
                <a:bodyPr rtlCol="0" anchor="ctr"/>
                <a:lstStyle/>
                <a:p>
                  <a:endParaRPr lang="en-US" sz="1200"/>
                </a:p>
              </p:txBody>
            </p:sp>
            <p:sp>
              <p:nvSpPr>
                <p:cNvPr id="21" name="Freeform: Shape 92">
                  <a:extLst>
                    <a:ext uri="{FF2B5EF4-FFF2-40B4-BE49-F238E27FC236}">
                      <a16:creationId xmlns:a16="http://schemas.microsoft.com/office/drawing/2014/main" id="{36BCD924-670B-B4C5-F6DF-4D5FA5278991}"/>
                    </a:ext>
                  </a:extLst>
                </p:cNvPr>
                <p:cNvSpPr/>
                <p:nvPr/>
              </p:nvSpPr>
              <p:spPr>
                <a:xfrm rot="-5400000" flipV="1">
                  <a:off x="515805" y="2972106"/>
                  <a:ext cx="19016" cy="160833"/>
                </a:xfrm>
                <a:custGeom>
                  <a:avLst/>
                  <a:gdLst>
                    <a:gd name="connsiteX0" fmla="*/ 11 w 19016"/>
                    <a:gd name="connsiteY0" fmla="*/ 160893 h 160833"/>
                    <a:gd name="connsiteX1" fmla="*/ 19028 w 19016"/>
                    <a:gd name="connsiteY1" fmla="*/ 160893 h 160833"/>
                    <a:gd name="connsiteX2" fmla="*/ 19028 w 19016"/>
                    <a:gd name="connsiteY2" fmla="*/ 59 h 160833"/>
                    <a:gd name="connsiteX3" fmla="*/ 11 w 19016"/>
                    <a:gd name="connsiteY3" fmla="*/ 59 h 160833"/>
                  </a:gdLst>
                  <a:ahLst/>
                  <a:cxnLst>
                    <a:cxn ang="0">
                      <a:pos x="connsiteX0" y="connsiteY0"/>
                    </a:cxn>
                    <a:cxn ang="0">
                      <a:pos x="connsiteX1" y="connsiteY1"/>
                    </a:cxn>
                    <a:cxn ang="0">
                      <a:pos x="connsiteX2" y="connsiteY2"/>
                    </a:cxn>
                    <a:cxn ang="0">
                      <a:pos x="connsiteX3" y="connsiteY3"/>
                    </a:cxn>
                  </a:cxnLst>
                  <a:rect l="l" t="t" r="r" b="b"/>
                  <a:pathLst>
                    <a:path w="19016" h="160833">
                      <a:moveTo>
                        <a:pt x="11" y="160893"/>
                      </a:moveTo>
                      <a:lnTo>
                        <a:pt x="19028" y="160893"/>
                      </a:lnTo>
                      <a:lnTo>
                        <a:pt x="19028" y="59"/>
                      </a:lnTo>
                      <a:lnTo>
                        <a:pt x="11" y="59"/>
                      </a:lnTo>
                      <a:close/>
                    </a:path>
                  </a:pathLst>
                </a:custGeom>
                <a:solidFill>
                  <a:srgbClr val="000000"/>
                </a:solidFill>
                <a:ln w="2115" cap="flat">
                  <a:noFill/>
                  <a:prstDash val="solid"/>
                  <a:round/>
                </a:ln>
              </p:spPr>
              <p:txBody>
                <a:bodyPr rtlCol="0" anchor="ctr"/>
                <a:lstStyle/>
                <a:p>
                  <a:endParaRPr lang="en-US" sz="1200"/>
                </a:p>
              </p:txBody>
            </p:sp>
            <p:sp>
              <p:nvSpPr>
                <p:cNvPr id="22" name="Freeform: Shape 93">
                  <a:extLst>
                    <a:ext uri="{FF2B5EF4-FFF2-40B4-BE49-F238E27FC236}">
                      <a16:creationId xmlns:a16="http://schemas.microsoft.com/office/drawing/2014/main" id="{3C85BE28-BD02-0DA8-BEF5-41E01BDDF6DA}"/>
                    </a:ext>
                  </a:extLst>
                </p:cNvPr>
                <p:cNvSpPr/>
                <p:nvPr/>
              </p:nvSpPr>
              <p:spPr>
                <a:xfrm rot="-5400000" flipV="1">
                  <a:off x="499070" y="2900796"/>
                  <a:ext cx="97796" cy="121542"/>
                </a:xfrm>
                <a:custGeom>
                  <a:avLst/>
                  <a:gdLst>
                    <a:gd name="connsiteX0" fmla="*/ 59859 w 97796"/>
                    <a:gd name="connsiteY0" fmla="*/ 61250 h 121542"/>
                    <a:gd name="connsiteX1" fmla="*/ 27910 w 97796"/>
                    <a:gd name="connsiteY1" fmla="*/ 55992 h 121542"/>
                    <a:gd name="connsiteX2" fmla="*/ 19014 w 97796"/>
                    <a:gd name="connsiteY2" fmla="*/ 38000 h 121542"/>
                    <a:gd name="connsiteX3" fmla="*/ 25694 w 97796"/>
                    <a:gd name="connsiteY3" fmla="*/ 21927 h 121542"/>
                    <a:gd name="connsiteX4" fmla="*/ 43818 w 97796"/>
                    <a:gd name="connsiteY4" fmla="*/ 16007 h 121542"/>
                    <a:gd name="connsiteX5" fmla="*/ 69218 w 97796"/>
                    <a:gd name="connsiteY5" fmla="*/ 27218 h 121542"/>
                    <a:gd name="connsiteX6" fmla="*/ 78776 w 97796"/>
                    <a:gd name="connsiteY6" fmla="*/ 57017 h 121542"/>
                    <a:gd name="connsiteX7" fmla="*/ 78776 w 97796"/>
                    <a:gd name="connsiteY7" fmla="*/ 61250 h 121542"/>
                    <a:gd name="connsiteX8" fmla="*/ 97793 w 97796"/>
                    <a:gd name="connsiteY8" fmla="*/ 69122 h 121542"/>
                    <a:gd name="connsiteX9" fmla="*/ 97793 w 97796"/>
                    <a:gd name="connsiteY9" fmla="*/ 3075 h 121542"/>
                    <a:gd name="connsiteX10" fmla="*/ 78776 w 97796"/>
                    <a:gd name="connsiteY10" fmla="*/ 3075 h 121542"/>
                    <a:gd name="connsiteX11" fmla="*/ 78776 w 97796"/>
                    <a:gd name="connsiteY11" fmla="*/ 20637 h 121542"/>
                    <a:gd name="connsiteX12" fmla="*/ 62538 w 97796"/>
                    <a:gd name="connsiteY12" fmla="*/ 5093 h 121542"/>
                    <a:gd name="connsiteX13" fmla="*/ 38758 w 97796"/>
                    <a:gd name="connsiteY13" fmla="*/ 65 h 121542"/>
                    <a:gd name="connsiteX14" fmla="*/ 10481 w 97796"/>
                    <a:gd name="connsiteY14" fmla="*/ 10053 h 121542"/>
                    <a:gd name="connsiteX15" fmla="*/ -3 w 97796"/>
                    <a:gd name="connsiteY15" fmla="*/ 36776 h 121542"/>
                    <a:gd name="connsiteX16" fmla="*/ 13061 w 97796"/>
                    <a:gd name="connsiteY16" fmla="*/ 66211 h 121542"/>
                    <a:gd name="connsiteX17" fmla="*/ 52087 w 97796"/>
                    <a:gd name="connsiteY17" fmla="*/ 76133 h 121542"/>
                    <a:gd name="connsiteX18" fmla="*/ 78776 w 97796"/>
                    <a:gd name="connsiteY18" fmla="*/ 76133 h 121542"/>
                    <a:gd name="connsiteX19" fmla="*/ 78776 w 97796"/>
                    <a:gd name="connsiteY19" fmla="*/ 78018 h 121542"/>
                    <a:gd name="connsiteX20" fmla="*/ 70144 w 97796"/>
                    <a:gd name="connsiteY20" fmla="*/ 98325 h 121542"/>
                    <a:gd name="connsiteX21" fmla="*/ 45902 w 97796"/>
                    <a:gd name="connsiteY21" fmla="*/ 105502 h 121542"/>
                    <a:gd name="connsiteX22" fmla="*/ 26554 w 97796"/>
                    <a:gd name="connsiteY22" fmla="*/ 103121 h 121542"/>
                    <a:gd name="connsiteX23" fmla="*/ 8497 w 97796"/>
                    <a:gd name="connsiteY23" fmla="*/ 95977 h 121542"/>
                    <a:gd name="connsiteX24" fmla="*/ 8497 w 97796"/>
                    <a:gd name="connsiteY24" fmla="*/ 113572 h 121542"/>
                    <a:gd name="connsiteX25" fmla="*/ 28737 w 97796"/>
                    <a:gd name="connsiteY25" fmla="*/ 119591 h 121542"/>
                    <a:gd name="connsiteX26" fmla="*/ 47853 w 97796"/>
                    <a:gd name="connsiteY26" fmla="*/ 121608 h 121542"/>
                    <a:gd name="connsiteX27" fmla="*/ 85391 w 97796"/>
                    <a:gd name="connsiteY27" fmla="*/ 108578 h 121542"/>
                    <a:gd name="connsiteX28" fmla="*/ 97793 w 97796"/>
                    <a:gd name="connsiteY28" fmla="*/ 69122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796" h="121542">
                      <a:moveTo>
                        <a:pt x="59859" y="61250"/>
                      </a:moveTo>
                      <a:cubicBezTo>
                        <a:pt x="44491" y="61250"/>
                        <a:pt x="33841" y="59497"/>
                        <a:pt x="27910" y="55992"/>
                      </a:cubicBezTo>
                      <a:cubicBezTo>
                        <a:pt x="21979" y="52486"/>
                        <a:pt x="19014" y="46489"/>
                        <a:pt x="19014" y="38000"/>
                      </a:cubicBezTo>
                      <a:cubicBezTo>
                        <a:pt x="19014" y="31253"/>
                        <a:pt x="21241" y="25895"/>
                        <a:pt x="25694" y="21927"/>
                      </a:cubicBezTo>
                      <a:cubicBezTo>
                        <a:pt x="30148" y="17980"/>
                        <a:pt x="36190" y="16007"/>
                        <a:pt x="43818" y="16007"/>
                      </a:cubicBezTo>
                      <a:cubicBezTo>
                        <a:pt x="54380" y="16007"/>
                        <a:pt x="62846" y="19744"/>
                        <a:pt x="69218" y="27218"/>
                      </a:cubicBezTo>
                      <a:cubicBezTo>
                        <a:pt x="75590" y="34693"/>
                        <a:pt x="78776" y="44626"/>
                        <a:pt x="78776" y="57017"/>
                      </a:cubicBezTo>
                      <a:lnTo>
                        <a:pt x="78776" y="61250"/>
                      </a:lnTo>
                      <a:close/>
                      <a:moveTo>
                        <a:pt x="97793" y="69122"/>
                      </a:moveTo>
                      <a:lnTo>
                        <a:pt x="97793" y="3075"/>
                      </a:lnTo>
                      <a:lnTo>
                        <a:pt x="78776" y="3075"/>
                      </a:lnTo>
                      <a:lnTo>
                        <a:pt x="78776" y="20637"/>
                      </a:lnTo>
                      <a:cubicBezTo>
                        <a:pt x="74433" y="13625"/>
                        <a:pt x="69020" y="8444"/>
                        <a:pt x="62538" y="5093"/>
                      </a:cubicBezTo>
                      <a:cubicBezTo>
                        <a:pt x="56055" y="1741"/>
                        <a:pt x="48129" y="65"/>
                        <a:pt x="38758" y="65"/>
                      </a:cubicBezTo>
                      <a:cubicBezTo>
                        <a:pt x="26918" y="65"/>
                        <a:pt x="17492" y="3395"/>
                        <a:pt x="10481" y="10053"/>
                      </a:cubicBezTo>
                      <a:cubicBezTo>
                        <a:pt x="3491" y="16712"/>
                        <a:pt x="-3" y="25620"/>
                        <a:pt x="-3" y="36776"/>
                      </a:cubicBezTo>
                      <a:cubicBezTo>
                        <a:pt x="-3" y="49785"/>
                        <a:pt x="4351" y="59597"/>
                        <a:pt x="13061" y="66211"/>
                      </a:cubicBezTo>
                      <a:cubicBezTo>
                        <a:pt x="21792" y="72826"/>
                        <a:pt x="34801" y="76133"/>
                        <a:pt x="52087" y="76133"/>
                      </a:cubicBezTo>
                      <a:lnTo>
                        <a:pt x="78776" y="76133"/>
                      </a:lnTo>
                      <a:lnTo>
                        <a:pt x="78776" y="78018"/>
                      </a:lnTo>
                      <a:cubicBezTo>
                        <a:pt x="78776" y="86772"/>
                        <a:pt x="75899" y="93541"/>
                        <a:pt x="70144" y="98325"/>
                      </a:cubicBezTo>
                      <a:cubicBezTo>
                        <a:pt x="64390" y="103110"/>
                        <a:pt x="56309" y="105502"/>
                        <a:pt x="45902" y="105502"/>
                      </a:cubicBezTo>
                      <a:cubicBezTo>
                        <a:pt x="39287" y="105502"/>
                        <a:pt x="32838" y="104708"/>
                        <a:pt x="26554" y="103121"/>
                      </a:cubicBezTo>
                      <a:cubicBezTo>
                        <a:pt x="20293" y="101533"/>
                        <a:pt x="14273" y="99152"/>
                        <a:pt x="8497" y="95977"/>
                      </a:cubicBezTo>
                      <a:lnTo>
                        <a:pt x="8497" y="113572"/>
                      </a:lnTo>
                      <a:cubicBezTo>
                        <a:pt x="15442" y="116262"/>
                        <a:pt x="22189" y="118268"/>
                        <a:pt x="28737" y="119591"/>
                      </a:cubicBezTo>
                      <a:cubicBezTo>
                        <a:pt x="35286" y="120936"/>
                        <a:pt x="41658" y="121608"/>
                        <a:pt x="47853" y="121608"/>
                      </a:cubicBezTo>
                      <a:cubicBezTo>
                        <a:pt x="64610" y="121608"/>
                        <a:pt x="77123" y="117265"/>
                        <a:pt x="85391" y="108578"/>
                      </a:cubicBezTo>
                      <a:cubicBezTo>
                        <a:pt x="93659" y="99913"/>
                        <a:pt x="97793" y="86761"/>
                        <a:pt x="97793" y="69122"/>
                      </a:cubicBezTo>
                      <a:close/>
                    </a:path>
                  </a:pathLst>
                </a:custGeom>
                <a:solidFill>
                  <a:srgbClr val="000000"/>
                </a:solidFill>
                <a:ln w="2115" cap="flat">
                  <a:noFill/>
                  <a:prstDash val="solid"/>
                  <a:round/>
                </a:ln>
              </p:spPr>
              <p:txBody>
                <a:bodyPr rtlCol="0" anchor="ctr"/>
                <a:lstStyle/>
                <a:p>
                  <a:endParaRPr lang="en-US" sz="1200"/>
                </a:p>
              </p:txBody>
            </p:sp>
            <p:sp>
              <p:nvSpPr>
                <p:cNvPr id="23" name="Freeform: Shape 94">
                  <a:extLst>
                    <a:ext uri="{FF2B5EF4-FFF2-40B4-BE49-F238E27FC236}">
                      <a16:creationId xmlns:a16="http://schemas.microsoft.com/office/drawing/2014/main" id="{FA352832-99B6-E2BE-528A-18A63803842C}"/>
                    </a:ext>
                  </a:extLst>
                </p:cNvPr>
                <p:cNvSpPr/>
                <p:nvPr/>
              </p:nvSpPr>
              <p:spPr>
                <a:xfrm rot="-5400000" flipV="1">
                  <a:off x="495299" y="2777339"/>
                  <a:ext cx="72231" cy="148629"/>
                </a:xfrm>
                <a:custGeom>
                  <a:avLst/>
                  <a:gdLst>
                    <a:gd name="connsiteX0" fmla="*/ 33078 w 72231"/>
                    <a:gd name="connsiteY0" fmla="*/ 148682 h 148629"/>
                    <a:gd name="connsiteX1" fmla="*/ 33078 w 72231"/>
                    <a:gd name="connsiteY1" fmla="*/ 115808 h 148629"/>
                    <a:gd name="connsiteX2" fmla="*/ 72237 w 72231"/>
                    <a:gd name="connsiteY2" fmla="*/ 115808 h 148629"/>
                    <a:gd name="connsiteX3" fmla="*/ 72237 w 72231"/>
                    <a:gd name="connsiteY3" fmla="*/ 101024 h 148629"/>
                    <a:gd name="connsiteX4" fmla="*/ 33078 w 72231"/>
                    <a:gd name="connsiteY4" fmla="*/ 101024 h 148629"/>
                    <a:gd name="connsiteX5" fmla="*/ 33078 w 72231"/>
                    <a:gd name="connsiteY5" fmla="*/ 38186 h 148629"/>
                    <a:gd name="connsiteX6" fmla="*/ 36948 w 72231"/>
                    <a:gd name="connsiteY6" fmla="*/ 19995 h 148629"/>
                    <a:gd name="connsiteX7" fmla="*/ 52724 w 72231"/>
                    <a:gd name="connsiteY7" fmla="*/ 15961 h 148629"/>
                    <a:gd name="connsiteX8" fmla="*/ 72237 w 72231"/>
                    <a:gd name="connsiteY8" fmla="*/ 15961 h 148629"/>
                    <a:gd name="connsiteX9" fmla="*/ 72237 w 72231"/>
                    <a:gd name="connsiteY9" fmla="*/ 52 h 148629"/>
                    <a:gd name="connsiteX10" fmla="*/ 52724 w 72231"/>
                    <a:gd name="connsiteY10" fmla="*/ 52 h 148629"/>
                    <a:gd name="connsiteX11" fmla="*/ 22330 w 72231"/>
                    <a:gd name="connsiteY11" fmla="*/ 8255 h 148629"/>
                    <a:gd name="connsiteX12" fmla="*/ 13962 w 72231"/>
                    <a:gd name="connsiteY12" fmla="*/ 38186 h 148629"/>
                    <a:gd name="connsiteX13" fmla="*/ 13962 w 72231"/>
                    <a:gd name="connsiteY13" fmla="*/ 101024 h 148629"/>
                    <a:gd name="connsiteX14" fmla="*/ 5 w 72231"/>
                    <a:gd name="connsiteY14" fmla="*/ 101024 h 148629"/>
                    <a:gd name="connsiteX15" fmla="*/ 5 w 72231"/>
                    <a:gd name="connsiteY15" fmla="*/ 115808 h 148629"/>
                    <a:gd name="connsiteX16" fmla="*/ 13962 w 72231"/>
                    <a:gd name="connsiteY16" fmla="*/ 115808 h 148629"/>
                    <a:gd name="connsiteX17" fmla="*/ 13962 w 72231"/>
                    <a:gd name="connsiteY17" fmla="*/ 148682 h 1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 h="148629">
                      <a:moveTo>
                        <a:pt x="33078" y="148682"/>
                      </a:moveTo>
                      <a:lnTo>
                        <a:pt x="33078" y="115808"/>
                      </a:lnTo>
                      <a:lnTo>
                        <a:pt x="72237" y="115808"/>
                      </a:lnTo>
                      <a:lnTo>
                        <a:pt x="72237" y="101024"/>
                      </a:lnTo>
                      <a:lnTo>
                        <a:pt x="33078" y="101024"/>
                      </a:lnTo>
                      <a:lnTo>
                        <a:pt x="33078" y="38186"/>
                      </a:lnTo>
                      <a:cubicBezTo>
                        <a:pt x="33078" y="28749"/>
                        <a:pt x="34368" y="22685"/>
                        <a:pt x="36948" y="19995"/>
                      </a:cubicBezTo>
                      <a:cubicBezTo>
                        <a:pt x="39527" y="17305"/>
                        <a:pt x="44786" y="15961"/>
                        <a:pt x="52724" y="15961"/>
                      </a:cubicBezTo>
                      <a:lnTo>
                        <a:pt x="72237" y="15961"/>
                      </a:lnTo>
                      <a:lnTo>
                        <a:pt x="72237" y="52"/>
                      </a:lnTo>
                      <a:lnTo>
                        <a:pt x="52724" y="52"/>
                      </a:lnTo>
                      <a:cubicBezTo>
                        <a:pt x="38039" y="52"/>
                        <a:pt x="27908" y="2786"/>
                        <a:pt x="22330" y="8255"/>
                      </a:cubicBezTo>
                      <a:cubicBezTo>
                        <a:pt x="16751" y="13745"/>
                        <a:pt x="13962" y="23722"/>
                        <a:pt x="13962" y="38186"/>
                      </a:cubicBezTo>
                      <a:lnTo>
                        <a:pt x="13962" y="101024"/>
                      </a:lnTo>
                      <a:lnTo>
                        <a:pt x="5" y="101024"/>
                      </a:lnTo>
                      <a:lnTo>
                        <a:pt x="5" y="115808"/>
                      </a:lnTo>
                      <a:lnTo>
                        <a:pt x="13962" y="115808"/>
                      </a:lnTo>
                      <a:lnTo>
                        <a:pt x="13962" y="148682"/>
                      </a:lnTo>
                      <a:close/>
                    </a:path>
                  </a:pathLst>
                </a:custGeom>
                <a:solidFill>
                  <a:srgbClr val="000000"/>
                </a:solidFill>
                <a:ln w="2115" cap="flat">
                  <a:noFill/>
                  <a:prstDash val="solid"/>
                  <a:round/>
                </a:ln>
              </p:spPr>
              <p:txBody>
                <a:bodyPr rtlCol="0" anchor="ctr"/>
                <a:lstStyle/>
                <a:p>
                  <a:endParaRPr lang="en-US" sz="1200"/>
                </a:p>
              </p:txBody>
            </p:sp>
            <p:sp>
              <p:nvSpPr>
                <p:cNvPr id="24" name="Freeform: Shape 95">
                  <a:extLst>
                    <a:ext uri="{FF2B5EF4-FFF2-40B4-BE49-F238E27FC236}">
                      <a16:creationId xmlns:a16="http://schemas.microsoft.com/office/drawing/2014/main" id="{FDDFCF87-03BA-8AD2-E0DB-2E55C9F21CB1}"/>
                    </a:ext>
                  </a:extLst>
                </p:cNvPr>
                <p:cNvSpPr/>
                <p:nvPr/>
              </p:nvSpPr>
              <p:spPr>
                <a:xfrm rot="-5400000" flipV="1">
                  <a:off x="515805" y="2700598"/>
                  <a:ext cx="19016" cy="160833"/>
                </a:xfrm>
                <a:custGeom>
                  <a:avLst/>
                  <a:gdLst>
                    <a:gd name="connsiteX0" fmla="*/ 11 w 19016"/>
                    <a:gd name="connsiteY0" fmla="*/ 115801 h 160833"/>
                    <a:gd name="connsiteX1" fmla="*/ 19028 w 19016"/>
                    <a:gd name="connsiteY1" fmla="*/ 115801 h 160833"/>
                    <a:gd name="connsiteX2" fmla="*/ 19028 w 19016"/>
                    <a:gd name="connsiteY2" fmla="*/ 46 h 160833"/>
                    <a:gd name="connsiteX3" fmla="*/ 11 w 19016"/>
                    <a:gd name="connsiteY3" fmla="*/ 46 h 160833"/>
                    <a:gd name="connsiteX4" fmla="*/ 11 w 19016"/>
                    <a:gd name="connsiteY4" fmla="*/ 160880 h 160833"/>
                    <a:gd name="connsiteX5" fmla="*/ 19028 w 19016"/>
                    <a:gd name="connsiteY5" fmla="*/ 160880 h 160833"/>
                    <a:gd name="connsiteX6" fmla="*/ 19028 w 19016"/>
                    <a:gd name="connsiteY6" fmla="*/ 136770 h 160833"/>
                    <a:gd name="connsiteX7" fmla="*/ 11 w 19016"/>
                    <a:gd name="connsiteY7" fmla="*/ 136770 h 1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6" h="160833">
                      <a:moveTo>
                        <a:pt x="11" y="115801"/>
                      </a:moveTo>
                      <a:lnTo>
                        <a:pt x="19028" y="115801"/>
                      </a:lnTo>
                      <a:lnTo>
                        <a:pt x="19028" y="46"/>
                      </a:lnTo>
                      <a:lnTo>
                        <a:pt x="11" y="46"/>
                      </a:lnTo>
                      <a:close/>
                      <a:moveTo>
                        <a:pt x="11" y="160880"/>
                      </a:moveTo>
                      <a:lnTo>
                        <a:pt x="19028" y="160880"/>
                      </a:lnTo>
                      <a:lnTo>
                        <a:pt x="19028" y="136770"/>
                      </a:lnTo>
                      <a:lnTo>
                        <a:pt x="11" y="136770"/>
                      </a:lnTo>
                      <a:close/>
                    </a:path>
                  </a:pathLst>
                </a:custGeom>
                <a:solidFill>
                  <a:srgbClr val="000000"/>
                </a:solidFill>
                <a:ln w="2115" cap="flat">
                  <a:noFill/>
                  <a:prstDash val="solid"/>
                  <a:round/>
                </a:ln>
              </p:spPr>
              <p:txBody>
                <a:bodyPr rtlCol="0" anchor="ctr"/>
                <a:lstStyle/>
                <a:p>
                  <a:endParaRPr lang="en-US" sz="1200"/>
                </a:p>
              </p:txBody>
            </p:sp>
            <p:sp>
              <p:nvSpPr>
                <p:cNvPr id="25" name="Freeform: Shape 96">
                  <a:extLst>
                    <a:ext uri="{FF2B5EF4-FFF2-40B4-BE49-F238E27FC236}">
                      <a16:creationId xmlns:a16="http://schemas.microsoft.com/office/drawing/2014/main" id="{14FC74A0-A505-511E-6DCB-BA520D9D958F}"/>
                    </a:ext>
                  </a:extLst>
                </p:cNvPr>
                <p:cNvSpPr/>
                <p:nvPr/>
              </p:nvSpPr>
              <p:spPr>
                <a:xfrm rot="-5400000" flipV="1">
                  <a:off x="494836" y="2626080"/>
                  <a:ext cx="106263" cy="121542"/>
                </a:xfrm>
                <a:custGeom>
                  <a:avLst/>
                  <a:gdLst>
                    <a:gd name="connsiteX0" fmla="*/ 53110 w 106263"/>
                    <a:gd name="connsiteY0" fmla="*/ 105489 h 121542"/>
                    <a:gd name="connsiteX1" fmla="*/ 28934 w 106263"/>
                    <a:gd name="connsiteY1" fmla="*/ 93550 h 121542"/>
                    <a:gd name="connsiteX2" fmla="*/ 20037 w 106263"/>
                    <a:gd name="connsiteY2" fmla="*/ 60841 h 121542"/>
                    <a:gd name="connsiteX3" fmla="*/ 28868 w 106263"/>
                    <a:gd name="connsiteY3" fmla="*/ 28131 h 121542"/>
                    <a:gd name="connsiteX4" fmla="*/ 53110 w 106263"/>
                    <a:gd name="connsiteY4" fmla="*/ 16192 h 121542"/>
                    <a:gd name="connsiteX5" fmla="*/ 77187 w 106263"/>
                    <a:gd name="connsiteY5" fmla="*/ 28164 h 121542"/>
                    <a:gd name="connsiteX6" fmla="*/ 86084 w 106263"/>
                    <a:gd name="connsiteY6" fmla="*/ 60841 h 121542"/>
                    <a:gd name="connsiteX7" fmla="*/ 77187 w 106263"/>
                    <a:gd name="connsiteY7" fmla="*/ 93450 h 121542"/>
                    <a:gd name="connsiteX8" fmla="*/ 53110 w 106263"/>
                    <a:gd name="connsiteY8" fmla="*/ 105489 h 121542"/>
                    <a:gd name="connsiteX9" fmla="*/ 53110 w 106263"/>
                    <a:gd name="connsiteY9" fmla="*/ 121595 h 121542"/>
                    <a:gd name="connsiteX10" fmla="*/ 92070 w 106263"/>
                    <a:gd name="connsiteY10" fmla="*/ 105456 h 121542"/>
                    <a:gd name="connsiteX11" fmla="*/ 106259 w 106263"/>
                    <a:gd name="connsiteY11" fmla="*/ 60841 h 121542"/>
                    <a:gd name="connsiteX12" fmla="*/ 92070 w 106263"/>
                    <a:gd name="connsiteY12" fmla="*/ 16225 h 121542"/>
                    <a:gd name="connsiteX13" fmla="*/ 53110 w 106263"/>
                    <a:gd name="connsiteY13" fmla="*/ 52 h 121542"/>
                    <a:gd name="connsiteX14" fmla="*/ 14084 w 106263"/>
                    <a:gd name="connsiteY14" fmla="*/ 16225 h 121542"/>
                    <a:gd name="connsiteX15" fmla="*/ -5 w 106263"/>
                    <a:gd name="connsiteY15" fmla="*/ 60841 h 121542"/>
                    <a:gd name="connsiteX16" fmla="*/ 14084 w 106263"/>
                    <a:gd name="connsiteY16" fmla="*/ 105456 h 121542"/>
                    <a:gd name="connsiteX17" fmla="*/ 53110 w 106263"/>
                    <a:gd name="connsiteY17" fmla="*/ 121595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263" h="121542">
                      <a:moveTo>
                        <a:pt x="53110" y="105489"/>
                      </a:moveTo>
                      <a:cubicBezTo>
                        <a:pt x="42924" y="105489"/>
                        <a:pt x="34865" y="101509"/>
                        <a:pt x="28934" y="93550"/>
                      </a:cubicBezTo>
                      <a:cubicBezTo>
                        <a:pt x="23003" y="85590"/>
                        <a:pt x="20037" y="74687"/>
                        <a:pt x="20037" y="60841"/>
                      </a:cubicBezTo>
                      <a:cubicBezTo>
                        <a:pt x="20037" y="46994"/>
                        <a:pt x="22981" y="36091"/>
                        <a:pt x="28868" y="28131"/>
                      </a:cubicBezTo>
                      <a:cubicBezTo>
                        <a:pt x="34777" y="20172"/>
                        <a:pt x="42858" y="16192"/>
                        <a:pt x="53110" y="16192"/>
                      </a:cubicBezTo>
                      <a:cubicBezTo>
                        <a:pt x="63253" y="16192"/>
                        <a:pt x="71278" y="20183"/>
                        <a:pt x="77187" y="28164"/>
                      </a:cubicBezTo>
                      <a:cubicBezTo>
                        <a:pt x="83119" y="36168"/>
                        <a:pt x="86084" y="47060"/>
                        <a:pt x="86084" y="60841"/>
                      </a:cubicBezTo>
                      <a:cubicBezTo>
                        <a:pt x="86084" y="74555"/>
                        <a:pt x="83119" y="85425"/>
                        <a:pt x="77187" y="93450"/>
                      </a:cubicBezTo>
                      <a:cubicBezTo>
                        <a:pt x="71278" y="101476"/>
                        <a:pt x="63253" y="105489"/>
                        <a:pt x="53110" y="105489"/>
                      </a:cubicBezTo>
                      <a:close/>
                      <a:moveTo>
                        <a:pt x="53110" y="121595"/>
                      </a:moveTo>
                      <a:cubicBezTo>
                        <a:pt x="69647" y="121595"/>
                        <a:pt x="82633" y="116216"/>
                        <a:pt x="92070" y="105456"/>
                      </a:cubicBezTo>
                      <a:cubicBezTo>
                        <a:pt x="101529" y="94718"/>
                        <a:pt x="106259" y="79846"/>
                        <a:pt x="106259" y="60841"/>
                      </a:cubicBezTo>
                      <a:cubicBezTo>
                        <a:pt x="106259" y="41901"/>
                        <a:pt x="101529" y="27029"/>
                        <a:pt x="92070" y="16225"/>
                      </a:cubicBezTo>
                      <a:cubicBezTo>
                        <a:pt x="82633" y="5443"/>
                        <a:pt x="69647" y="52"/>
                        <a:pt x="53110" y="52"/>
                      </a:cubicBezTo>
                      <a:cubicBezTo>
                        <a:pt x="36508" y="52"/>
                        <a:pt x="23499" y="5443"/>
                        <a:pt x="14084" y="16225"/>
                      </a:cubicBezTo>
                      <a:cubicBezTo>
                        <a:pt x="4692" y="27029"/>
                        <a:pt x="-5" y="41901"/>
                        <a:pt x="-5" y="60841"/>
                      </a:cubicBezTo>
                      <a:cubicBezTo>
                        <a:pt x="-5" y="79846"/>
                        <a:pt x="4692" y="94718"/>
                        <a:pt x="14084" y="105456"/>
                      </a:cubicBezTo>
                      <a:cubicBezTo>
                        <a:pt x="23499" y="116216"/>
                        <a:pt x="36508" y="121595"/>
                        <a:pt x="53110" y="121595"/>
                      </a:cubicBezTo>
                      <a:close/>
                    </a:path>
                  </a:pathLst>
                </a:custGeom>
                <a:solidFill>
                  <a:srgbClr val="000000"/>
                </a:solidFill>
                <a:ln w="2115" cap="flat">
                  <a:noFill/>
                  <a:prstDash val="solid"/>
                  <a:round/>
                </a:ln>
              </p:spPr>
              <p:txBody>
                <a:bodyPr rtlCol="0" anchor="ctr"/>
                <a:lstStyle/>
                <a:p>
                  <a:endParaRPr lang="en-US" sz="1200"/>
                </a:p>
              </p:txBody>
            </p:sp>
            <p:sp>
              <p:nvSpPr>
                <p:cNvPr id="26" name="Freeform: Shape 97">
                  <a:extLst>
                    <a:ext uri="{FF2B5EF4-FFF2-40B4-BE49-F238E27FC236}">
                      <a16:creationId xmlns:a16="http://schemas.microsoft.com/office/drawing/2014/main" id="{5D5EA209-4B4B-0BBD-707F-6A5B7BA24BAC}"/>
                    </a:ext>
                  </a:extLst>
                </p:cNvPr>
                <p:cNvSpPr/>
                <p:nvPr/>
              </p:nvSpPr>
              <p:spPr>
                <a:xfrm rot="-5400000" flipV="1">
                  <a:off x="497978" y="2495190"/>
                  <a:ext cx="96969" cy="118533"/>
                </a:xfrm>
                <a:custGeom>
                  <a:avLst/>
                  <a:gdLst>
                    <a:gd name="connsiteX0" fmla="*/ 96964 w 96969"/>
                    <a:gd name="connsiteY0" fmla="*/ 69929 h 118533"/>
                    <a:gd name="connsiteX1" fmla="*/ 96964 w 96969"/>
                    <a:gd name="connsiteY1" fmla="*/ 46 h 118533"/>
                    <a:gd name="connsiteX2" fmla="*/ 77947 w 96969"/>
                    <a:gd name="connsiteY2" fmla="*/ 46 h 118533"/>
                    <a:gd name="connsiteX3" fmla="*/ 77947 w 96969"/>
                    <a:gd name="connsiteY3" fmla="*/ 69300 h 118533"/>
                    <a:gd name="connsiteX4" fmla="*/ 71531 w 96969"/>
                    <a:gd name="connsiteY4" fmla="*/ 93873 h 118533"/>
                    <a:gd name="connsiteX5" fmla="*/ 52315 w 96969"/>
                    <a:gd name="connsiteY5" fmla="*/ 102042 h 118533"/>
                    <a:gd name="connsiteX6" fmla="*/ 28007 w 96969"/>
                    <a:gd name="connsiteY6" fmla="*/ 92220 h 118533"/>
                    <a:gd name="connsiteX7" fmla="*/ 19110 w 96969"/>
                    <a:gd name="connsiteY7" fmla="*/ 65464 h 118533"/>
                    <a:gd name="connsiteX8" fmla="*/ 19110 w 96969"/>
                    <a:gd name="connsiteY8" fmla="*/ 46 h 118533"/>
                    <a:gd name="connsiteX9" fmla="*/ -6 w 96969"/>
                    <a:gd name="connsiteY9" fmla="*/ 46 h 118533"/>
                    <a:gd name="connsiteX10" fmla="*/ -6 w 96969"/>
                    <a:gd name="connsiteY10" fmla="*/ 115801 h 118533"/>
                    <a:gd name="connsiteX11" fmla="*/ 19110 w 96969"/>
                    <a:gd name="connsiteY11" fmla="*/ 115801 h 118533"/>
                    <a:gd name="connsiteX12" fmla="*/ 19110 w 96969"/>
                    <a:gd name="connsiteY12" fmla="*/ 97809 h 118533"/>
                    <a:gd name="connsiteX13" fmla="*/ 35183 w 96969"/>
                    <a:gd name="connsiteY13" fmla="*/ 113419 h 118533"/>
                    <a:gd name="connsiteX14" fmla="*/ 56549 w 96969"/>
                    <a:gd name="connsiteY14" fmla="*/ 118579 h 118533"/>
                    <a:gd name="connsiteX15" fmla="*/ 86711 w 96969"/>
                    <a:gd name="connsiteY15" fmla="*/ 106243 h 118533"/>
                    <a:gd name="connsiteX16" fmla="*/ 96964 w 96969"/>
                    <a:gd name="connsiteY16" fmla="*/ 69929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69" h="118533">
                      <a:moveTo>
                        <a:pt x="96964" y="69929"/>
                      </a:moveTo>
                      <a:lnTo>
                        <a:pt x="96964" y="46"/>
                      </a:lnTo>
                      <a:lnTo>
                        <a:pt x="77947" y="46"/>
                      </a:lnTo>
                      <a:lnTo>
                        <a:pt x="77947" y="69300"/>
                      </a:lnTo>
                      <a:cubicBezTo>
                        <a:pt x="77947" y="80258"/>
                        <a:pt x="75808" y="88449"/>
                        <a:pt x="71531" y="93873"/>
                      </a:cubicBezTo>
                      <a:cubicBezTo>
                        <a:pt x="67253" y="99319"/>
                        <a:pt x="60848" y="102042"/>
                        <a:pt x="52315" y="102042"/>
                      </a:cubicBezTo>
                      <a:cubicBezTo>
                        <a:pt x="42041" y="102042"/>
                        <a:pt x="33938" y="98768"/>
                        <a:pt x="28007" y="92220"/>
                      </a:cubicBezTo>
                      <a:cubicBezTo>
                        <a:pt x="22076" y="85693"/>
                        <a:pt x="19110" y="76775"/>
                        <a:pt x="19110" y="65464"/>
                      </a:cubicBezTo>
                      <a:lnTo>
                        <a:pt x="19110" y="46"/>
                      </a:lnTo>
                      <a:lnTo>
                        <a:pt x="-6" y="46"/>
                      </a:lnTo>
                      <a:lnTo>
                        <a:pt x="-6" y="115801"/>
                      </a:lnTo>
                      <a:lnTo>
                        <a:pt x="19110" y="115801"/>
                      </a:lnTo>
                      <a:lnTo>
                        <a:pt x="19110" y="97809"/>
                      </a:lnTo>
                      <a:cubicBezTo>
                        <a:pt x="23674" y="104776"/>
                        <a:pt x="29032" y="109980"/>
                        <a:pt x="35183" y="113419"/>
                      </a:cubicBezTo>
                      <a:cubicBezTo>
                        <a:pt x="41357" y="116859"/>
                        <a:pt x="48479" y="118579"/>
                        <a:pt x="56549" y="118579"/>
                      </a:cubicBezTo>
                      <a:cubicBezTo>
                        <a:pt x="69844" y="118579"/>
                        <a:pt x="79898" y="114467"/>
                        <a:pt x="86711" y="106243"/>
                      </a:cubicBezTo>
                      <a:cubicBezTo>
                        <a:pt x="93546" y="98019"/>
                        <a:pt x="96964" y="85914"/>
                        <a:pt x="96964" y="69929"/>
                      </a:cubicBezTo>
                      <a:close/>
                    </a:path>
                  </a:pathLst>
                </a:custGeom>
                <a:solidFill>
                  <a:srgbClr val="000000"/>
                </a:solidFill>
                <a:ln w="2115" cap="flat">
                  <a:noFill/>
                  <a:prstDash val="solid"/>
                  <a:round/>
                </a:ln>
              </p:spPr>
              <p:txBody>
                <a:bodyPr rtlCol="0" anchor="ctr"/>
                <a:lstStyle/>
                <a:p>
                  <a:endParaRPr lang="en-US" sz="1200"/>
                </a:p>
              </p:txBody>
            </p:sp>
          </p:grpSp>
        </p:grpSp>
        <p:sp>
          <p:nvSpPr>
            <p:cNvPr id="57" name="Freeform: Shape 98">
              <a:extLst>
                <a:ext uri="{FF2B5EF4-FFF2-40B4-BE49-F238E27FC236}">
                  <a16:creationId xmlns:a16="http://schemas.microsoft.com/office/drawing/2014/main" id="{1C386211-53C6-72C0-8E47-6F73212678BE}"/>
                </a:ext>
              </a:extLst>
            </p:cNvPr>
            <p:cNvSpPr/>
            <p:nvPr/>
          </p:nvSpPr>
          <p:spPr>
            <a:xfrm>
              <a:off x="1696271" y="3223859"/>
              <a:ext cx="2438399" cy="21166"/>
            </a:xfrm>
            <a:custGeom>
              <a:avLst/>
              <a:gdLst>
                <a:gd name="connsiteX0" fmla="*/ 0 w 2438399"/>
                <a:gd name="connsiteY0" fmla="*/ 0 h 21166"/>
                <a:gd name="connsiteX1" fmla="*/ 101600 w 2438399"/>
                <a:gd name="connsiteY1" fmla="*/ 0 h 21166"/>
                <a:gd name="connsiteX2" fmla="*/ 304800 w 2438399"/>
                <a:gd name="connsiteY2" fmla="*/ 0 h 21166"/>
                <a:gd name="connsiteX3" fmla="*/ 609600 w 2438399"/>
                <a:gd name="connsiteY3" fmla="*/ 0 h 21166"/>
                <a:gd name="connsiteX4" fmla="*/ 914400 w 2438399"/>
                <a:gd name="connsiteY4" fmla="*/ 0 h 21166"/>
                <a:gd name="connsiteX5" fmla="*/ 1219200 w 2438399"/>
                <a:gd name="connsiteY5" fmla="*/ 0 h 21166"/>
                <a:gd name="connsiteX6" fmla="*/ 1524000 w 2438399"/>
                <a:gd name="connsiteY6" fmla="*/ 0 h 21166"/>
                <a:gd name="connsiteX7" fmla="*/ 1828800 w 2438399"/>
                <a:gd name="connsiteY7" fmla="*/ 0 h 21166"/>
                <a:gd name="connsiteX8" fmla="*/ 2133600 w 2438399"/>
                <a:gd name="connsiteY8" fmla="*/ 0 h 21166"/>
                <a:gd name="connsiteX9" fmla="*/ 2438400 w 2438399"/>
                <a:gd name="connsiteY9" fmla="*/ 0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21166">
                  <a:moveTo>
                    <a:pt x="0" y="0"/>
                  </a:moveTo>
                  <a:lnTo>
                    <a:pt x="101600" y="0"/>
                  </a:lnTo>
                  <a:lnTo>
                    <a:pt x="304800" y="0"/>
                  </a:lnTo>
                  <a:lnTo>
                    <a:pt x="609600" y="0"/>
                  </a:lnTo>
                  <a:lnTo>
                    <a:pt x="914400" y="0"/>
                  </a:lnTo>
                  <a:lnTo>
                    <a:pt x="1219200" y="0"/>
                  </a:lnTo>
                  <a:lnTo>
                    <a:pt x="1524000" y="0"/>
                  </a:lnTo>
                  <a:lnTo>
                    <a:pt x="1828800" y="0"/>
                  </a:lnTo>
                  <a:lnTo>
                    <a:pt x="2133600" y="0"/>
                  </a:lnTo>
                  <a:lnTo>
                    <a:pt x="2438400" y="0"/>
                  </a:lnTo>
                </a:path>
              </a:pathLst>
            </a:custGeom>
            <a:noFill/>
            <a:ln w="38100" cap="sq">
              <a:solidFill>
                <a:srgbClr val="0072B2"/>
              </a:solidFill>
              <a:prstDash val="solid"/>
              <a:round/>
            </a:ln>
          </p:spPr>
          <p:txBody>
            <a:bodyPr rtlCol="0" anchor="ctr"/>
            <a:lstStyle/>
            <a:p>
              <a:endParaRPr lang="en-US" sz="1200"/>
            </a:p>
          </p:txBody>
        </p:sp>
        <p:sp>
          <p:nvSpPr>
            <p:cNvPr id="58" name="Freeform: Shape 99">
              <a:extLst>
                <a:ext uri="{FF2B5EF4-FFF2-40B4-BE49-F238E27FC236}">
                  <a16:creationId xmlns:a16="http://schemas.microsoft.com/office/drawing/2014/main" id="{682E14EA-EAA4-EE71-A9C9-85B359BA6228}"/>
                </a:ext>
              </a:extLst>
            </p:cNvPr>
            <p:cNvSpPr/>
            <p:nvPr/>
          </p:nvSpPr>
          <p:spPr>
            <a:xfrm>
              <a:off x="1696271" y="3164928"/>
              <a:ext cx="2438399" cy="5426"/>
            </a:xfrm>
            <a:custGeom>
              <a:avLst/>
              <a:gdLst>
                <a:gd name="connsiteX0" fmla="*/ 0 w 2438399"/>
                <a:gd name="connsiteY0" fmla="*/ 0 h 5426"/>
                <a:gd name="connsiteX1" fmla="*/ 101600 w 2438399"/>
                <a:gd name="connsiteY1" fmla="*/ 193 h 5426"/>
                <a:gd name="connsiteX2" fmla="*/ 304800 w 2438399"/>
                <a:gd name="connsiteY2" fmla="*/ 624 h 5426"/>
                <a:gd name="connsiteX3" fmla="*/ 609600 w 2438399"/>
                <a:gd name="connsiteY3" fmla="*/ 2304 h 5426"/>
                <a:gd name="connsiteX4" fmla="*/ 914400 w 2438399"/>
                <a:gd name="connsiteY4" fmla="*/ 4659 h 5426"/>
                <a:gd name="connsiteX5" fmla="*/ 1219200 w 2438399"/>
                <a:gd name="connsiteY5" fmla="*/ 5349 h 5426"/>
                <a:gd name="connsiteX6" fmla="*/ 1524000 w 2438399"/>
                <a:gd name="connsiteY6" fmla="*/ 4283 h 5426"/>
                <a:gd name="connsiteX7" fmla="*/ 1828800 w 2438399"/>
                <a:gd name="connsiteY7" fmla="*/ 3958 h 5426"/>
                <a:gd name="connsiteX8" fmla="*/ 2133600 w 2438399"/>
                <a:gd name="connsiteY8" fmla="*/ 5426 h 5426"/>
                <a:gd name="connsiteX9" fmla="*/ 2438400 w 2438399"/>
                <a:gd name="connsiteY9" fmla="*/ 4462 h 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5426">
                  <a:moveTo>
                    <a:pt x="0" y="0"/>
                  </a:moveTo>
                  <a:lnTo>
                    <a:pt x="101600" y="193"/>
                  </a:lnTo>
                  <a:lnTo>
                    <a:pt x="304800" y="624"/>
                  </a:lnTo>
                  <a:lnTo>
                    <a:pt x="609600" y="2304"/>
                  </a:lnTo>
                  <a:lnTo>
                    <a:pt x="914400" y="4659"/>
                  </a:lnTo>
                  <a:lnTo>
                    <a:pt x="1219200" y="5349"/>
                  </a:lnTo>
                  <a:lnTo>
                    <a:pt x="1524000" y="4283"/>
                  </a:lnTo>
                  <a:lnTo>
                    <a:pt x="1828800" y="3958"/>
                  </a:lnTo>
                  <a:lnTo>
                    <a:pt x="2133600" y="5426"/>
                  </a:lnTo>
                  <a:lnTo>
                    <a:pt x="2438400" y="4462"/>
                  </a:lnTo>
                </a:path>
              </a:pathLst>
            </a:custGeom>
            <a:noFill/>
            <a:ln w="38100" cap="sq">
              <a:solidFill>
                <a:srgbClr val="E69F00"/>
              </a:solidFill>
              <a:prstDash val="solid"/>
              <a:round/>
            </a:ln>
          </p:spPr>
          <p:txBody>
            <a:bodyPr rtlCol="0" anchor="ctr"/>
            <a:lstStyle/>
            <a:p>
              <a:endParaRPr lang="en-US" sz="1200"/>
            </a:p>
          </p:txBody>
        </p:sp>
        <p:sp>
          <p:nvSpPr>
            <p:cNvPr id="59" name="Freeform: Shape 102">
              <a:extLst>
                <a:ext uri="{FF2B5EF4-FFF2-40B4-BE49-F238E27FC236}">
                  <a16:creationId xmlns:a16="http://schemas.microsoft.com/office/drawing/2014/main" id="{20A6B720-6422-464B-C04A-062E718643A0}"/>
                </a:ext>
              </a:extLst>
            </p:cNvPr>
            <p:cNvSpPr/>
            <p:nvPr/>
          </p:nvSpPr>
          <p:spPr>
            <a:xfrm>
              <a:off x="1696271" y="2437362"/>
              <a:ext cx="2438399" cy="2440135"/>
            </a:xfrm>
            <a:custGeom>
              <a:avLst/>
              <a:gdLst>
                <a:gd name="connsiteX0" fmla="*/ 0 w 2438399"/>
                <a:gd name="connsiteY0" fmla="*/ 0 h 2440135"/>
                <a:gd name="connsiteX1" fmla="*/ 101600 w 2438399"/>
                <a:gd name="connsiteY1" fmla="*/ 174665 h 2440135"/>
                <a:gd name="connsiteX2" fmla="*/ 304800 w 2438399"/>
                <a:gd name="connsiteY2" fmla="*/ 914574 h 2440135"/>
                <a:gd name="connsiteX3" fmla="*/ 609600 w 2438399"/>
                <a:gd name="connsiteY3" fmla="*/ 1573911 h 2440135"/>
                <a:gd name="connsiteX4" fmla="*/ 914400 w 2438399"/>
                <a:gd name="connsiteY4" fmla="*/ 1463800 h 2440135"/>
                <a:gd name="connsiteX5" fmla="*/ 1219200 w 2438399"/>
                <a:gd name="connsiteY5" fmla="*/ 1592961 h 2440135"/>
                <a:gd name="connsiteX6" fmla="*/ 1524000 w 2438399"/>
                <a:gd name="connsiteY6" fmla="*/ 2067797 h 2440135"/>
                <a:gd name="connsiteX7" fmla="*/ 1828800 w 2438399"/>
                <a:gd name="connsiteY7" fmla="*/ 2440135 h 2440135"/>
                <a:gd name="connsiteX8" fmla="*/ 2133600 w 2438399"/>
                <a:gd name="connsiteY8" fmla="*/ 1972624 h 2440135"/>
                <a:gd name="connsiteX9" fmla="*/ 2438400 w 2438399"/>
                <a:gd name="connsiteY9" fmla="*/ 1483148 h 244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2440135">
                  <a:moveTo>
                    <a:pt x="0" y="0"/>
                  </a:moveTo>
                  <a:lnTo>
                    <a:pt x="101600" y="174665"/>
                  </a:lnTo>
                  <a:lnTo>
                    <a:pt x="304800" y="914574"/>
                  </a:lnTo>
                  <a:lnTo>
                    <a:pt x="609600" y="1573911"/>
                  </a:lnTo>
                  <a:lnTo>
                    <a:pt x="914400" y="1463800"/>
                  </a:lnTo>
                  <a:lnTo>
                    <a:pt x="1219200" y="1592961"/>
                  </a:lnTo>
                  <a:lnTo>
                    <a:pt x="1524000" y="2067797"/>
                  </a:lnTo>
                  <a:lnTo>
                    <a:pt x="1828800" y="2440135"/>
                  </a:lnTo>
                  <a:lnTo>
                    <a:pt x="2133600" y="1972624"/>
                  </a:lnTo>
                  <a:lnTo>
                    <a:pt x="2438400" y="1483148"/>
                  </a:lnTo>
                </a:path>
              </a:pathLst>
            </a:custGeom>
            <a:noFill/>
            <a:ln w="38100" cap="flat">
              <a:solidFill>
                <a:srgbClr val="009E73">
                  <a:alpha val="25098"/>
                </a:srgbClr>
              </a:solidFill>
              <a:custDash>
                <a:ds d="75000" sp="123750"/>
              </a:custDash>
              <a:round/>
            </a:ln>
          </p:spPr>
          <p:txBody>
            <a:bodyPr rtlCol="0" anchor="ctr"/>
            <a:lstStyle/>
            <a:p>
              <a:endParaRPr lang="en-US" sz="1200"/>
            </a:p>
          </p:txBody>
        </p:sp>
        <p:sp>
          <p:nvSpPr>
            <p:cNvPr id="60" name="Freeform: Shape 103">
              <a:extLst>
                <a:ext uri="{FF2B5EF4-FFF2-40B4-BE49-F238E27FC236}">
                  <a16:creationId xmlns:a16="http://schemas.microsoft.com/office/drawing/2014/main" id="{EFA568BE-2976-A622-0A79-BDC0EFC8462E}"/>
                </a:ext>
              </a:extLst>
            </p:cNvPr>
            <p:cNvSpPr/>
            <p:nvPr/>
          </p:nvSpPr>
          <p:spPr>
            <a:xfrm>
              <a:off x="1696271" y="3264371"/>
              <a:ext cx="2438399" cy="134902"/>
            </a:xfrm>
            <a:custGeom>
              <a:avLst/>
              <a:gdLst>
                <a:gd name="connsiteX0" fmla="*/ 0 w 2438399"/>
                <a:gd name="connsiteY0" fmla="*/ 0 h 134902"/>
                <a:gd name="connsiteX1" fmla="*/ 101600 w 2438399"/>
                <a:gd name="connsiteY1" fmla="*/ 123471 h 134902"/>
                <a:gd name="connsiteX2" fmla="*/ 304800 w 2438399"/>
                <a:gd name="connsiteY2" fmla="*/ 132576 h 134902"/>
                <a:gd name="connsiteX3" fmla="*/ 609600 w 2438399"/>
                <a:gd name="connsiteY3" fmla="*/ 134902 h 134902"/>
                <a:gd name="connsiteX4" fmla="*/ 914400 w 2438399"/>
                <a:gd name="connsiteY4" fmla="*/ 132924 h 134902"/>
                <a:gd name="connsiteX5" fmla="*/ 1219200 w 2438399"/>
                <a:gd name="connsiteY5" fmla="*/ 129328 h 134902"/>
                <a:gd name="connsiteX6" fmla="*/ 1524000 w 2438399"/>
                <a:gd name="connsiteY6" fmla="*/ 131600 h 134902"/>
                <a:gd name="connsiteX7" fmla="*/ 1828800 w 2438399"/>
                <a:gd name="connsiteY7" fmla="*/ 131439 h 134902"/>
                <a:gd name="connsiteX8" fmla="*/ 2133600 w 2438399"/>
                <a:gd name="connsiteY8" fmla="*/ 131788 h 134902"/>
                <a:gd name="connsiteX9" fmla="*/ 2438400 w 2438399"/>
                <a:gd name="connsiteY9" fmla="*/ 124943 h 1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134902">
                  <a:moveTo>
                    <a:pt x="0" y="0"/>
                  </a:moveTo>
                  <a:lnTo>
                    <a:pt x="101600" y="123471"/>
                  </a:lnTo>
                  <a:lnTo>
                    <a:pt x="304800" y="132576"/>
                  </a:lnTo>
                  <a:lnTo>
                    <a:pt x="609600" y="134902"/>
                  </a:lnTo>
                  <a:lnTo>
                    <a:pt x="914400" y="132924"/>
                  </a:lnTo>
                  <a:lnTo>
                    <a:pt x="1219200" y="129328"/>
                  </a:lnTo>
                  <a:lnTo>
                    <a:pt x="1524000" y="131600"/>
                  </a:lnTo>
                  <a:lnTo>
                    <a:pt x="1828800" y="131439"/>
                  </a:lnTo>
                  <a:lnTo>
                    <a:pt x="2133600" y="131788"/>
                  </a:lnTo>
                  <a:lnTo>
                    <a:pt x="2438400" y="124943"/>
                  </a:lnTo>
                </a:path>
              </a:pathLst>
            </a:custGeom>
            <a:noFill/>
            <a:ln w="38100" cap="flat">
              <a:solidFill>
                <a:srgbClr val="009E73"/>
              </a:solidFill>
              <a:custDash>
                <a:ds d="75000" sp="123750"/>
              </a:custDash>
              <a:round/>
            </a:ln>
          </p:spPr>
          <p:txBody>
            <a:bodyPr rtlCol="0" anchor="ctr"/>
            <a:lstStyle/>
            <a:p>
              <a:endParaRPr lang="en-US" sz="1200"/>
            </a:p>
          </p:txBody>
        </p:sp>
        <p:sp>
          <p:nvSpPr>
            <p:cNvPr id="61" name="Rectangle 60">
              <a:extLst>
                <a:ext uri="{FF2B5EF4-FFF2-40B4-BE49-F238E27FC236}">
                  <a16:creationId xmlns:a16="http://schemas.microsoft.com/office/drawing/2014/main" id="{1A10903B-8604-EF53-7179-CB3DEDE6A196}"/>
                </a:ext>
              </a:extLst>
            </p:cNvPr>
            <p:cNvSpPr/>
            <p:nvPr/>
          </p:nvSpPr>
          <p:spPr>
            <a:xfrm>
              <a:off x="1704339" y="4746172"/>
              <a:ext cx="2429013" cy="386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Freeform: Shape 112">
              <a:extLst>
                <a:ext uri="{FF2B5EF4-FFF2-40B4-BE49-F238E27FC236}">
                  <a16:creationId xmlns:a16="http://schemas.microsoft.com/office/drawing/2014/main" id="{C64E5940-3AD4-0F47-6C8F-C08E8A1E5D3F}"/>
                </a:ext>
              </a:extLst>
            </p:cNvPr>
            <p:cNvSpPr/>
            <p:nvPr/>
          </p:nvSpPr>
          <p:spPr>
            <a:xfrm>
              <a:off x="1696271" y="2609298"/>
              <a:ext cx="2438399" cy="604799"/>
            </a:xfrm>
            <a:custGeom>
              <a:avLst/>
              <a:gdLst>
                <a:gd name="connsiteX0" fmla="*/ 0 w 2438399"/>
                <a:gd name="connsiteY0" fmla="*/ 0 h 604799"/>
                <a:gd name="connsiteX1" fmla="*/ 101600 w 2438399"/>
                <a:gd name="connsiteY1" fmla="*/ 126239 h 604799"/>
                <a:gd name="connsiteX2" fmla="*/ 304800 w 2438399"/>
                <a:gd name="connsiteY2" fmla="*/ 442073 h 604799"/>
                <a:gd name="connsiteX3" fmla="*/ 609600 w 2438399"/>
                <a:gd name="connsiteY3" fmla="*/ 577258 h 604799"/>
                <a:gd name="connsiteX4" fmla="*/ 914400 w 2438399"/>
                <a:gd name="connsiteY4" fmla="*/ 591461 h 604799"/>
                <a:gd name="connsiteX5" fmla="*/ 1219200 w 2438399"/>
                <a:gd name="connsiteY5" fmla="*/ 603802 h 604799"/>
                <a:gd name="connsiteX6" fmla="*/ 1524000 w 2438399"/>
                <a:gd name="connsiteY6" fmla="*/ 600364 h 604799"/>
                <a:gd name="connsiteX7" fmla="*/ 1828800 w 2438399"/>
                <a:gd name="connsiteY7" fmla="*/ 589598 h 604799"/>
                <a:gd name="connsiteX8" fmla="*/ 2133600 w 2438399"/>
                <a:gd name="connsiteY8" fmla="*/ 590434 h 604799"/>
                <a:gd name="connsiteX9" fmla="*/ 2438400 w 2438399"/>
                <a:gd name="connsiteY9" fmla="*/ 604800 h 60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604799">
                  <a:moveTo>
                    <a:pt x="0" y="0"/>
                  </a:moveTo>
                  <a:lnTo>
                    <a:pt x="101600" y="126239"/>
                  </a:lnTo>
                  <a:lnTo>
                    <a:pt x="304800" y="442073"/>
                  </a:lnTo>
                  <a:lnTo>
                    <a:pt x="609600" y="577258"/>
                  </a:lnTo>
                  <a:lnTo>
                    <a:pt x="914400" y="591461"/>
                  </a:lnTo>
                  <a:lnTo>
                    <a:pt x="1219200" y="603802"/>
                  </a:lnTo>
                  <a:lnTo>
                    <a:pt x="1524000" y="600364"/>
                  </a:lnTo>
                  <a:lnTo>
                    <a:pt x="1828800" y="589598"/>
                  </a:lnTo>
                  <a:lnTo>
                    <a:pt x="2133600" y="590434"/>
                  </a:lnTo>
                  <a:lnTo>
                    <a:pt x="2438400" y="604800"/>
                  </a:lnTo>
                </a:path>
              </a:pathLst>
            </a:custGeom>
            <a:noFill/>
            <a:ln w="38100" cap="flat">
              <a:solidFill>
                <a:srgbClr val="0072B2"/>
              </a:solidFill>
              <a:custDash>
                <a:ds d="75000" sp="123750"/>
              </a:custDash>
              <a:round/>
            </a:ln>
          </p:spPr>
          <p:txBody>
            <a:bodyPr rtlCol="0" anchor="ctr"/>
            <a:lstStyle/>
            <a:p>
              <a:endParaRPr lang="en-US" sz="1200"/>
            </a:p>
          </p:txBody>
        </p:sp>
        <p:sp>
          <p:nvSpPr>
            <p:cNvPr id="63" name="Freeform: Shape 113">
              <a:extLst>
                <a:ext uri="{FF2B5EF4-FFF2-40B4-BE49-F238E27FC236}">
                  <a16:creationId xmlns:a16="http://schemas.microsoft.com/office/drawing/2014/main" id="{D71BC212-51AC-9EFC-04A2-273097AB1299}"/>
                </a:ext>
              </a:extLst>
            </p:cNvPr>
            <p:cNvSpPr/>
            <p:nvPr/>
          </p:nvSpPr>
          <p:spPr>
            <a:xfrm>
              <a:off x="1696271" y="2779525"/>
              <a:ext cx="2438399" cy="524348"/>
            </a:xfrm>
            <a:custGeom>
              <a:avLst/>
              <a:gdLst>
                <a:gd name="connsiteX0" fmla="*/ 0 w 2438399"/>
                <a:gd name="connsiteY0" fmla="*/ 0 h 524348"/>
                <a:gd name="connsiteX1" fmla="*/ 101600 w 2438399"/>
                <a:gd name="connsiteY1" fmla="*/ 121756 h 524348"/>
                <a:gd name="connsiteX2" fmla="*/ 304800 w 2438399"/>
                <a:gd name="connsiteY2" fmla="*/ 375148 h 524348"/>
                <a:gd name="connsiteX3" fmla="*/ 609600 w 2438399"/>
                <a:gd name="connsiteY3" fmla="*/ 481659 h 524348"/>
                <a:gd name="connsiteX4" fmla="*/ 914400 w 2438399"/>
                <a:gd name="connsiteY4" fmla="*/ 496820 h 524348"/>
                <a:gd name="connsiteX5" fmla="*/ 1219200 w 2438399"/>
                <a:gd name="connsiteY5" fmla="*/ 502137 h 524348"/>
                <a:gd name="connsiteX6" fmla="*/ 1524000 w 2438399"/>
                <a:gd name="connsiteY6" fmla="*/ 499001 h 524348"/>
                <a:gd name="connsiteX7" fmla="*/ 1828800 w 2438399"/>
                <a:gd name="connsiteY7" fmla="*/ 493977 h 524348"/>
                <a:gd name="connsiteX8" fmla="*/ 2133600 w 2438399"/>
                <a:gd name="connsiteY8" fmla="*/ 503803 h 524348"/>
                <a:gd name="connsiteX9" fmla="*/ 2438400 w 2438399"/>
                <a:gd name="connsiteY9" fmla="*/ 524349 h 52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524348">
                  <a:moveTo>
                    <a:pt x="0" y="0"/>
                  </a:moveTo>
                  <a:lnTo>
                    <a:pt x="101600" y="121756"/>
                  </a:lnTo>
                  <a:lnTo>
                    <a:pt x="304800" y="375148"/>
                  </a:lnTo>
                  <a:lnTo>
                    <a:pt x="609600" y="481659"/>
                  </a:lnTo>
                  <a:lnTo>
                    <a:pt x="914400" y="496820"/>
                  </a:lnTo>
                  <a:lnTo>
                    <a:pt x="1219200" y="502137"/>
                  </a:lnTo>
                  <a:lnTo>
                    <a:pt x="1524000" y="499001"/>
                  </a:lnTo>
                  <a:lnTo>
                    <a:pt x="1828800" y="493977"/>
                  </a:lnTo>
                  <a:lnTo>
                    <a:pt x="2133600" y="503803"/>
                  </a:lnTo>
                  <a:lnTo>
                    <a:pt x="2438400" y="524349"/>
                  </a:lnTo>
                </a:path>
              </a:pathLst>
            </a:custGeom>
            <a:noFill/>
            <a:ln w="38100" cap="flat">
              <a:solidFill>
                <a:srgbClr val="D55E00"/>
              </a:solidFill>
              <a:custDash>
                <a:ds d="75000" sp="123750"/>
              </a:custDash>
              <a:round/>
            </a:ln>
          </p:spPr>
          <p:txBody>
            <a:bodyPr rtlCol="0" anchor="ctr"/>
            <a:lstStyle/>
            <a:p>
              <a:endParaRPr lang="en-US" sz="1200"/>
            </a:p>
          </p:txBody>
        </p:sp>
        <p:sp>
          <p:nvSpPr>
            <p:cNvPr id="128" name="Freeform: Shape 115">
              <a:extLst>
                <a:ext uri="{FF2B5EF4-FFF2-40B4-BE49-F238E27FC236}">
                  <a16:creationId xmlns:a16="http://schemas.microsoft.com/office/drawing/2014/main" id="{496D3512-3510-5DF2-A099-9B06C77FE5E7}"/>
                </a:ext>
              </a:extLst>
            </p:cNvPr>
            <p:cNvSpPr/>
            <p:nvPr/>
          </p:nvSpPr>
          <p:spPr>
            <a:xfrm>
              <a:off x="1696271" y="1081254"/>
              <a:ext cx="21166" cy="3657600"/>
            </a:xfrm>
            <a:custGeom>
              <a:avLst/>
              <a:gdLst>
                <a:gd name="connsiteX0" fmla="*/ 0 w 21166"/>
                <a:gd name="connsiteY0" fmla="*/ 3657600 h 3657600"/>
                <a:gd name="connsiteX1" fmla="*/ 0 w 21166"/>
                <a:gd name="connsiteY1" fmla="*/ 0 h 3657600"/>
              </a:gdLst>
              <a:ahLst/>
              <a:cxnLst>
                <a:cxn ang="0">
                  <a:pos x="connsiteX0" y="connsiteY0"/>
                </a:cxn>
                <a:cxn ang="0">
                  <a:pos x="connsiteX1" y="connsiteY1"/>
                </a:cxn>
              </a:cxnLst>
              <a:rect l="l" t="t" r="r" b="b"/>
              <a:pathLst>
                <a:path w="21166" h="3657600">
                  <a:moveTo>
                    <a:pt x="0" y="3657600"/>
                  </a:moveTo>
                  <a:lnTo>
                    <a:pt x="0" y="0"/>
                  </a:lnTo>
                </a:path>
              </a:pathLst>
            </a:custGeom>
            <a:noFill/>
            <a:ln w="16920" cap="sq">
              <a:solidFill>
                <a:srgbClr val="000000"/>
              </a:solidFill>
              <a:prstDash val="solid"/>
              <a:miter/>
            </a:ln>
          </p:spPr>
          <p:txBody>
            <a:bodyPr rtlCol="0" anchor="ctr"/>
            <a:lstStyle/>
            <a:p>
              <a:endParaRPr lang="en-US" sz="1200"/>
            </a:p>
          </p:txBody>
        </p:sp>
        <p:sp>
          <p:nvSpPr>
            <p:cNvPr id="129" name="Freeform: Shape 116">
              <a:extLst>
                <a:ext uri="{FF2B5EF4-FFF2-40B4-BE49-F238E27FC236}">
                  <a16:creationId xmlns:a16="http://schemas.microsoft.com/office/drawing/2014/main" id="{B9D2DFF6-D129-D879-93EF-5094F72F413B}"/>
                </a:ext>
              </a:extLst>
            </p:cNvPr>
            <p:cNvSpPr/>
            <p:nvPr/>
          </p:nvSpPr>
          <p:spPr>
            <a:xfrm>
              <a:off x="4134671" y="1081254"/>
              <a:ext cx="21166" cy="3657600"/>
            </a:xfrm>
            <a:custGeom>
              <a:avLst/>
              <a:gdLst>
                <a:gd name="connsiteX0" fmla="*/ 0 w 21166"/>
                <a:gd name="connsiteY0" fmla="*/ 3657600 h 3657600"/>
                <a:gd name="connsiteX1" fmla="*/ 0 w 21166"/>
                <a:gd name="connsiteY1" fmla="*/ 0 h 3657600"/>
              </a:gdLst>
              <a:ahLst/>
              <a:cxnLst>
                <a:cxn ang="0">
                  <a:pos x="connsiteX0" y="connsiteY0"/>
                </a:cxn>
                <a:cxn ang="0">
                  <a:pos x="connsiteX1" y="connsiteY1"/>
                </a:cxn>
              </a:cxnLst>
              <a:rect l="l" t="t" r="r" b="b"/>
              <a:pathLst>
                <a:path w="21166" h="3657600">
                  <a:moveTo>
                    <a:pt x="0" y="3657600"/>
                  </a:moveTo>
                  <a:lnTo>
                    <a:pt x="0" y="0"/>
                  </a:lnTo>
                </a:path>
              </a:pathLst>
            </a:custGeom>
            <a:noFill/>
            <a:ln w="16920" cap="sq">
              <a:solidFill>
                <a:srgbClr val="000000"/>
              </a:solidFill>
              <a:prstDash val="solid"/>
              <a:miter/>
            </a:ln>
          </p:spPr>
          <p:txBody>
            <a:bodyPr rtlCol="0" anchor="ctr"/>
            <a:lstStyle/>
            <a:p>
              <a:endParaRPr lang="en-US" sz="1200"/>
            </a:p>
          </p:txBody>
        </p:sp>
        <p:sp>
          <p:nvSpPr>
            <p:cNvPr id="130" name="Freeform: Shape 117">
              <a:extLst>
                <a:ext uri="{FF2B5EF4-FFF2-40B4-BE49-F238E27FC236}">
                  <a16:creationId xmlns:a16="http://schemas.microsoft.com/office/drawing/2014/main" id="{6A6EAACE-E280-8F36-1622-81F3A15573E5}"/>
                </a:ext>
              </a:extLst>
            </p:cNvPr>
            <p:cNvSpPr/>
            <p:nvPr/>
          </p:nvSpPr>
          <p:spPr>
            <a:xfrm>
              <a:off x="1696271" y="4738854"/>
              <a:ext cx="2438399" cy="21166"/>
            </a:xfrm>
            <a:custGeom>
              <a:avLst/>
              <a:gdLst>
                <a:gd name="connsiteX0" fmla="*/ 0 w 2438399"/>
                <a:gd name="connsiteY0" fmla="*/ 0 h 21166"/>
                <a:gd name="connsiteX1" fmla="*/ 2438400 w 2438399"/>
                <a:gd name="connsiteY1" fmla="*/ 0 h 21166"/>
              </a:gdLst>
              <a:ahLst/>
              <a:cxnLst>
                <a:cxn ang="0">
                  <a:pos x="connsiteX0" y="connsiteY0"/>
                </a:cxn>
                <a:cxn ang="0">
                  <a:pos x="connsiteX1" y="connsiteY1"/>
                </a:cxn>
              </a:cxnLst>
              <a:rect l="l" t="t" r="r" b="b"/>
              <a:pathLst>
                <a:path w="2438399" h="21166">
                  <a:moveTo>
                    <a:pt x="0" y="0"/>
                  </a:moveTo>
                  <a:lnTo>
                    <a:pt x="2438400" y="0"/>
                  </a:lnTo>
                </a:path>
              </a:pathLst>
            </a:custGeom>
            <a:noFill/>
            <a:ln w="16920" cap="sq">
              <a:solidFill>
                <a:srgbClr val="000000"/>
              </a:solidFill>
              <a:prstDash val="solid"/>
              <a:miter/>
            </a:ln>
          </p:spPr>
          <p:txBody>
            <a:bodyPr rtlCol="0" anchor="ctr"/>
            <a:lstStyle/>
            <a:p>
              <a:endParaRPr lang="en-US" sz="1200"/>
            </a:p>
          </p:txBody>
        </p:sp>
        <p:sp>
          <p:nvSpPr>
            <p:cNvPr id="131" name="Freeform: Shape 118">
              <a:extLst>
                <a:ext uri="{FF2B5EF4-FFF2-40B4-BE49-F238E27FC236}">
                  <a16:creationId xmlns:a16="http://schemas.microsoft.com/office/drawing/2014/main" id="{F605744C-E0A4-AA88-AAC9-F47235C4C076}"/>
                </a:ext>
              </a:extLst>
            </p:cNvPr>
            <p:cNvSpPr/>
            <p:nvPr/>
          </p:nvSpPr>
          <p:spPr>
            <a:xfrm>
              <a:off x="1696271" y="1081254"/>
              <a:ext cx="2438399" cy="21166"/>
            </a:xfrm>
            <a:custGeom>
              <a:avLst/>
              <a:gdLst>
                <a:gd name="connsiteX0" fmla="*/ 0 w 2438399"/>
                <a:gd name="connsiteY0" fmla="*/ 0 h 21166"/>
                <a:gd name="connsiteX1" fmla="*/ 2438400 w 2438399"/>
                <a:gd name="connsiteY1" fmla="*/ 0 h 21166"/>
              </a:gdLst>
              <a:ahLst/>
              <a:cxnLst>
                <a:cxn ang="0">
                  <a:pos x="connsiteX0" y="connsiteY0"/>
                </a:cxn>
                <a:cxn ang="0">
                  <a:pos x="connsiteX1" y="connsiteY1"/>
                </a:cxn>
              </a:cxnLst>
              <a:rect l="l" t="t" r="r" b="b"/>
              <a:pathLst>
                <a:path w="2438399" h="21166">
                  <a:moveTo>
                    <a:pt x="0" y="0"/>
                  </a:moveTo>
                  <a:lnTo>
                    <a:pt x="2438400" y="0"/>
                  </a:lnTo>
                </a:path>
              </a:pathLst>
            </a:custGeom>
            <a:noFill/>
            <a:ln w="16920" cap="sq">
              <a:solidFill>
                <a:srgbClr val="000000"/>
              </a:solidFill>
              <a:prstDash val="solid"/>
              <a:miter/>
            </a:ln>
          </p:spPr>
          <p:txBody>
            <a:bodyPr rtlCol="0" anchor="ctr"/>
            <a:lstStyle/>
            <a:p>
              <a:endParaRPr lang="en-US" sz="1200"/>
            </a:p>
          </p:txBody>
        </p:sp>
        <p:grpSp>
          <p:nvGrpSpPr>
            <p:cNvPr id="132" name="Graphic 6">
              <a:extLst>
                <a:ext uri="{FF2B5EF4-FFF2-40B4-BE49-F238E27FC236}">
                  <a16:creationId xmlns:a16="http://schemas.microsoft.com/office/drawing/2014/main" id="{A32E3F1A-ED02-ECD8-7FD5-AFE5E1985C8E}"/>
                </a:ext>
              </a:extLst>
            </p:cNvPr>
            <p:cNvGrpSpPr/>
            <p:nvPr/>
          </p:nvGrpSpPr>
          <p:grpSpPr>
            <a:xfrm>
              <a:off x="5300491" y="4738854"/>
              <a:ext cx="106660" cy="312008"/>
              <a:chOff x="4823419" y="4884626"/>
              <a:chExt cx="106660" cy="312008"/>
            </a:xfrm>
            <a:solidFill>
              <a:srgbClr val="000000"/>
            </a:solidFill>
          </p:grpSpPr>
          <p:sp>
            <p:nvSpPr>
              <p:cNvPr id="133" name="Freeform: Shape 123">
                <a:extLst>
                  <a:ext uri="{FF2B5EF4-FFF2-40B4-BE49-F238E27FC236}">
                    <a16:creationId xmlns:a16="http://schemas.microsoft.com/office/drawing/2014/main" id="{6021C1D1-A803-4756-3450-17B4E9F2D50B}"/>
                  </a:ext>
                </a:extLst>
              </p:cNvPr>
              <p:cNvSpPr/>
              <p:nvPr/>
            </p:nvSpPr>
            <p:spPr>
              <a:xfrm>
                <a:off x="4876799" y="4884626"/>
                <a:ext cx="21166" cy="74083"/>
              </a:xfrm>
              <a:custGeom>
                <a:avLst/>
                <a:gdLst>
                  <a:gd name="connsiteX0" fmla="*/ 230 w 21166"/>
                  <a:gd name="connsiteY0" fmla="*/ 184 h 74083"/>
                  <a:gd name="connsiteX1" fmla="*/ 230 w 21166"/>
                  <a:gd name="connsiteY1" fmla="*/ 74267 h 74083"/>
                </a:gdLst>
                <a:ahLst/>
                <a:cxnLst>
                  <a:cxn ang="0">
                    <a:pos x="connsiteX0" y="connsiteY0"/>
                  </a:cxn>
                  <a:cxn ang="0">
                    <a:pos x="connsiteX1" y="connsiteY1"/>
                  </a:cxn>
                </a:cxnLst>
                <a:rect l="l" t="t" r="r" b="b"/>
                <a:pathLst>
                  <a:path w="21166" h="74083">
                    <a:moveTo>
                      <a:pt x="230" y="184"/>
                    </a:moveTo>
                    <a:lnTo>
                      <a:pt x="230" y="74267"/>
                    </a:lnTo>
                  </a:path>
                </a:pathLst>
              </a:custGeom>
              <a:solidFill>
                <a:srgbClr val="000000"/>
              </a:solidFill>
              <a:ln w="16920" cap="flat">
                <a:solidFill>
                  <a:srgbClr val="000000"/>
                </a:solidFill>
                <a:prstDash val="solid"/>
                <a:round/>
              </a:ln>
            </p:spPr>
            <p:txBody>
              <a:bodyPr rtlCol="0" anchor="ctr"/>
              <a:lstStyle/>
              <a:p>
                <a:endParaRPr lang="en-US" sz="1200"/>
              </a:p>
            </p:txBody>
          </p:sp>
          <p:sp>
            <p:nvSpPr>
              <p:cNvPr id="134" name="Freeform: Shape 124">
                <a:extLst>
                  <a:ext uri="{FF2B5EF4-FFF2-40B4-BE49-F238E27FC236}">
                    <a16:creationId xmlns:a16="http://schemas.microsoft.com/office/drawing/2014/main" id="{77A868EC-C336-9D86-5880-E969FDAB58B3}"/>
                  </a:ext>
                </a:extLst>
              </p:cNvPr>
              <p:cNvSpPr/>
              <p:nvPr/>
            </p:nvSpPr>
            <p:spPr>
              <a:xfrm flipV="1">
                <a:off x="4823419" y="5036529"/>
                <a:ext cx="106660" cy="160105"/>
              </a:xfrm>
              <a:custGeom>
                <a:avLst/>
                <a:gdLst>
                  <a:gd name="connsiteX0" fmla="*/ 53512 w 106660"/>
                  <a:gd name="connsiteY0" fmla="*/ 143728 h 160105"/>
                  <a:gd name="connsiteX1" fmla="*/ 29270 w 106660"/>
                  <a:gd name="connsiteY1" fmla="*/ 127853 h 160105"/>
                  <a:gd name="connsiteX2" fmla="*/ 21167 w 106660"/>
                  <a:gd name="connsiteY2" fmla="*/ 80162 h 160105"/>
                  <a:gd name="connsiteX3" fmla="*/ 29270 w 106660"/>
                  <a:gd name="connsiteY3" fmla="*/ 32570 h 160105"/>
                  <a:gd name="connsiteX4" fmla="*/ 53512 w 106660"/>
                  <a:gd name="connsiteY4" fmla="*/ 16695 h 160105"/>
                  <a:gd name="connsiteX5" fmla="*/ 77854 w 106660"/>
                  <a:gd name="connsiteY5" fmla="*/ 32570 h 160105"/>
                  <a:gd name="connsiteX6" fmla="*/ 85990 w 106660"/>
                  <a:gd name="connsiteY6" fmla="*/ 80162 h 160105"/>
                  <a:gd name="connsiteX7" fmla="*/ 77854 w 106660"/>
                  <a:gd name="connsiteY7" fmla="*/ 127853 h 160105"/>
                  <a:gd name="connsiteX8" fmla="*/ 53512 w 106660"/>
                  <a:gd name="connsiteY8" fmla="*/ 143728 h 160105"/>
                  <a:gd name="connsiteX9" fmla="*/ 53512 w 106660"/>
                  <a:gd name="connsiteY9" fmla="*/ 160264 h 160105"/>
                  <a:gd name="connsiteX10" fmla="*/ 93167 w 106660"/>
                  <a:gd name="connsiteY10" fmla="*/ 139726 h 160105"/>
                  <a:gd name="connsiteX11" fmla="*/ 106859 w 106660"/>
                  <a:gd name="connsiteY11" fmla="*/ 80162 h 160105"/>
                  <a:gd name="connsiteX12" fmla="*/ 93167 w 106660"/>
                  <a:gd name="connsiteY12" fmla="*/ 20663 h 160105"/>
                  <a:gd name="connsiteX13" fmla="*/ 53512 w 106660"/>
                  <a:gd name="connsiteY13" fmla="*/ 158 h 160105"/>
                  <a:gd name="connsiteX14" fmla="*/ 13891 w 106660"/>
                  <a:gd name="connsiteY14" fmla="*/ 20663 h 160105"/>
                  <a:gd name="connsiteX15" fmla="*/ 199 w 106660"/>
                  <a:gd name="connsiteY15" fmla="*/ 80162 h 160105"/>
                  <a:gd name="connsiteX16" fmla="*/ 13891 w 106660"/>
                  <a:gd name="connsiteY16" fmla="*/ 139726 h 160105"/>
                  <a:gd name="connsiteX17" fmla="*/ 53512 w 106660"/>
                  <a:gd name="connsiteY17" fmla="*/ 160264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512" y="143728"/>
                    </a:moveTo>
                    <a:cubicBezTo>
                      <a:pt x="42774" y="143728"/>
                      <a:pt x="34694" y="138436"/>
                      <a:pt x="29270" y="127853"/>
                    </a:cubicBezTo>
                    <a:cubicBezTo>
                      <a:pt x="23868" y="117291"/>
                      <a:pt x="21167" y="101394"/>
                      <a:pt x="21167" y="80162"/>
                    </a:cubicBezTo>
                    <a:cubicBezTo>
                      <a:pt x="21167" y="59017"/>
                      <a:pt x="23868" y="43153"/>
                      <a:pt x="29270" y="32570"/>
                    </a:cubicBezTo>
                    <a:cubicBezTo>
                      <a:pt x="34694" y="21986"/>
                      <a:pt x="42774" y="16695"/>
                      <a:pt x="53512" y="16695"/>
                    </a:cubicBezTo>
                    <a:cubicBezTo>
                      <a:pt x="64338" y="16695"/>
                      <a:pt x="72452" y="21986"/>
                      <a:pt x="77854" y="32570"/>
                    </a:cubicBezTo>
                    <a:cubicBezTo>
                      <a:pt x="83278" y="43153"/>
                      <a:pt x="85990" y="59017"/>
                      <a:pt x="85990" y="80162"/>
                    </a:cubicBezTo>
                    <a:cubicBezTo>
                      <a:pt x="85990" y="101394"/>
                      <a:pt x="83278" y="117291"/>
                      <a:pt x="77854" y="127853"/>
                    </a:cubicBezTo>
                    <a:cubicBezTo>
                      <a:pt x="72452" y="138436"/>
                      <a:pt x="64338" y="143728"/>
                      <a:pt x="53512" y="143728"/>
                    </a:cubicBezTo>
                    <a:close/>
                    <a:moveTo>
                      <a:pt x="53512" y="160264"/>
                    </a:moveTo>
                    <a:cubicBezTo>
                      <a:pt x="70820" y="160264"/>
                      <a:pt x="84038" y="153418"/>
                      <a:pt x="93167" y="139726"/>
                    </a:cubicBezTo>
                    <a:cubicBezTo>
                      <a:pt x="102295" y="126056"/>
                      <a:pt x="106859" y="106201"/>
                      <a:pt x="106859" y="80162"/>
                    </a:cubicBezTo>
                    <a:cubicBezTo>
                      <a:pt x="106859" y="54188"/>
                      <a:pt x="102295" y="34356"/>
                      <a:pt x="93167" y="20663"/>
                    </a:cubicBezTo>
                    <a:cubicBezTo>
                      <a:pt x="84038" y="6993"/>
                      <a:pt x="70820" y="158"/>
                      <a:pt x="53512" y="158"/>
                    </a:cubicBezTo>
                    <a:cubicBezTo>
                      <a:pt x="36226" y="158"/>
                      <a:pt x="23019" y="6993"/>
                      <a:pt x="13891" y="20663"/>
                    </a:cubicBezTo>
                    <a:cubicBezTo>
                      <a:pt x="4763" y="34356"/>
                      <a:pt x="199" y="54188"/>
                      <a:pt x="199" y="80162"/>
                    </a:cubicBezTo>
                    <a:cubicBezTo>
                      <a:pt x="199" y="106201"/>
                      <a:pt x="4763" y="126056"/>
                      <a:pt x="13891" y="139726"/>
                    </a:cubicBezTo>
                    <a:cubicBezTo>
                      <a:pt x="23019" y="153418"/>
                      <a:pt x="36226" y="160264"/>
                      <a:pt x="53512" y="160264"/>
                    </a:cubicBezTo>
                    <a:close/>
                  </a:path>
                </a:pathLst>
              </a:custGeom>
              <a:solidFill>
                <a:srgbClr val="000000"/>
              </a:solidFill>
              <a:ln w="2115" cap="flat">
                <a:noFill/>
                <a:prstDash val="solid"/>
                <a:round/>
              </a:ln>
            </p:spPr>
            <p:txBody>
              <a:bodyPr rtlCol="0" anchor="ctr"/>
              <a:lstStyle/>
              <a:p>
                <a:endParaRPr lang="en-US" sz="1200"/>
              </a:p>
            </p:txBody>
          </p:sp>
        </p:grpSp>
        <p:grpSp>
          <p:nvGrpSpPr>
            <p:cNvPr id="135" name="Graphic 6">
              <a:extLst>
                <a:ext uri="{FF2B5EF4-FFF2-40B4-BE49-F238E27FC236}">
                  <a16:creationId xmlns:a16="http://schemas.microsoft.com/office/drawing/2014/main" id="{5811560E-ED40-AAA5-0A08-21469D727A58}"/>
                </a:ext>
              </a:extLst>
            </p:cNvPr>
            <p:cNvGrpSpPr/>
            <p:nvPr/>
          </p:nvGrpSpPr>
          <p:grpSpPr>
            <a:xfrm>
              <a:off x="5910918" y="4738854"/>
              <a:ext cx="106560" cy="312008"/>
              <a:chOff x="5433846" y="4884626"/>
              <a:chExt cx="106560" cy="312008"/>
            </a:xfrm>
            <a:solidFill>
              <a:srgbClr val="000000"/>
            </a:solidFill>
          </p:grpSpPr>
          <p:sp>
            <p:nvSpPr>
              <p:cNvPr id="136" name="Freeform: Shape 126">
                <a:extLst>
                  <a:ext uri="{FF2B5EF4-FFF2-40B4-BE49-F238E27FC236}">
                    <a16:creationId xmlns:a16="http://schemas.microsoft.com/office/drawing/2014/main" id="{78E21E0A-70ED-BF4F-3A40-1E7385179EA5}"/>
                  </a:ext>
                </a:extLst>
              </p:cNvPr>
              <p:cNvSpPr/>
              <p:nvPr/>
            </p:nvSpPr>
            <p:spPr>
              <a:xfrm>
                <a:off x="5486399" y="4884626"/>
                <a:ext cx="21166" cy="74083"/>
              </a:xfrm>
              <a:custGeom>
                <a:avLst/>
                <a:gdLst>
                  <a:gd name="connsiteX0" fmla="*/ 259 w 21166"/>
                  <a:gd name="connsiteY0" fmla="*/ 184 h 74083"/>
                  <a:gd name="connsiteX1" fmla="*/ 259 w 21166"/>
                  <a:gd name="connsiteY1" fmla="*/ 74267 h 74083"/>
                </a:gdLst>
                <a:ahLst/>
                <a:cxnLst>
                  <a:cxn ang="0">
                    <a:pos x="connsiteX0" y="connsiteY0"/>
                  </a:cxn>
                  <a:cxn ang="0">
                    <a:pos x="connsiteX1" y="connsiteY1"/>
                  </a:cxn>
                </a:cxnLst>
                <a:rect l="l" t="t" r="r" b="b"/>
                <a:pathLst>
                  <a:path w="21166" h="74083">
                    <a:moveTo>
                      <a:pt x="259" y="184"/>
                    </a:moveTo>
                    <a:lnTo>
                      <a:pt x="259" y="74267"/>
                    </a:lnTo>
                  </a:path>
                </a:pathLst>
              </a:custGeom>
              <a:solidFill>
                <a:srgbClr val="000000"/>
              </a:solidFill>
              <a:ln w="16920" cap="flat">
                <a:solidFill>
                  <a:srgbClr val="000000"/>
                </a:solidFill>
                <a:prstDash val="solid"/>
                <a:round/>
              </a:ln>
            </p:spPr>
            <p:txBody>
              <a:bodyPr rtlCol="0" anchor="ctr"/>
              <a:lstStyle/>
              <a:p>
                <a:endParaRPr lang="en-US" sz="1200"/>
              </a:p>
            </p:txBody>
          </p:sp>
          <p:sp>
            <p:nvSpPr>
              <p:cNvPr id="137" name="Freeform: Shape 127">
                <a:extLst>
                  <a:ext uri="{FF2B5EF4-FFF2-40B4-BE49-F238E27FC236}">
                    <a16:creationId xmlns:a16="http://schemas.microsoft.com/office/drawing/2014/main" id="{9320A054-4F5A-9485-1227-A54EB7C0B550}"/>
                  </a:ext>
                </a:extLst>
              </p:cNvPr>
              <p:cNvSpPr/>
              <p:nvPr/>
            </p:nvSpPr>
            <p:spPr>
              <a:xfrm flipV="1">
                <a:off x="5433846" y="5036529"/>
                <a:ext cx="106560" cy="160105"/>
              </a:xfrm>
              <a:custGeom>
                <a:avLst/>
                <a:gdLst>
                  <a:gd name="connsiteX0" fmla="*/ 55327 w 106560"/>
                  <a:gd name="connsiteY0" fmla="*/ 88628 h 160105"/>
                  <a:gd name="connsiteX1" fmla="*/ 33035 w 106560"/>
                  <a:gd name="connsiteY1" fmla="*/ 79004 h 160105"/>
                  <a:gd name="connsiteX2" fmla="*/ 24833 w 106560"/>
                  <a:gd name="connsiteY2" fmla="*/ 52678 h 160105"/>
                  <a:gd name="connsiteX3" fmla="*/ 33035 w 106560"/>
                  <a:gd name="connsiteY3" fmla="*/ 26352 h 160105"/>
                  <a:gd name="connsiteX4" fmla="*/ 55327 w 106560"/>
                  <a:gd name="connsiteY4" fmla="*/ 16695 h 160105"/>
                  <a:gd name="connsiteX5" fmla="*/ 77585 w 106560"/>
                  <a:gd name="connsiteY5" fmla="*/ 26352 h 160105"/>
                  <a:gd name="connsiteX6" fmla="*/ 85787 w 106560"/>
                  <a:gd name="connsiteY6" fmla="*/ 52678 h 160105"/>
                  <a:gd name="connsiteX7" fmla="*/ 77585 w 106560"/>
                  <a:gd name="connsiteY7" fmla="*/ 79004 h 160105"/>
                  <a:gd name="connsiteX8" fmla="*/ 55327 w 106560"/>
                  <a:gd name="connsiteY8" fmla="*/ 88628 h 160105"/>
                  <a:gd name="connsiteX9" fmla="*/ 96767 w 106560"/>
                  <a:gd name="connsiteY9" fmla="*/ 154080 h 160105"/>
                  <a:gd name="connsiteX10" fmla="*/ 96767 w 106560"/>
                  <a:gd name="connsiteY10" fmla="*/ 135063 h 160105"/>
                  <a:gd name="connsiteX11" fmla="*/ 80892 w 106560"/>
                  <a:gd name="connsiteY11" fmla="*/ 140718 h 160105"/>
                  <a:gd name="connsiteX12" fmla="*/ 65017 w 106560"/>
                  <a:gd name="connsiteY12" fmla="*/ 142702 h 160105"/>
                  <a:gd name="connsiteX13" fmla="*/ 33432 w 106560"/>
                  <a:gd name="connsiteY13" fmla="*/ 128746 h 160105"/>
                  <a:gd name="connsiteX14" fmla="*/ 20997 w 106560"/>
                  <a:gd name="connsiteY14" fmla="*/ 86578 h 160105"/>
                  <a:gd name="connsiteX15" fmla="*/ 36277 w 106560"/>
                  <a:gd name="connsiteY15" fmla="*/ 100369 h 160105"/>
                  <a:gd name="connsiteX16" fmla="*/ 56550 w 106560"/>
                  <a:gd name="connsiteY16" fmla="*/ 105165 h 160105"/>
                  <a:gd name="connsiteX17" fmla="*/ 93294 w 106560"/>
                  <a:gd name="connsiteY17" fmla="*/ 91043 h 160105"/>
                  <a:gd name="connsiteX18" fmla="*/ 106788 w 106560"/>
                  <a:gd name="connsiteY18" fmla="*/ 52678 h 160105"/>
                  <a:gd name="connsiteX19" fmla="*/ 92732 w 106560"/>
                  <a:gd name="connsiteY19" fmla="*/ 14512 h 160105"/>
                  <a:gd name="connsiteX20" fmla="*/ 55327 w 106560"/>
                  <a:gd name="connsiteY20" fmla="*/ 158 h 160105"/>
                  <a:gd name="connsiteX21" fmla="*/ 14382 w 106560"/>
                  <a:gd name="connsiteY21" fmla="*/ 20663 h 160105"/>
                  <a:gd name="connsiteX22" fmla="*/ 227 w 106560"/>
                  <a:gd name="connsiteY22" fmla="*/ 80162 h 160105"/>
                  <a:gd name="connsiteX23" fmla="*/ 17590 w 106560"/>
                  <a:gd name="connsiteY23" fmla="*/ 138502 h 160105"/>
                  <a:gd name="connsiteX24" fmla="*/ 64190 w 106560"/>
                  <a:gd name="connsiteY24" fmla="*/ 160264 h 160105"/>
                  <a:gd name="connsiteX25" fmla="*/ 80065 w 106560"/>
                  <a:gd name="connsiteY25" fmla="*/ 158710 h 160105"/>
                  <a:gd name="connsiteX26" fmla="*/ 96767 w 106560"/>
                  <a:gd name="connsiteY26" fmla="*/ 15408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560" h="160105">
                    <a:moveTo>
                      <a:pt x="55327" y="88628"/>
                    </a:moveTo>
                    <a:cubicBezTo>
                      <a:pt x="45956" y="88628"/>
                      <a:pt x="38526" y="85420"/>
                      <a:pt x="33035" y="79004"/>
                    </a:cubicBezTo>
                    <a:cubicBezTo>
                      <a:pt x="27567" y="72610"/>
                      <a:pt x="24833" y="63835"/>
                      <a:pt x="24833" y="52678"/>
                    </a:cubicBezTo>
                    <a:cubicBezTo>
                      <a:pt x="24833" y="41588"/>
                      <a:pt x="27567" y="32812"/>
                      <a:pt x="33035" y="26352"/>
                    </a:cubicBezTo>
                    <a:cubicBezTo>
                      <a:pt x="38526" y="19914"/>
                      <a:pt x="45956" y="16695"/>
                      <a:pt x="55327" y="16695"/>
                    </a:cubicBezTo>
                    <a:cubicBezTo>
                      <a:pt x="64697" y="16695"/>
                      <a:pt x="72117" y="19914"/>
                      <a:pt x="77585" y="26352"/>
                    </a:cubicBezTo>
                    <a:cubicBezTo>
                      <a:pt x="83053" y="32812"/>
                      <a:pt x="85787" y="41588"/>
                      <a:pt x="85787" y="52678"/>
                    </a:cubicBezTo>
                    <a:cubicBezTo>
                      <a:pt x="85787" y="63835"/>
                      <a:pt x="83053" y="72610"/>
                      <a:pt x="77585" y="79004"/>
                    </a:cubicBezTo>
                    <a:cubicBezTo>
                      <a:pt x="72117" y="85420"/>
                      <a:pt x="64697" y="88628"/>
                      <a:pt x="55327" y="88628"/>
                    </a:cubicBezTo>
                    <a:close/>
                    <a:moveTo>
                      <a:pt x="96767" y="154080"/>
                    </a:moveTo>
                    <a:lnTo>
                      <a:pt x="96767" y="135063"/>
                    </a:lnTo>
                    <a:cubicBezTo>
                      <a:pt x="91519" y="137532"/>
                      <a:pt x="86228" y="139417"/>
                      <a:pt x="80892" y="140718"/>
                    </a:cubicBezTo>
                    <a:cubicBezTo>
                      <a:pt x="75556" y="142041"/>
                      <a:pt x="70264" y="142702"/>
                      <a:pt x="65017" y="142702"/>
                    </a:cubicBezTo>
                    <a:cubicBezTo>
                      <a:pt x="51237" y="142702"/>
                      <a:pt x="40708" y="138050"/>
                      <a:pt x="33432" y="128746"/>
                    </a:cubicBezTo>
                    <a:cubicBezTo>
                      <a:pt x="26178" y="119441"/>
                      <a:pt x="22033" y="105385"/>
                      <a:pt x="20997" y="86578"/>
                    </a:cubicBezTo>
                    <a:cubicBezTo>
                      <a:pt x="25054" y="92575"/>
                      <a:pt x="30147" y="97172"/>
                      <a:pt x="36277" y="100369"/>
                    </a:cubicBezTo>
                    <a:cubicBezTo>
                      <a:pt x="42428" y="103566"/>
                      <a:pt x="49186" y="105165"/>
                      <a:pt x="56550" y="105165"/>
                    </a:cubicBezTo>
                    <a:cubicBezTo>
                      <a:pt x="72050" y="105165"/>
                      <a:pt x="84298" y="100457"/>
                      <a:pt x="93294" y="91043"/>
                    </a:cubicBezTo>
                    <a:cubicBezTo>
                      <a:pt x="102290" y="81650"/>
                      <a:pt x="106788" y="68862"/>
                      <a:pt x="106788" y="52678"/>
                    </a:cubicBezTo>
                    <a:cubicBezTo>
                      <a:pt x="106788" y="36825"/>
                      <a:pt x="102103" y="24103"/>
                      <a:pt x="92732" y="14512"/>
                    </a:cubicBezTo>
                    <a:cubicBezTo>
                      <a:pt x="83361" y="4943"/>
                      <a:pt x="70893" y="158"/>
                      <a:pt x="55327" y="158"/>
                    </a:cubicBezTo>
                    <a:cubicBezTo>
                      <a:pt x="37467" y="158"/>
                      <a:pt x="23819" y="6993"/>
                      <a:pt x="14382" y="20663"/>
                    </a:cubicBezTo>
                    <a:cubicBezTo>
                      <a:pt x="4945" y="34356"/>
                      <a:pt x="227" y="54188"/>
                      <a:pt x="227" y="80162"/>
                    </a:cubicBezTo>
                    <a:cubicBezTo>
                      <a:pt x="227" y="104547"/>
                      <a:pt x="6015" y="123994"/>
                      <a:pt x="17590" y="138502"/>
                    </a:cubicBezTo>
                    <a:cubicBezTo>
                      <a:pt x="29166" y="153010"/>
                      <a:pt x="44699" y="160264"/>
                      <a:pt x="64190" y="160264"/>
                    </a:cubicBezTo>
                    <a:cubicBezTo>
                      <a:pt x="69438" y="160264"/>
                      <a:pt x="74729" y="159746"/>
                      <a:pt x="80065" y="158710"/>
                    </a:cubicBezTo>
                    <a:cubicBezTo>
                      <a:pt x="85401" y="157673"/>
                      <a:pt x="90968" y="156130"/>
                      <a:pt x="96767" y="154080"/>
                    </a:cubicBezTo>
                    <a:close/>
                  </a:path>
                </a:pathLst>
              </a:custGeom>
              <a:solidFill>
                <a:srgbClr val="000000"/>
              </a:solidFill>
              <a:ln w="2115" cap="flat">
                <a:noFill/>
                <a:prstDash val="solid"/>
                <a:round/>
              </a:ln>
            </p:spPr>
            <p:txBody>
              <a:bodyPr rtlCol="0" anchor="ctr"/>
              <a:lstStyle/>
              <a:p>
                <a:endParaRPr lang="en-US" sz="1200"/>
              </a:p>
            </p:txBody>
          </p:sp>
        </p:grpSp>
        <p:grpSp>
          <p:nvGrpSpPr>
            <p:cNvPr id="138" name="Graphic 6">
              <a:extLst>
                <a:ext uri="{FF2B5EF4-FFF2-40B4-BE49-F238E27FC236}">
                  <a16:creationId xmlns:a16="http://schemas.microsoft.com/office/drawing/2014/main" id="{C0901EBB-3B3C-0DAF-E688-F2E454B1F875}"/>
                </a:ext>
              </a:extLst>
            </p:cNvPr>
            <p:cNvGrpSpPr/>
            <p:nvPr/>
          </p:nvGrpSpPr>
          <p:grpSpPr>
            <a:xfrm>
              <a:off x="6461648" y="4738854"/>
              <a:ext cx="224891" cy="309000"/>
              <a:chOff x="5984576" y="4884626"/>
              <a:chExt cx="224891" cy="309000"/>
            </a:xfrm>
            <a:solidFill>
              <a:srgbClr val="000000"/>
            </a:solidFill>
          </p:grpSpPr>
          <p:sp>
            <p:nvSpPr>
              <p:cNvPr id="139" name="Freeform: Shape 129">
                <a:extLst>
                  <a:ext uri="{FF2B5EF4-FFF2-40B4-BE49-F238E27FC236}">
                    <a16:creationId xmlns:a16="http://schemas.microsoft.com/office/drawing/2014/main" id="{E4D51135-564A-A5F2-2C85-1716D6545C39}"/>
                  </a:ext>
                </a:extLst>
              </p:cNvPr>
              <p:cNvSpPr/>
              <p:nvPr/>
            </p:nvSpPr>
            <p:spPr>
              <a:xfrm>
                <a:off x="6095999" y="4884626"/>
                <a:ext cx="21166" cy="74083"/>
              </a:xfrm>
              <a:custGeom>
                <a:avLst/>
                <a:gdLst>
                  <a:gd name="connsiteX0" fmla="*/ 288 w 21166"/>
                  <a:gd name="connsiteY0" fmla="*/ 184 h 74083"/>
                  <a:gd name="connsiteX1" fmla="*/ 288 w 21166"/>
                  <a:gd name="connsiteY1" fmla="*/ 74267 h 74083"/>
                </a:gdLst>
                <a:ahLst/>
                <a:cxnLst>
                  <a:cxn ang="0">
                    <a:pos x="connsiteX0" y="connsiteY0"/>
                  </a:cxn>
                  <a:cxn ang="0">
                    <a:pos x="connsiteX1" y="connsiteY1"/>
                  </a:cxn>
                </a:cxnLst>
                <a:rect l="l" t="t" r="r" b="b"/>
                <a:pathLst>
                  <a:path w="21166" h="74083">
                    <a:moveTo>
                      <a:pt x="288" y="184"/>
                    </a:moveTo>
                    <a:lnTo>
                      <a:pt x="288" y="7426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140" name="Graphic 6">
                <a:extLst>
                  <a:ext uri="{FF2B5EF4-FFF2-40B4-BE49-F238E27FC236}">
                    <a16:creationId xmlns:a16="http://schemas.microsoft.com/office/drawing/2014/main" id="{412564AB-AC70-5BC3-5FD0-AF5AFE0E7A9C}"/>
                  </a:ext>
                </a:extLst>
              </p:cNvPr>
              <p:cNvGrpSpPr/>
              <p:nvPr/>
            </p:nvGrpSpPr>
            <p:grpSpPr>
              <a:xfrm>
                <a:off x="5984576" y="5036529"/>
                <a:ext cx="224891" cy="157097"/>
                <a:chOff x="5984576" y="5036529"/>
                <a:chExt cx="224891" cy="157097"/>
              </a:xfrm>
              <a:solidFill>
                <a:srgbClr val="000000"/>
              </a:solidFill>
            </p:grpSpPr>
            <p:sp>
              <p:nvSpPr>
                <p:cNvPr id="141" name="Freeform: Shape 131">
                  <a:extLst>
                    <a:ext uri="{FF2B5EF4-FFF2-40B4-BE49-F238E27FC236}">
                      <a16:creationId xmlns:a16="http://schemas.microsoft.com/office/drawing/2014/main" id="{B1B3AFE6-BFF7-7397-8EE1-10F20294E5D1}"/>
                    </a:ext>
                  </a:extLst>
                </p:cNvPr>
                <p:cNvSpPr/>
                <p:nvPr/>
              </p:nvSpPr>
              <p:spPr>
                <a:xfrm flipV="1">
                  <a:off x="5984576" y="5039308"/>
                  <a:ext cx="91876" cy="154318"/>
                </a:xfrm>
                <a:custGeom>
                  <a:avLst/>
                  <a:gdLst>
                    <a:gd name="connsiteX0" fmla="*/ 3262 w 91876"/>
                    <a:gd name="connsiteY0" fmla="*/ 17720 h 154318"/>
                    <a:gd name="connsiteX1" fmla="*/ 37360 w 91876"/>
                    <a:gd name="connsiteY1" fmla="*/ 17720 h 154318"/>
                    <a:gd name="connsiteX2" fmla="*/ 37360 w 91876"/>
                    <a:gd name="connsiteY2" fmla="*/ 135459 h 154318"/>
                    <a:gd name="connsiteX3" fmla="*/ 252 w 91876"/>
                    <a:gd name="connsiteY3" fmla="*/ 128018 h 154318"/>
                    <a:gd name="connsiteX4" fmla="*/ 252 w 91876"/>
                    <a:gd name="connsiteY4" fmla="*/ 147035 h 154318"/>
                    <a:gd name="connsiteX5" fmla="*/ 37162 w 91876"/>
                    <a:gd name="connsiteY5" fmla="*/ 154476 h 154318"/>
                    <a:gd name="connsiteX6" fmla="*/ 58031 w 91876"/>
                    <a:gd name="connsiteY6" fmla="*/ 154476 h 154318"/>
                    <a:gd name="connsiteX7" fmla="*/ 58031 w 91876"/>
                    <a:gd name="connsiteY7" fmla="*/ 17720 h 154318"/>
                    <a:gd name="connsiteX8" fmla="*/ 92129 w 91876"/>
                    <a:gd name="connsiteY8" fmla="*/ 17720 h 154318"/>
                    <a:gd name="connsiteX9" fmla="*/ 92129 w 91876"/>
                    <a:gd name="connsiteY9" fmla="*/ 158 h 154318"/>
                    <a:gd name="connsiteX10" fmla="*/ 3262 w 91876"/>
                    <a:gd name="connsiteY10" fmla="*/ 158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6" h="154318">
                      <a:moveTo>
                        <a:pt x="3262" y="17720"/>
                      </a:moveTo>
                      <a:lnTo>
                        <a:pt x="37360" y="17720"/>
                      </a:lnTo>
                      <a:lnTo>
                        <a:pt x="37360" y="135459"/>
                      </a:lnTo>
                      <a:lnTo>
                        <a:pt x="252" y="128018"/>
                      </a:lnTo>
                      <a:lnTo>
                        <a:pt x="252" y="147035"/>
                      </a:lnTo>
                      <a:lnTo>
                        <a:pt x="37162" y="154476"/>
                      </a:lnTo>
                      <a:lnTo>
                        <a:pt x="58031" y="154476"/>
                      </a:lnTo>
                      <a:lnTo>
                        <a:pt x="58031" y="17720"/>
                      </a:lnTo>
                      <a:lnTo>
                        <a:pt x="92129" y="17720"/>
                      </a:lnTo>
                      <a:lnTo>
                        <a:pt x="92129" y="158"/>
                      </a:lnTo>
                      <a:lnTo>
                        <a:pt x="3262" y="158"/>
                      </a:lnTo>
                      <a:close/>
                    </a:path>
                  </a:pathLst>
                </a:custGeom>
                <a:solidFill>
                  <a:srgbClr val="000000"/>
                </a:solidFill>
                <a:ln w="2115" cap="flat">
                  <a:noFill/>
                  <a:prstDash val="solid"/>
                  <a:round/>
                </a:ln>
              </p:spPr>
              <p:txBody>
                <a:bodyPr rtlCol="0" anchor="ctr"/>
                <a:lstStyle/>
                <a:p>
                  <a:endParaRPr lang="en-US" sz="1200"/>
                </a:p>
              </p:txBody>
            </p:sp>
            <p:sp>
              <p:nvSpPr>
                <p:cNvPr id="142" name="Freeform: Shape 132">
                  <a:extLst>
                    <a:ext uri="{FF2B5EF4-FFF2-40B4-BE49-F238E27FC236}">
                      <a16:creationId xmlns:a16="http://schemas.microsoft.com/office/drawing/2014/main" id="{ADB5398C-1FFD-6519-5D12-0E9F1E91E10A}"/>
                    </a:ext>
                  </a:extLst>
                </p:cNvPr>
                <p:cNvSpPr/>
                <p:nvPr/>
              </p:nvSpPr>
              <p:spPr>
                <a:xfrm flipV="1">
                  <a:off x="6111506" y="5036529"/>
                  <a:ext cx="97961" cy="157096"/>
                </a:xfrm>
                <a:custGeom>
                  <a:avLst/>
                  <a:gdLst>
                    <a:gd name="connsiteX0" fmla="*/ 25363 w 97961"/>
                    <a:gd name="connsiteY0" fmla="*/ 17719 h 157096"/>
                    <a:gd name="connsiteX1" fmla="*/ 98223 w 97961"/>
                    <a:gd name="connsiteY1" fmla="*/ 17719 h 157096"/>
                    <a:gd name="connsiteX2" fmla="*/ 98223 w 97961"/>
                    <a:gd name="connsiteY2" fmla="*/ 157 h 157096"/>
                    <a:gd name="connsiteX3" fmla="*/ 261 w 97961"/>
                    <a:gd name="connsiteY3" fmla="*/ 157 h 157096"/>
                    <a:gd name="connsiteX4" fmla="*/ 261 w 97961"/>
                    <a:gd name="connsiteY4" fmla="*/ 17719 h 157096"/>
                    <a:gd name="connsiteX5" fmla="*/ 32639 w 97961"/>
                    <a:gd name="connsiteY5" fmla="*/ 50726 h 157096"/>
                    <a:gd name="connsiteX6" fmla="*/ 58436 w 97961"/>
                    <a:gd name="connsiteY6" fmla="*/ 77482 h 157096"/>
                    <a:gd name="connsiteX7" fmla="*/ 72426 w 97961"/>
                    <a:gd name="connsiteY7" fmla="*/ 96532 h 157096"/>
                    <a:gd name="connsiteX8" fmla="*/ 76427 w 97961"/>
                    <a:gd name="connsiteY8" fmla="*/ 111878 h 157096"/>
                    <a:gd name="connsiteX9" fmla="*/ 67795 w 97961"/>
                    <a:gd name="connsiteY9" fmla="*/ 131920 h 157096"/>
                    <a:gd name="connsiteX10" fmla="*/ 45306 w 97961"/>
                    <a:gd name="connsiteY10" fmla="*/ 139692 h 157096"/>
                    <a:gd name="connsiteX11" fmla="*/ 24569 w 97961"/>
                    <a:gd name="connsiteY11" fmla="*/ 136286 h 157096"/>
                    <a:gd name="connsiteX12" fmla="*/ 1286 w 97961"/>
                    <a:gd name="connsiteY12" fmla="*/ 125934 h 157096"/>
                    <a:gd name="connsiteX13" fmla="*/ 1286 w 97961"/>
                    <a:gd name="connsiteY13" fmla="*/ 147034 h 157096"/>
                    <a:gd name="connsiteX14" fmla="*/ 24834 w 97961"/>
                    <a:gd name="connsiteY14" fmla="*/ 154674 h 157096"/>
                    <a:gd name="connsiteX15" fmla="*/ 44909 w 97961"/>
                    <a:gd name="connsiteY15" fmla="*/ 157254 h 157096"/>
                    <a:gd name="connsiteX16" fmla="*/ 83141 w 97961"/>
                    <a:gd name="connsiteY16" fmla="*/ 145248 h 157096"/>
                    <a:gd name="connsiteX17" fmla="*/ 97396 w 97961"/>
                    <a:gd name="connsiteY17" fmla="*/ 113234 h 157096"/>
                    <a:gd name="connsiteX18" fmla="*/ 93824 w 97961"/>
                    <a:gd name="connsiteY18" fmla="*/ 95176 h 157096"/>
                    <a:gd name="connsiteX19" fmla="*/ 80859 w 97961"/>
                    <a:gd name="connsiteY19" fmla="*/ 75101 h 157096"/>
                    <a:gd name="connsiteX20" fmla="*/ 64422 w 97961"/>
                    <a:gd name="connsiteY20" fmla="*/ 57770 h 157096"/>
                    <a:gd name="connsiteX21" fmla="*/ 25363 w 97961"/>
                    <a:gd name="connsiteY21" fmla="*/ 17719 h 15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961" h="157096">
                      <a:moveTo>
                        <a:pt x="25363" y="17719"/>
                      </a:moveTo>
                      <a:lnTo>
                        <a:pt x="98223" y="17719"/>
                      </a:lnTo>
                      <a:lnTo>
                        <a:pt x="98223" y="157"/>
                      </a:lnTo>
                      <a:lnTo>
                        <a:pt x="261" y="157"/>
                      </a:lnTo>
                      <a:lnTo>
                        <a:pt x="261" y="17719"/>
                      </a:lnTo>
                      <a:cubicBezTo>
                        <a:pt x="8176" y="25921"/>
                        <a:pt x="18969" y="36923"/>
                        <a:pt x="32639" y="50726"/>
                      </a:cubicBezTo>
                      <a:cubicBezTo>
                        <a:pt x="46331" y="64550"/>
                        <a:pt x="54930" y="73469"/>
                        <a:pt x="58436" y="77482"/>
                      </a:cubicBezTo>
                      <a:cubicBezTo>
                        <a:pt x="65117" y="84978"/>
                        <a:pt x="69780" y="91328"/>
                        <a:pt x="72426" y="96532"/>
                      </a:cubicBezTo>
                      <a:cubicBezTo>
                        <a:pt x="75094" y="101735"/>
                        <a:pt x="76427" y="106851"/>
                        <a:pt x="76427" y="111878"/>
                      </a:cubicBezTo>
                      <a:cubicBezTo>
                        <a:pt x="76427" y="120080"/>
                        <a:pt x="73550" y="126761"/>
                        <a:pt x="67795" y="131920"/>
                      </a:cubicBezTo>
                      <a:cubicBezTo>
                        <a:pt x="62041" y="137101"/>
                        <a:pt x="54544" y="139692"/>
                        <a:pt x="45306" y="139692"/>
                      </a:cubicBezTo>
                      <a:cubicBezTo>
                        <a:pt x="38757" y="139692"/>
                        <a:pt x="31845" y="138557"/>
                        <a:pt x="24569" y="136286"/>
                      </a:cubicBezTo>
                      <a:cubicBezTo>
                        <a:pt x="17315" y="134015"/>
                        <a:pt x="9554" y="130564"/>
                        <a:pt x="1286" y="125934"/>
                      </a:cubicBezTo>
                      <a:lnTo>
                        <a:pt x="1286" y="147034"/>
                      </a:lnTo>
                      <a:cubicBezTo>
                        <a:pt x="9686" y="150408"/>
                        <a:pt x="17536" y="152954"/>
                        <a:pt x="24834" y="154674"/>
                      </a:cubicBezTo>
                      <a:cubicBezTo>
                        <a:pt x="32154" y="156394"/>
                        <a:pt x="38846" y="157254"/>
                        <a:pt x="44909" y="157254"/>
                      </a:cubicBezTo>
                      <a:cubicBezTo>
                        <a:pt x="60894" y="157254"/>
                        <a:pt x="73638" y="153252"/>
                        <a:pt x="83141" y="145248"/>
                      </a:cubicBezTo>
                      <a:cubicBezTo>
                        <a:pt x="92644" y="137267"/>
                        <a:pt x="97396" y="126595"/>
                        <a:pt x="97396" y="113234"/>
                      </a:cubicBezTo>
                      <a:cubicBezTo>
                        <a:pt x="97396" y="106884"/>
                        <a:pt x="96205" y="100864"/>
                        <a:pt x="93824" y="95176"/>
                      </a:cubicBezTo>
                      <a:cubicBezTo>
                        <a:pt x="91465" y="89509"/>
                        <a:pt x="87143" y="82818"/>
                        <a:pt x="80859" y="75101"/>
                      </a:cubicBezTo>
                      <a:cubicBezTo>
                        <a:pt x="79139" y="73094"/>
                        <a:pt x="73660" y="67317"/>
                        <a:pt x="64422" y="57770"/>
                      </a:cubicBezTo>
                      <a:cubicBezTo>
                        <a:pt x="55206" y="48223"/>
                        <a:pt x="42186" y="34873"/>
                        <a:pt x="25363" y="17719"/>
                      </a:cubicBezTo>
                      <a:close/>
                    </a:path>
                  </a:pathLst>
                </a:custGeom>
                <a:solidFill>
                  <a:srgbClr val="000000"/>
                </a:solidFill>
                <a:ln w="2115" cap="flat">
                  <a:noFill/>
                  <a:prstDash val="solid"/>
                  <a:round/>
                </a:ln>
              </p:spPr>
              <p:txBody>
                <a:bodyPr rtlCol="0" anchor="ctr"/>
                <a:lstStyle/>
                <a:p>
                  <a:endParaRPr lang="en-US" sz="1200"/>
                </a:p>
              </p:txBody>
            </p:sp>
          </p:grpSp>
        </p:grpSp>
        <p:grpSp>
          <p:nvGrpSpPr>
            <p:cNvPr id="143" name="Graphic 6">
              <a:extLst>
                <a:ext uri="{FF2B5EF4-FFF2-40B4-BE49-F238E27FC236}">
                  <a16:creationId xmlns:a16="http://schemas.microsoft.com/office/drawing/2014/main" id="{6C6E2956-FE36-6E50-9F07-3DD62C7E8467}"/>
                </a:ext>
              </a:extLst>
            </p:cNvPr>
            <p:cNvGrpSpPr/>
            <p:nvPr/>
          </p:nvGrpSpPr>
          <p:grpSpPr>
            <a:xfrm>
              <a:off x="7071248" y="4738854"/>
              <a:ext cx="231605" cy="312008"/>
              <a:chOff x="6594176" y="4884626"/>
              <a:chExt cx="231605" cy="312008"/>
            </a:xfrm>
            <a:solidFill>
              <a:srgbClr val="000000"/>
            </a:solidFill>
          </p:grpSpPr>
          <p:sp>
            <p:nvSpPr>
              <p:cNvPr id="144" name="Freeform: Shape 134">
                <a:extLst>
                  <a:ext uri="{FF2B5EF4-FFF2-40B4-BE49-F238E27FC236}">
                    <a16:creationId xmlns:a16="http://schemas.microsoft.com/office/drawing/2014/main" id="{587E8FFA-6ECA-ED90-0010-920F742FD2E5}"/>
                  </a:ext>
                </a:extLst>
              </p:cNvPr>
              <p:cNvSpPr/>
              <p:nvPr/>
            </p:nvSpPr>
            <p:spPr>
              <a:xfrm>
                <a:off x="6705598" y="4884626"/>
                <a:ext cx="21166" cy="74083"/>
              </a:xfrm>
              <a:custGeom>
                <a:avLst/>
                <a:gdLst>
                  <a:gd name="connsiteX0" fmla="*/ 317 w 21166"/>
                  <a:gd name="connsiteY0" fmla="*/ 184 h 74083"/>
                  <a:gd name="connsiteX1" fmla="*/ 317 w 21166"/>
                  <a:gd name="connsiteY1" fmla="*/ 74267 h 74083"/>
                </a:gdLst>
                <a:ahLst/>
                <a:cxnLst>
                  <a:cxn ang="0">
                    <a:pos x="connsiteX0" y="connsiteY0"/>
                  </a:cxn>
                  <a:cxn ang="0">
                    <a:pos x="connsiteX1" y="connsiteY1"/>
                  </a:cxn>
                </a:cxnLst>
                <a:rect l="l" t="t" r="r" b="b"/>
                <a:pathLst>
                  <a:path w="21166" h="74083">
                    <a:moveTo>
                      <a:pt x="317" y="184"/>
                    </a:moveTo>
                    <a:lnTo>
                      <a:pt x="317" y="7426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145" name="Graphic 6">
                <a:extLst>
                  <a:ext uri="{FF2B5EF4-FFF2-40B4-BE49-F238E27FC236}">
                    <a16:creationId xmlns:a16="http://schemas.microsoft.com/office/drawing/2014/main" id="{6C2F85A4-6FBB-610D-13C6-379DCDD527ED}"/>
                  </a:ext>
                </a:extLst>
              </p:cNvPr>
              <p:cNvGrpSpPr/>
              <p:nvPr/>
            </p:nvGrpSpPr>
            <p:grpSpPr>
              <a:xfrm>
                <a:off x="6594176" y="5036529"/>
                <a:ext cx="231605" cy="160105"/>
                <a:chOff x="6594176" y="5036529"/>
                <a:chExt cx="231605" cy="160105"/>
              </a:xfrm>
              <a:solidFill>
                <a:srgbClr val="000000"/>
              </a:solidFill>
            </p:grpSpPr>
            <p:sp>
              <p:nvSpPr>
                <p:cNvPr id="146" name="Freeform: Shape 136">
                  <a:extLst>
                    <a:ext uri="{FF2B5EF4-FFF2-40B4-BE49-F238E27FC236}">
                      <a16:creationId xmlns:a16="http://schemas.microsoft.com/office/drawing/2014/main" id="{D630023D-0EF1-95C3-9D28-23BA70AA8C1A}"/>
                    </a:ext>
                  </a:extLst>
                </p:cNvPr>
                <p:cNvSpPr/>
                <p:nvPr/>
              </p:nvSpPr>
              <p:spPr>
                <a:xfrm flipV="1">
                  <a:off x="6594176" y="5039308"/>
                  <a:ext cx="91876" cy="154318"/>
                </a:xfrm>
                <a:custGeom>
                  <a:avLst/>
                  <a:gdLst>
                    <a:gd name="connsiteX0" fmla="*/ 3291 w 91876"/>
                    <a:gd name="connsiteY0" fmla="*/ 17720 h 154318"/>
                    <a:gd name="connsiteX1" fmla="*/ 37389 w 91876"/>
                    <a:gd name="connsiteY1" fmla="*/ 17720 h 154318"/>
                    <a:gd name="connsiteX2" fmla="*/ 37389 w 91876"/>
                    <a:gd name="connsiteY2" fmla="*/ 135459 h 154318"/>
                    <a:gd name="connsiteX3" fmla="*/ 281 w 91876"/>
                    <a:gd name="connsiteY3" fmla="*/ 128018 h 154318"/>
                    <a:gd name="connsiteX4" fmla="*/ 281 w 91876"/>
                    <a:gd name="connsiteY4" fmla="*/ 147035 h 154318"/>
                    <a:gd name="connsiteX5" fmla="*/ 37190 w 91876"/>
                    <a:gd name="connsiteY5" fmla="*/ 154476 h 154318"/>
                    <a:gd name="connsiteX6" fmla="*/ 58059 w 91876"/>
                    <a:gd name="connsiteY6" fmla="*/ 154476 h 154318"/>
                    <a:gd name="connsiteX7" fmla="*/ 58059 w 91876"/>
                    <a:gd name="connsiteY7" fmla="*/ 17720 h 154318"/>
                    <a:gd name="connsiteX8" fmla="*/ 92158 w 91876"/>
                    <a:gd name="connsiteY8" fmla="*/ 17720 h 154318"/>
                    <a:gd name="connsiteX9" fmla="*/ 92158 w 91876"/>
                    <a:gd name="connsiteY9" fmla="*/ 158 h 154318"/>
                    <a:gd name="connsiteX10" fmla="*/ 3291 w 91876"/>
                    <a:gd name="connsiteY10" fmla="*/ 158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6" h="154318">
                      <a:moveTo>
                        <a:pt x="3291" y="17720"/>
                      </a:moveTo>
                      <a:lnTo>
                        <a:pt x="37389" y="17720"/>
                      </a:lnTo>
                      <a:lnTo>
                        <a:pt x="37389" y="135459"/>
                      </a:lnTo>
                      <a:lnTo>
                        <a:pt x="281" y="128018"/>
                      </a:lnTo>
                      <a:lnTo>
                        <a:pt x="281" y="147035"/>
                      </a:lnTo>
                      <a:lnTo>
                        <a:pt x="37190" y="154476"/>
                      </a:lnTo>
                      <a:lnTo>
                        <a:pt x="58059" y="154476"/>
                      </a:lnTo>
                      <a:lnTo>
                        <a:pt x="58059" y="17720"/>
                      </a:lnTo>
                      <a:lnTo>
                        <a:pt x="92158" y="17720"/>
                      </a:lnTo>
                      <a:lnTo>
                        <a:pt x="92158" y="158"/>
                      </a:lnTo>
                      <a:lnTo>
                        <a:pt x="3291" y="158"/>
                      </a:lnTo>
                      <a:close/>
                    </a:path>
                  </a:pathLst>
                </a:custGeom>
                <a:solidFill>
                  <a:srgbClr val="000000"/>
                </a:solidFill>
                <a:ln w="2115" cap="flat">
                  <a:noFill/>
                  <a:prstDash val="solid"/>
                  <a:round/>
                </a:ln>
              </p:spPr>
              <p:txBody>
                <a:bodyPr rtlCol="0" anchor="ctr"/>
                <a:lstStyle/>
                <a:p>
                  <a:endParaRPr lang="en-US" sz="1200"/>
                </a:p>
              </p:txBody>
            </p:sp>
            <p:sp>
              <p:nvSpPr>
                <p:cNvPr id="147" name="Freeform: Shape 137">
                  <a:extLst>
                    <a:ext uri="{FF2B5EF4-FFF2-40B4-BE49-F238E27FC236}">
                      <a16:creationId xmlns:a16="http://schemas.microsoft.com/office/drawing/2014/main" id="{56F867F4-037A-99B8-9027-3B0DCB483CE9}"/>
                    </a:ext>
                  </a:extLst>
                </p:cNvPr>
                <p:cNvSpPr/>
                <p:nvPr/>
              </p:nvSpPr>
              <p:spPr>
                <a:xfrm flipV="1">
                  <a:off x="6719948" y="5036529"/>
                  <a:ext cx="105833" cy="160105"/>
                </a:xfrm>
                <a:custGeom>
                  <a:avLst/>
                  <a:gdLst>
                    <a:gd name="connsiteX0" fmla="*/ 53205 w 105833"/>
                    <a:gd name="connsiteY0" fmla="*/ 76457 h 160105"/>
                    <a:gd name="connsiteX1" fmla="*/ 29789 w 105833"/>
                    <a:gd name="connsiteY1" fmla="*/ 68487 h 160105"/>
                    <a:gd name="connsiteX2" fmla="*/ 21289 w 105833"/>
                    <a:gd name="connsiteY2" fmla="*/ 46593 h 160105"/>
                    <a:gd name="connsiteX3" fmla="*/ 29789 w 105833"/>
                    <a:gd name="connsiteY3" fmla="*/ 24665 h 160105"/>
                    <a:gd name="connsiteX4" fmla="*/ 53205 w 105833"/>
                    <a:gd name="connsiteY4" fmla="*/ 16695 h 160105"/>
                    <a:gd name="connsiteX5" fmla="*/ 76654 w 105833"/>
                    <a:gd name="connsiteY5" fmla="*/ 24698 h 160105"/>
                    <a:gd name="connsiteX6" fmla="*/ 85253 w 105833"/>
                    <a:gd name="connsiteY6" fmla="*/ 46593 h 160105"/>
                    <a:gd name="connsiteX7" fmla="*/ 76720 w 105833"/>
                    <a:gd name="connsiteY7" fmla="*/ 68487 h 160105"/>
                    <a:gd name="connsiteX8" fmla="*/ 53205 w 105833"/>
                    <a:gd name="connsiteY8" fmla="*/ 76457 h 160105"/>
                    <a:gd name="connsiteX9" fmla="*/ 32336 w 105833"/>
                    <a:gd name="connsiteY9" fmla="*/ 85321 h 160105"/>
                    <a:gd name="connsiteX10" fmla="*/ 11401 w 105833"/>
                    <a:gd name="connsiteY10" fmla="*/ 97822 h 160105"/>
                    <a:gd name="connsiteX11" fmla="*/ 3926 w 105833"/>
                    <a:gd name="connsiteY11" fmla="*/ 120279 h 160105"/>
                    <a:gd name="connsiteX12" fmla="*/ 17089 w 105833"/>
                    <a:gd name="connsiteY12" fmla="*/ 149515 h 160105"/>
                    <a:gd name="connsiteX13" fmla="*/ 53205 w 105833"/>
                    <a:gd name="connsiteY13" fmla="*/ 160264 h 160105"/>
                    <a:gd name="connsiteX14" fmla="*/ 89387 w 105833"/>
                    <a:gd name="connsiteY14" fmla="*/ 149515 h 160105"/>
                    <a:gd name="connsiteX15" fmla="*/ 102517 w 105833"/>
                    <a:gd name="connsiteY15" fmla="*/ 120279 h 160105"/>
                    <a:gd name="connsiteX16" fmla="*/ 95009 w 105833"/>
                    <a:gd name="connsiteY16" fmla="*/ 97822 h 160105"/>
                    <a:gd name="connsiteX17" fmla="*/ 74206 w 105833"/>
                    <a:gd name="connsiteY17" fmla="*/ 85321 h 160105"/>
                    <a:gd name="connsiteX18" fmla="*/ 97688 w 105833"/>
                    <a:gd name="connsiteY18" fmla="*/ 71563 h 160105"/>
                    <a:gd name="connsiteX19" fmla="*/ 106122 w 105833"/>
                    <a:gd name="connsiteY19" fmla="*/ 46593 h 160105"/>
                    <a:gd name="connsiteX20" fmla="*/ 92429 w 105833"/>
                    <a:gd name="connsiteY20" fmla="*/ 12131 h 160105"/>
                    <a:gd name="connsiteX21" fmla="*/ 53205 w 105833"/>
                    <a:gd name="connsiteY21" fmla="*/ 158 h 160105"/>
                    <a:gd name="connsiteX22" fmla="*/ 13980 w 105833"/>
                    <a:gd name="connsiteY22" fmla="*/ 12131 h 160105"/>
                    <a:gd name="connsiteX23" fmla="*/ 288 w 105833"/>
                    <a:gd name="connsiteY23" fmla="*/ 46593 h 160105"/>
                    <a:gd name="connsiteX24" fmla="*/ 8755 w 105833"/>
                    <a:gd name="connsiteY24" fmla="*/ 71563 h 160105"/>
                    <a:gd name="connsiteX25" fmla="*/ 32336 w 105833"/>
                    <a:gd name="connsiteY25" fmla="*/ 85321 h 160105"/>
                    <a:gd name="connsiteX26" fmla="*/ 24696 w 105833"/>
                    <a:gd name="connsiteY26" fmla="*/ 118295 h 160105"/>
                    <a:gd name="connsiteX27" fmla="*/ 32170 w 105833"/>
                    <a:gd name="connsiteY27" fmla="*/ 99608 h 160105"/>
                    <a:gd name="connsiteX28" fmla="*/ 53205 w 105833"/>
                    <a:gd name="connsiteY28" fmla="*/ 92895 h 160105"/>
                    <a:gd name="connsiteX29" fmla="*/ 74239 w 105833"/>
                    <a:gd name="connsiteY29" fmla="*/ 99608 h 160105"/>
                    <a:gd name="connsiteX30" fmla="*/ 81846 w 105833"/>
                    <a:gd name="connsiteY30" fmla="*/ 118295 h 160105"/>
                    <a:gd name="connsiteX31" fmla="*/ 74239 w 105833"/>
                    <a:gd name="connsiteY31" fmla="*/ 137014 h 160105"/>
                    <a:gd name="connsiteX32" fmla="*/ 53205 w 105833"/>
                    <a:gd name="connsiteY32" fmla="*/ 143728 h 160105"/>
                    <a:gd name="connsiteX33" fmla="*/ 32170 w 105833"/>
                    <a:gd name="connsiteY33" fmla="*/ 137014 h 160105"/>
                    <a:gd name="connsiteX34" fmla="*/ 24696 w 105833"/>
                    <a:gd name="connsiteY34" fmla="*/ 11829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833" h="160105">
                      <a:moveTo>
                        <a:pt x="53205" y="76457"/>
                      </a:moveTo>
                      <a:cubicBezTo>
                        <a:pt x="43283" y="76457"/>
                        <a:pt x="35478" y="73801"/>
                        <a:pt x="29789" y="68487"/>
                      </a:cubicBezTo>
                      <a:cubicBezTo>
                        <a:pt x="24123" y="63173"/>
                        <a:pt x="21289" y="55875"/>
                        <a:pt x="21289" y="46593"/>
                      </a:cubicBezTo>
                      <a:cubicBezTo>
                        <a:pt x="21289" y="37288"/>
                        <a:pt x="24123" y="29979"/>
                        <a:pt x="29789" y="24665"/>
                      </a:cubicBezTo>
                      <a:cubicBezTo>
                        <a:pt x="35478" y="19351"/>
                        <a:pt x="43283" y="16695"/>
                        <a:pt x="53205" y="16695"/>
                      </a:cubicBezTo>
                      <a:cubicBezTo>
                        <a:pt x="63127" y="16695"/>
                        <a:pt x="70943" y="19363"/>
                        <a:pt x="76654" y="24698"/>
                      </a:cubicBezTo>
                      <a:cubicBezTo>
                        <a:pt x="82386" y="30056"/>
                        <a:pt x="85253" y="37354"/>
                        <a:pt x="85253" y="46593"/>
                      </a:cubicBezTo>
                      <a:cubicBezTo>
                        <a:pt x="85253" y="55875"/>
                        <a:pt x="82408" y="63173"/>
                        <a:pt x="76720" y="68487"/>
                      </a:cubicBezTo>
                      <a:cubicBezTo>
                        <a:pt x="71053" y="73801"/>
                        <a:pt x="63215" y="76457"/>
                        <a:pt x="53205" y="76457"/>
                      </a:cubicBezTo>
                      <a:close/>
                      <a:moveTo>
                        <a:pt x="32336" y="85321"/>
                      </a:moveTo>
                      <a:cubicBezTo>
                        <a:pt x="23384" y="87526"/>
                        <a:pt x="16406" y="91693"/>
                        <a:pt x="11401" y="97822"/>
                      </a:cubicBezTo>
                      <a:cubicBezTo>
                        <a:pt x="6418" y="103974"/>
                        <a:pt x="3926" y="111460"/>
                        <a:pt x="3926" y="120279"/>
                      </a:cubicBezTo>
                      <a:cubicBezTo>
                        <a:pt x="3926" y="132604"/>
                        <a:pt x="8314" y="142350"/>
                        <a:pt x="17089" y="149515"/>
                      </a:cubicBezTo>
                      <a:cubicBezTo>
                        <a:pt x="25887" y="156681"/>
                        <a:pt x="37925" y="160264"/>
                        <a:pt x="53205" y="160264"/>
                      </a:cubicBezTo>
                      <a:cubicBezTo>
                        <a:pt x="68573" y="160264"/>
                        <a:pt x="80633" y="156681"/>
                        <a:pt x="89387" y="149515"/>
                      </a:cubicBezTo>
                      <a:cubicBezTo>
                        <a:pt x="98140" y="142350"/>
                        <a:pt x="102517" y="132604"/>
                        <a:pt x="102517" y="120279"/>
                      </a:cubicBezTo>
                      <a:cubicBezTo>
                        <a:pt x="102517" y="111460"/>
                        <a:pt x="100014" y="103974"/>
                        <a:pt x="95009" y="97822"/>
                      </a:cubicBezTo>
                      <a:cubicBezTo>
                        <a:pt x="90026" y="91693"/>
                        <a:pt x="83092" y="87526"/>
                        <a:pt x="74206" y="85321"/>
                      </a:cubicBezTo>
                      <a:cubicBezTo>
                        <a:pt x="84260" y="82984"/>
                        <a:pt x="92088" y="78398"/>
                        <a:pt x="97688" y="71563"/>
                      </a:cubicBezTo>
                      <a:cubicBezTo>
                        <a:pt x="103310" y="64750"/>
                        <a:pt x="106122" y="56426"/>
                        <a:pt x="106122" y="46593"/>
                      </a:cubicBezTo>
                      <a:cubicBezTo>
                        <a:pt x="106122" y="31622"/>
                        <a:pt x="101557" y="20134"/>
                        <a:pt x="92429" y="12131"/>
                      </a:cubicBezTo>
                      <a:cubicBezTo>
                        <a:pt x="83301" y="4149"/>
                        <a:pt x="70226" y="158"/>
                        <a:pt x="53205" y="158"/>
                      </a:cubicBezTo>
                      <a:cubicBezTo>
                        <a:pt x="36205" y="158"/>
                        <a:pt x="23131" y="4149"/>
                        <a:pt x="13980" y="12131"/>
                      </a:cubicBezTo>
                      <a:cubicBezTo>
                        <a:pt x="4852" y="20134"/>
                        <a:pt x="288" y="31622"/>
                        <a:pt x="288" y="46593"/>
                      </a:cubicBezTo>
                      <a:cubicBezTo>
                        <a:pt x="288" y="56426"/>
                        <a:pt x="3110" y="64750"/>
                        <a:pt x="8755" y="71563"/>
                      </a:cubicBezTo>
                      <a:cubicBezTo>
                        <a:pt x="14421" y="78398"/>
                        <a:pt x="22282" y="82984"/>
                        <a:pt x="32336" y="85321"/>
                      </a:cubicBezTo>
                      <a:close/>
                      <a:moveTo>
                        <a:pt x="24696" y="118295"/>
                      </a:moveTo>
                      <a:cubicBezTo>
                        <a:pt x="24696" y="110313"/>
                        <a:pt x="27188" y="104084"/>
                        <a:pt x="32170" y="99608"/>
                      </a:cubicBezTo>
                      <a:cubicBezTo>
                        <a:pt x="37176" y="95133"/>
                        <a:pt x="44187" y="92895"/>
                        <a:pt x="53205" y="92895"/>
                      </a:cubicBezTo>
                      <a:cubicBezTo>
                        <a:pt x="62179" y="92895"/>
                        <a:pt x="69190" y="95133"/>
                        <a:pt x="74239" y="99608"/>
                      </a:cubicBezTo>
                      <a:cubicBezTo>
                        <a:pt x="79310" y="104084"/>
                        <a:pt x="81846" y="110313"/>
                        <a:pt x="81846" y="118295"/>
                      </a:cubicBezTo>
                      <a:cubicBezTo>
                        <a:pt x="81846" y="126298"/>
                        <a:pt x="79310" y="132538"/>
                        <a:pt x="74239" y="137014"/>
                      </a:cubicBezTo>
                      <a:cubicBezTo>
                        <a:pt x="69190" y="141490"/>
                        <a:pt x="62179" y="143728"/>
                        <a:pt x="53205" y="143728"/>
                      </a:cubicBezTo>
                      <a:cubicBezTo>
                        <a:pt x="44187" y="143728"/>
                        <a:pt x="37176" y="141490"/>
                        <a:pt x="32170" y="137014"/>
                      </a:cubicBezTo>
                      <a:cubicBezTo>
                        <a:pt x="27188" y="132538"/>
                        <a:pt x="24696" y="126298"/>
                        <a:pt x="24696" y="118295"/>
                      </a:cubicBezTo>
                      <a:close/>
                    </a:path>
                  </a:pathLst>
                </a:custGeom>
                <a:solidFill>
                  <a:srgbClr val="000000"/>
                </a:solidFill>
                <a:ln w="2115" cap="flat">
                  <a:noFill/>
                  <a:prstDash val="solid"/>
                  <a:round/>
                </a:ln>
              </p:spPr>
              <p:txBody>
                <a:bodyPr rtlCol="0" anchor="ctr"/>
                <a:lstStyle/>
                <a:p>
                  <a:endParaRPr lang="en-US" sz="1200"/>
                </a:p>
              </p:txBody>
            </p:sp>
          </p:grpSp>
        </p:grpSp>
        <p:grpSp>
          <p:nvGrpSpPr>
            <p:cNvPr id="152" name="Graphic 6">
              <a:extLst>
                <a:ext uri="{FF2B5EF4-FFF2-40B4-BE49-F238E27FC236}">
                  <a16:creationId xmlns:a16="http://schemas.microsoft.com/office/drawing/2014/main" id="{0F2AC779-AE7F-A68D-B5D8-2454412207E3}"/>
                </a:ext>
              </a:extLst>
            </p:cNvPr>
            <p:cNvGrpSpPr/>
            <p:nvPr/>
          </p:nvGrpSpPr>
          <p:grpSpPr>
            <a:xfrm>
              <a:off x="7673109" y="4738854"/>
              <a:ext cx="241956" cy="309000"/>
              <a:chOff x="7196037" y="4884626"/>
              <a:chExt cx="241956" cy="309000"/>
            </a:xfrm>
            <a:solidFill>
              <a:srgbClr val="000000"/>
            </a:solidFill>
          </p:grpSpPr>
          <p:sp>
            <p:nvSpPr>
              <p:cNvPr id="164" name="Freeform: Shape 139">
                <a:extLst>
                  <a:ext uri="{FF2B5EF4-FFF2-40B4-BE49-F238E27FC236}">
                    <a16:creationId xmlns:a16="http://schemas.microsoft.com/office/drawing/2014/main" id="{4C12F80C-5A79-1D3C-FBA9-D30C4A2F3E4A}"/>
                  </a:ext>
                </a:extLst>
              </p:cNvPr>
              <p:cNvSpPr/>
              <p:nvPr/>
            </p:nvSpPr>
            <p:spPr>
              <a:xfrm>
                <a:off x="7315198" y="4884626"/>
                <a:ext cx="21166" cy="74083"/>
              </a:xfrm>
              <a:custGeom>
                <a:avLst/>
                <a:gdLst>
                  <a:gd name="connsiteX0" fmla="*/ 346 w 21166"/>
                  <a:gd name="connsiteY0" fmla="*/ 184 h 74083"/>
                  <a:gd name="connsiteX1" fmla="*/ 346 w 21166"/>
                  <a:gd name="connsiteY1" fmla="*/ 74267 h 74083"/>
                </a:gdLst>
                <a:ahLst/>
                <a:cxnLst>
                  <a:cxn ang="0">
                    <a:pos x="connsiteX0" y="connsiteY0"/>
                  </a:cxn>
                  <a:cxn ang="0">
                    <a:pos x="connsiteX1" y="connsiteY1"/>
                  </a:cxn>
                </a:cxnLst>
                <a:rect l="l" t="t" r="r" b="b"/>
                <a:pathLst>
                  <a:path w="21166" h="74083">
                    <a:moveTo>
                      <a:pt x="346" y="184"/>
                    </a:moveTo>
                    <a:lnTo>
                      <a:pt x="346" y="7426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292" name="Graphic 6">
                <a:extLst>
                  <a:ext uri="{FF2B5EF4-FFF2-40B4-BE49-F238E27FC236}">
                    <a16:creationId xmlns:a16="http://schemas.microsoft.com/office/drawing/2014/main" id="{3578AFC2-9FAB-6C9E-88D9-2BDD15DDC671}"/>
                  </a:ext>
                </a:extLst>
              </p:cNvPr>
              <p:cNvGrpSpPr/>
              <p:nvPr/>
            </p:nvGrpSpPr>
            <p:grpSpPr>
              <a:xfrm>
                <a:off x="7196037" y="5036529"/>
                <a:ext cx="241956" cy="157097"/>
                <a:chOff x="7196037" y="5036529"/>
                <a:chExt cx="241956" cy="157097"/>
              </a:xfrm>
              <a:solidFill>
                <a:srgbClr val="000000"/>
              </a:solidFill>
            </p:grpSpPr>
            <p:sp>
              <p:nvSpPr>
                <p:cNvPr id="294" name="Freeform: Shape 141">
                  <a:extLst>
                    <a:ext uri="{FF2B5EF4-FFF2-40B4-BE49-F238E27FC236}">
                      <a16:creationId xmlns:a16="http://schemas.microsoft.com/office/drawing/2014/main" id="{2BA4B196-373C-0445-73CF-753C2D0342F5}"/>
                    </a:ext>
                  </a:extLst>
                </p:cNvPr>
                <p:cNvSpPr/>
                <p:nvPr/>
              </p:nvSpPr>
              <p:spPr>
                <a:xfrm flipV="1">
                  <a:off x="7196037" y="5036529"/>
                  <a:ext cx="97961" cy="157096"/>
                </a:xfrm>
                <a:custGeom>
                  <a:avLst/>
                  <a:gdLst>
                    <a:gd name="connsiteX0" fmla="*/ 25414 w 97961"/>
                    <a:gd name="connsiteY0" fmla="*/ 17719 h 157096"/>
                    <a:gd name="connsiteX1" fmla="*/ 98274 w 97961"/>
                    <a:gd name="connsiteY1" fmla="*/ 17719 h 157096"/>
                    <a:gd name="connsiteX2" fmla="*/ 98274 w 97961"/>
                    <a:gd name="connsiteY2" fmla="*/ 157 h 157096"/>
                    <a:gd name="connsiteX3" fmla="*/ 312 w 97961"/>
                    <a:gd name="connsiteY3" fmla="*/ 157 h 157096"/>
                    <a:gd name="connsiteX4" fmla="*/ 312 w 97961"/>
                    <a:gd name="connsiteY4" fmla="*/ 17719 h 157096"/>
                    <a:gd name="connsiteX5" fmla="*/ 32690 w 97961"/>
                    <a:gd name="connsiteY5" fmla="*/ 50726 h 157096"/>
                    <a:gd name="connsiteX6" fmla="*/ 58487 w 97961"/>
                    <a:gd name="connsiteY6" fmla="*/ 77482 h 157096"/>
                    <a:gd name="connsiteX7" fmla="*/ 72477 w 97961"/>
                    <a:gd name="connsiteY7" fmla="*/ 96532 h 157096"/>
                    <a:gd name="connsiteX8" fmla="*/ 76479 w 97961"/>
                    <a:gd name="connsiteY8" fmla="*/ 111878 h 157096"/>
                    <a:gd name="connsiteX9" fmla="*/ 67847 w 97961"/>
                    <a:gd name="connsiteY9" fmla="*/ 131920 h 157096"/>
                    <a:gd name="connsiteX10" fmla="*/ 45357 w 97961"/>
                    <a:gd name="connsiteY10" fmla="*/ 139692 h 157096"/>
                    <a:gd name="connsiteX11" fmla="*/ 24620 w 97961"/>
                    <a:gd name="connsiteY11" fmla="*/ 136286 h 157096"/>
                    <a:gd name="connsiteX12" fmla="*/ 1337 w 97961"/>
                    <a:gd name="connsiteY12" fmla="*/ 125934 h 157096"/>
                    <a:gd name="connsiteX13" fmla="*/ 1337 w 97961"/>
                    <a:gd name="connsiteY13" fmla="*/ 147034 h 157096"/>
                    <a:gd name="connsiteX14" fmla="*/ 24885 w 97961"/>
                    <a:gd name="connsiteY14" fmla="*/ 154674 h 157096"/>
                    <a:gd name="connsiteX15" fmla="*/ 44960 w 97961"/>
                    <a:gd name="connsiteY15" fmla="*/ 157254 h 157096"/>
                    <a:gd name="connsiteX16" fmla="*/ 83193 w 97961"/>
                    <a:gd name="connsiteY16" fmla="*/ 145248 h 157096"/>
                    <a:gd name="connsiteX17" fmla="*/ 97447 w 97961"/>
                    <a:gd name="connsiteY17" fmla="*/ 113234 h 157096"/>
                    <a:gd name="connsiteX18" fmla="*/ 93875 w 97961"/>
                    <a:gd name="connsiteY18" fmla="*/ 95176 h 157096"/>
                    <a:gd name="connsiteX19" fmla="*/ 80911 w 97961"/>
                    <a:gd name="connsiteY19" fmla="*/ 75101 h 157096"/>
                    <a:gd name="connsiteX20" fmla="*/ 64473 w 97961"/>
                    <a:gd name="connsiteY20" fmla="*/ 57770 h 157096"/>
                    <a:gd name="connsiteX21" fmla="*/ 25414 w 97961"/>
                    <a:gd name="connsiteY21" fmla="*/ 17719 h 15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961" h="157096">
                      <a:moveTo>
                        <a:pt x="25414" y="17719"/>
                      </a:moveTo>
                      <a:lnTo>
                        <a:pt x="98274" y="17719"/>
                      </a:lnTo>
                      <a:lnTo>
                        <a:pt x="98274" y="157"/>
                      </a:lnTo>
                      <a:lnTo>
                        <a:pt x="312" y="157"/>
                      </a:lnTo>
                      <a:lnTo>
                        <a:pt x="312" y="17719"/>
                      </a:lnTo>
                      <a:cubicBezTo>
                        <a:pt x="8227" y="25921"/>
                        <a:pt x="19020" y="36923"/>
                        <a:pt x="32690" y="50726"/>
                      </a:cubicBezTo>
                      <a:cubicBezTo>
                        <a:pt x="46382" y="64550"/>
                        <a:pt x="54981" y="73469"/>
                        <a:pt x="58487" y="77482"/>
                      </a:cubicBezTo>
                      <a:cubicBezTo>
                        <a:pt x="65168" y="84978"/>
                        <a:pt x="69831" y="91328"/>
                        <a:pt x="72477" y="96532"/>
                      </a:cubicBezTo>
                      <a:cubicBezTo>
                        <a:pt x="75145" y="101735"/>
                        <a:pt x="76479" y="106851"/>
                        <a:pt x="76479" y="111878"/>
                      </a:cubicBezTo>
                      <a:cubicBezTo>
                        <a:pt x="76479" y="120080"/>
                        <a:pt x="73601" y="126761"/>
                        <a:pt x="67847" y="131920"/>
                      </a:cubicBezTo>
                      <a:cubicBezTo>
                        <a:pt x="62092" y="137101"/>
                        <a:pt x="54595" y="139692"/>
                        <a:pt x="45357" y="139692"/>
                      </a:cubicBezTo>
                      <a:cubicBezTo>
                        <a:pt x="38809" y="139692"/>
                        <a:pt x="31896" y="138557"/>
                        <a:pt x="24620" y="136286"/>
                      </a:cubicBezTo>
                      <a:cubicBezTo>
                        <a:pt x="17366" y="134015"/>
                        <a:pt x="9605" y="130564"/>
                        <a:pt x="1337" y="125934"/>
                      </a:cubicBezTo>
                      <a:lnTo>
                        <a:pt x="1337" y="147034"/>
                      </a:lnTo>
                      <a:cubicBezTo>
                        <a:pt x="9738" y="150408"/>
                        <a:pt x="17587" y="152954"/>
                        <a:pt x="24885" y="154674"/>
                      </a:cubicBezTo>
                      <a:cubicBezTo>
                        <a:pt x="32205" y="156394"/>
                        <a:pt x="38897" y="157254"/>
                        <a:pt x="44960" y="157254"/>
                      </a:cubicBezTo>
                      <a:cubicBezTo>
                        <a:pt x="60945" y="157254"/>
                        <a:pt x="73690" y="153252"/>
                        <a:pt x="83193" y="145248"/>
                      </a:cubicBezTo>
                      <a:cubicBezTo>
                        <a:pt x="92695" y="137267"/>
                        <a:pt x="97447" y="126595"/>
                        <a:pt x="97447" y="113234"/>
                      </a:cubicBezTo>
                      <a:cubicBezTo>
                        <a:pt x="97447" y="106884"/>
                        <a:pt x="96256" y="100864"/>
                        <a:pt x="93875" y="95176"/>
                      </a:cubicBezTo>
                      <a:cubicBezTo>
                        <a:pt x="91516" y="89509"/>
                        <a:pt x="87194" y="82818"/>
                        <a:pt x="80911" y="75101"/>
                      </a:cubicBezTo>
                      <a:cubicBezTo>
                        <a:pt x="79191" y="73094"/>
                        <a:pt x="73712" y="67317"/>
                        <a:pt x="64473" y="57770"/>
                      </a:cubicBezTo>
                      <a:cubicBezTo>
                        <a:pt x="55257" y="48223"/>
                        <a:pt x="42237" y="34873"/>
                        <a:pt x="25414" y="17719"/>
                      </a:cubicBezTo>
                      <a:close/>
                    </a:path>
                  </a:pathLst>
                </a:custGeom>
                <a:solidFill>
                  <a:srgbClr val="000000"/>
                </a:solidFill>
                <a:ln w="2115" cap="flat">
                  <a:noFill/>
                  <a:prstDash val="solid"/>
                  <a:round/>
                </a:ln>
              </p:spPr>
              <p:txBody>
                <a:bodyPr rtlCol="0" anchor="ctr"/>
                <a:lstStyle/>
                <a:p>
                  <a:endParaRPr lang="en-US" sz="1200"/>
                </a:p>
              </p:txBody>
            </p:sp>
            <p:sp>
              <p:nvSpPr>
                <p:cNvPr id="295" name="Freeform: Shape 142">
                  <a:extLst>
                    <a:ext uri="{FF2B5EF4-FFF2-40B4-BE49-F238E27FC236}">
                      <a16:creationId xmlns:a16="http://schemas.microsoft.com/office/drawing/2014/main" id="{E2517ACB-FA30-0044-68C6-14536CFA3D3D}"/>
                    </a:ext>
                  </a:extLst>
                </p:cNvPr>
                <p:cNvSpPr/>
                <p:nvPr/>
              </p:nvSpPr>
              <p:spPr>
                <a:xfrm flipV="1">
                  <a:off x="7325546" y="5039308"/>
                  <a:ext cx="112447" cy="154318"/>
                </a:xfrm>
                <a:custGeom>
                  <a:avLst/>
                  <a:gdLst>
                    <a:gd name="connsiteX0" fmla="*/ 69969 w 112447"/>
                    <a:gd name="connsiteY0" fmla="*/ 136286 h 154318"/>
                    <a:gd name="connsiteX1" fmla="*/ 17251 w 112447"/>
                    <a:gd name="connsiteY1" fmla="*/ 53902 h 154318"/>
                    <a:gd name="connsiteX2" fmla="*/ 69969 w 112447"/>
                    <a:gd name="connsiteY2" fmla="*/ 53902 h 154318"/>
                    <a:gd name="connsiteX3" fmla="*/ 64479 w 112447"/>
                    <a:gd name="connsiteY3" fmla="*/ 154476 h 154318"/>
                    <a:gd name="connsiteX4" fmla="*/ 90739 w 112447"/>
                    <a:gd name="connsiteY4" fmla="*/ 154476 h 154318"/>
                    <a:gd name="connsiteX5" fmla="*/ 90739 w 112447"/>
                    <a:gd name="connsiteY5" fmla="*/ 53902 h 154318"/>
                    <a:gd name="connsiteX6" fmla="*/ 112765 w 112447"/>
                    <a:gd name="connsiteY6" fmla="*/ 53902 h 154318"/>
                    <a:gd name="connsiteX7" fmla="*/ 112765 w 112447"/>
                    <a:gd name="connsiteY7" fmla="*/ 36538 h 154318"/>
                    <a:gd name="connsiteX8" fmla="*/ 90739 w 112447"/>
                    <a:gd name="connsiteY8" fmla="*/ 36538 h 154318"/>
                    <a:gd name="connsiteX9" fmla="*/ 90739 w 112447"/>
                    <a:gd name="connsiteY9" fmla="*/ 158 h 154318"/>
                    <a:gd name="connsiteX10" fmla="*/ 69969 w 112447"/>
                    <a:gd name="connsiteY10" fmla="*/ 158 h 154318"/>
                    <a:gd name="connsiteX11" fmla="*/ 69969 w 112447"/>
                    <a:gd name="connsiteY11" fmla="*/ 36538 h 154318"/>
                    <a:gd name="connsiteX12" fmla="*/ 317 w 112447"/>
                    <a:gd name="connsiteY12" fmla="*/ 36538 h 154318"/>
                    <a:gd name="connsiteX13" fmla="*/ 317 w 112447"/>
                    <a:gd name="connsiteY13" fmla="*/ 56680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47" h="154318">
                      <a:moveTo>
                        <a:pt x="69969" y="136286"/>
                      </a:moveTo>
                      <a:lnTo>
                        <a:pt x="17251" y="53902"/>
                      </a:lnTo>
                      <a:lnTo>
                        <a:pt x="69969" y="53902"/>
                      </a:lnTo>
                      <a:close/>
                      <a:moveTo>
                        <a:pt x="64479" y="154476"/>
                      </a:moveTo>
                      <a:lnTo>
                        <a:pt x="90739" y="154476"/>
                      </a:lnTo>
                      <a:lnTo>
                        <a:pt x="90739" y="53902"/>
                      </a:lnTo>
                      <a:lnTo>
                        <a:pt x="112765" y="53902"/>
                      </a:lnTo>
                      <a:lnTo>
                        <a:pt x="112765" y="36538"/>
                      </a:lnTo>
                      <a:lnTo>
                        <a:pt x="90739" y="36538"/>
                      </a:lnTo>
                      <a:lnTo>
                        <a:pt x="90739" y="158"/>
                      </a:lnTo>
                      <a:lnTo>
                        <a:pt x="69969" y="158"/>
                      </a:lnTo>
                      <a:lnTo>
                        <a:pt x="69969" y="36538"/>
                      </a:lnTo>
                      <a:lnTo>
                        <a:pt x="317" y="36538"/>
                      </a:lnTo>
                      <a:lnTo>
                        <a:pt x="317" y="56680"/>
                      </a:lnTo>
                      <a:close/>
                    </a:path>
                  </a:pathLst>
                </a:custGeom>
                <a:solidFill>
                  <a:srgbClr val="000000"/>
                </a:solidFill>
                <a:ln w="2115" cap="flat">
                  <a:noFill/>
                  <a:prstDash val="solid"/>
                  <a:round/>
                </a:ln>
              </p:spPr>
              <p:txBody>
                <a:bodyPr rtlCol="0" anchor="ctr"/>
                <a:lstStyle/>
                <a:p>
                  <a:endParaRPr lang="en-US" sz="1200"/>
                </a:p>
              </p:txBody>
            </p:sp>
          </p:grpSp>
        </p:grpSp>
        <p:grpSp>
          <p:nvGrpSpPr>
            <p:cNvPr id="296" name="Graphic 6">
              <a:extLst>
                <a:ext uri="{FF2B5EF4-FFF2-40B4-BE49-F238E27FC236}">
                  <a16:creationId xmlns:a16="http://schemas.microsoft.com/office/drawing/2014/main" id="{0657B34B-9995-0689-2EEA-0A0F90C8A5DF}"/>
                </a:ext>
              </a:extLst>
            </p:cNvPr>
            <p:cNvGrpSpPr/>
            <p:nvPr/>
          </p:nvGrpSpPr>
          <p:grpSpPr>
            <a:xfrm>
              <a:off x="5811782" y="5176540"/>
              <a:ext cx="1524358" cy="188747"/>
              <a:chOff x="5334710" y="5322312"/>
              <a:chExt cx="1524358" cy="188747"/>
            </a:xfrm>
            <a:solidFill>
              <a:srgbClr val="000000"/>
            </a:solidFill>
          </p:grpSpPr>
          <p:sp>
            <p:nvSpPr>
              <p:cNvPr id="297" name="Freeform: Shape 144">
                <a:extLst>
                  <a:ext uri="{FF2B5EF4-FFF2-40B4-BE49-F238E27FC236}">
                    <a16:creationId xmlns:a16="http://schemas.microsoft.com/office/drawing/2014/main" id="{73412C8E-C500-C304-E9E0-56AC2BF31BB2}"/>
                  </a:ext>
                </a:extLst>
              </p:cNvPr>
              <p:cNvSpPr/>
              <p:nvPr/>
            </p:nvSpPr>
            <p:spPr>
              <a:xfrm flipV="1">
                <a:off x="5334710" y="5322312"/>
                <a:ext cx="19016" cy="160833"/>
              </a:xfrm>
              <a:custGeom>
                <a:avLst/>
                <a:gdLst>
                  <a:gd name="connsiteX0" fmla="*/ 239 w 19016"/>
                  <a:gd name="connsiteY0" fmla="*/ 161004 h 160833"/>
                  <a:gd name="connsiteX1" fmla="*/ 19255 w 19016"/>
                  <a:gd name="connsiteY1" fmla="*/ 161004 h 160833"/>
                  <a:gd name="connsiteX2" fmla="*/ 19255 w 19016"/>
                  <a:gd name="connsiteY2" fmla="*/ 170 h 160833"/>
                  <a:gd name="connsiteX3" fmla="*/ 239 w 19016"/>
                  <a:gd name="connsiteY3" fmla="*/ 170 h 160833"/>
                </a:gdLst>
                <a:ahLst/>
                <a:cxnLst>
                  <a:cxn ang="0">
                    <a:pos x="connsiteX0" y="connsiteY0"/>
                  </a:cxn>
                  <a:cxn ang="0">
                    <a:pos x="connsiteX1" y="connsiteY1"/>
                  </a:cxn>
                  <a:cxn ang="0">
                    <a:pos x="connsiteX2" y="connsiteY2"/>
                  </a:cxn>
                  <a:cxn ang="0">
                    <a:pos x="connsiteX3" y="connsiteY3"/>
                  </a:cxn>
                </a:cxnLst>
                <a:rect l="l" t="t" r="r" b="b"/>
                <a:pathLst>
                  <a:path w="19016" h="160833">
                    <a:moveTo>
                      <a:pt x="239" y="161004"/>
                    </a:moveTo>
                    <a:lnTo>
                      <a:pt x="19255" y="161004"/>
                    </a:lnTo>
                    <a:lnTo>
                      <a:pt x="19255" y="170"/>
                    </a:lnTo>
                    <a:lnTo>
                      <a:pt x="239" y="170"/>
                    </a:lnTo>
                    <a:close/>
                  </a:path>
                </a:pathLst>
              </a:custGeom>
              <a:solidFill>
                <a:srgbClr val="000000"/>
              </a:solidFill>
              <a:ln w="2115" cap="flat">
                <a:noFill/>
                <a:prstDash val="solid"/>
                <a:round/>
              </a:ln>
            </p:spPr>
            <p:txBody>
              <a:bodyPr rtlCol="0" anchor="ctr"/>
              <a:lstStyle/>
              <a:p>
                <a:endParaRPr lang="en-US" sz="1200"/>
              </a:p>
            </p:txBody>
          </p:sp>
          <p:sp>
            <p:nvSpPr>
              <p:cNvPr id="298" name="Freeform: Shape 145">
                <a:extLst>
                  <a:ext uri="{FF2B5EF4-FFF2-40B4-BE49-F238E27FC236}">
                    <a16:creationId xmlns:a16="http://schemas.microsoft.com/office/drawing/2014/main" id="{344350CC-1A61-E847-71E6-251BDE194A56}"/>
                  </a:ext>
                </a:extLst>
              </p:cNvPr>
              <p:cNvSpPr/>
              <p:nvPr/>
            </p:nvSpPr>
            <p:spPr>
              <a:xfrm flipV="1">
                <a:off x="5385249" y="5364613"/>
                <a:ext cx="107288" cy="121542"/>
              </a:xfrm>
              <a:custGeom>
                <a:avLst/>
                <a:gdLst>
                  <a:gd name="connsiteX0" fmla="*/ 107515 w 107288"/>
                  <a:gd name="connsiteY0" fmla="*/ 65832 h 121542"/>
                  <a:gd name="connsiteX1" fmla="*/ 107515 w 107288"/>
                  <a:gd name="connsiteY1" fmla="*/ 56538 h 121542"/>
                  <a:gd name="connsiteX2" fmla="*/ 20070 w 107288"/>
                  <a:gd name="connsiteY2" fmla="*/ 56538 h 121542"/>
                  <a:gd name="connsiteX3" fmla="*/ 31910 w 107288"/>
                  <a:gd name="connsiteY3" fmla="*/ 26607 h 121542"/>
                  <a:gd name="connsiteX4" fmla="*/ 61411 w 107288"/>
                  <a:gd name="connsiteY4" fmla="*/ 16321 h 121542"/>
                  <a:gd name="connsiteX5" fmla="*/ 82644 w 107288"/>
                  <a:gd name="connsiteY5" fmla="*/ 19000 h 121542"/>
                  <a:gd name="connsiteX6" fmla="*/ 103083 w 107288"/>
                  <a:gd name="connsiteY6" fmla="*/ 27070 h 121542"/>
                  <a:gd name="connsiteX7" fmla="*/ 103083 w 107288"/>
                  <a:gd name="connsiteY7" fmla="*/ 9078 h 121542"/>
                  <a:gd name="connsiteX8" fmla="*/ 82082 w 107288"/>
                  <a:gd name="connsiteY8" fmla="*/ 2464 h 121542"/>
                  <a:gd name="connsiteX9" fmla="*/ 60287 w 107288"/>
                  <a:gd name="connsiteY9" fmla="*/ 182 h 121542"/>
                  <a:gd name="connsiteX10" fmla="*/ 16399 w 107288"/>
                  <a:gd name="connsiteY10" fmla="*/ 16288 h 121542"/>
                  <a:gd name="connsiteX11" fmla="*/ 226 w 107288"/>
                  <a:gd name="connsiteY11" fmla="*/ 59945 h 121542"/>
                  <a:gd name="connsiteX12" fmla="*/ 15572 w 107288"/>
                  <a:gd name="connsiteY12" fmla="*/ 105023 h 121542"/>
                  <a:gd name="connsiteX13" fmla="*/ 56979 w 107288"/>
                  <a:gd name="connsiteY13" fmla="*/ 121725 h 121542"/>
                  <a:gd name="connsiteX14" fmla="*/ 93922 w 107288"/>
                  <a:gd name="connsiteY14" fmla="*/ 106677 h 121542"/>
                  <a:gd name="connsiteX15" fmla="*/ 107515 w 107288"/>
                  <a:gd name="connsiteY15" fmla="*/ 65832 h 121542"/>
                  <a:gd name="connsiteX16" fmla="*/ 88498 w 107288"/>
                  <a:gd name="connsiteY16" fmla="*/ 71421 h 121542"/>
                  <a:gd name="connsiteX17" fmla="*/ 79766 w 107288"/>
                  <a:gd name="connsiteY17" fmla="*/ 96292 h 121542"/>
                  <a:gd name="connsiteX18" fmla="*/ 57178 w 107288"/>
                  <a:gd name="connsiteY18" fmla="*/ 105618 h 121542"/>
                  <a:gd name="connsiteX19" fmla="*/ 31712 w 107288"/>
                  <a:gd name="connsiteY19" fmla="*/ 96622 h 121542"/>
                  <a:gd name="connsiteX20" fmla="*/ 20698 w 107288"/>
                  <a:gd name="connsiteY20" fmla="*/ 71289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515" y="65832"/>
                    </a:moveTo>
                    <a:lnTo>
                      <a:pt x="107515" y="56538"/>
                    </a:lnTo>
                    <a:lnTo>
                      <a:pt x="20070" y="56538"/>
                    </a:lnTo>
                    <a:cubicBezTo>
                      <a:pt x="20908" y="43441"/>
                      <a:pt x="24854" y="33464"/>
                      <a:pt x="31910" y="26607"/>
                    </a:cubicBezTo>
                    <a:cubicBezTo>
                      <a:pt x="38966" y="19750"/>
                      <a:pt x="48799" y="16321"/>
                      <a:pt x="61411" y="16321"/>
                    </a:cubicBezTo>
                    <a:cubicBezTo>
                      <a:pt x="68709" y="16321"/>
                      <a:pt x="75787" y="17214"/>
                      <a:pt x="82644" y="19000"/>
                    </a:cubicBezTo>
                    <a:cubicBezTo>
                      <a:pt x="89501" y="20786"/>
                      <a:pt x="96314" y="23476"/>
                      <a:pt x="103083" y="27070"/>
                    </a:cubicBezTo>
                    <a:lnTo>
                      <a:pt x="103083" y="9078"/>
                    </a:lnTo>
                    <a:cubicBezTo>
                      <a:pt x="96248" y="6190"/>
                      <a:pt x="89247" y="3985"/>
                      <a:pt x="82082" y="2464"/>
                    </a:cubicBezTo>
                    <a:cubicBezTo>
                      <a:pt x="74916" y="943"/>
                      <a:pt x="67651" y="182"/>
                      <a:pt x="60287" y="182"/>
                    </a:cubicBezTo>
                    <a:cubicBezTo>
                      <a:pt x="41810" y="182"/>
                      <a:pt x="27181" y="5551"/>
                      <a:pt x="16399" y="16288"/>
                    </a:cubicBezTo>
                    <a:cubicBezTo>
                      <a:pt x="5617" y="27048"/>
                      <a:pt x="226" y="41600"/>
                      <a:pt x="226" y="59945"/>
                    </a:cubicBezTo>
                    <a:cubicBezTo>
                      <a:pt x="226" y="78884"/>
                      <a:pt x="5341" y="93911"/>
                      <a:pt x="15572" y="105023"/>
                    </a:cubicBezTo>
                    <a:cubicBezTo>
                      <a:pt x="25802" y="116158"/>
                      <a:pt x="39605" y="121725"/>
                      <a:pt x="56979" y="121725"/>
                    </a:cubicBezTo>
                    <a:cubicBezTo>
                      <a:pt x="72546" y="121725"/>
                      <a:pt x="84860" y="116709"/>
                      <a:pt x="93922" y="106677"/>
                    </a:cubicBezTo>
                    <a:cubicBezTo>
                      <a:pt x="102984" y="96667"/>
                      <a:pt x="107515" y="83052"/>
                      <a:pt x="107515" y="65832"/>
                    </a:cubicBezTo>
                    <a:close/>
                    <a:moveTo>
                      <a:pt x="88498" y="71421"/>
                    </a:moveTo>
                    <a:cubicBezTo>
                      <a:pt x="88365" y="81806"/>
                      <a:pt x="85455" y="90096"/>
                      <a:pt x="79766" y="96292"/>
                    </a:cubicBezTo>
                    <a:cubicBezTo>
                      <a:pt x="74078" y="102509"/>
                      <a:pt x="66548" y="105618"/>
                      <a:pt x="57178" y="105618"/>
                    </a:cubicBezTo>
                    <a:cubicBezTo>
                      <a:pt x="46572" y="105618"/>
                      <a:pt x="38084" y="102620"/>
                      <a:pt x="31712" y="96622"/>
                    </a:cubicBezTo>
                    <a:cubicBezTo>
                      <a:pt x="25339" y="90625"/>
                      <a:pt x="21668" y="82181"/>
                      <a:pt x="20698" y="71289"/>
                    </a:cubicBezTo>
                    <a:close/>
                  </a:path>
                </a:pathLst>
              </a:custGeom>
              <a:solidFill>
                <a:srgbClr val="000000"/>
              </a:solidFill>
              <a:ln w="2115" cap="flat">
                <a:noFill/>
                <a:prstDash val="solid"/>
                <a:round/>
              </a:ln>
            </p:spPr>
            <p:txBody>
              <a:bodyPr rtlCol="0" anchor="ctr"/>
              <a:lstStyle/>
              <a:p>
                <a:endParaRPr lang="en-US" sz="1200"/>
              </a:p>
            </p:txBody>
          </p:sp>
          <p:sp>
            <p:nvSpPr>
              <p:cNvPr id="299" name="Freeform: Shape 146">
                <a:extLst>
                  <a:ext uri="{FF2B5EF4-FFF2-40B4-BE49-F238E27FC236}">
                    <a16:creationId xmlns:a16="http://schemas.microsoft.com/office/drawing/2014/main" id="{831155D2-87E9-EB31-0924-11CCFE33FDD3}"/>
                  </a:ext>
                </a:extLst>
              </p:cNvPr>
              <p:cNvSpPr/>
              <p:nvPr/>
            </p:nvSpPr>
            <p:spPr>
              <a:xfrm flipV="1">
                <a:off x="5516499" y="5364613"/>
                <a:ext cx="97796" cy="121542"/>
              </a:xfrm>
              <a:custGeom>
                <a:avLst/>
                <a:gdLst>
                  <a:gd name="connsiteX0" fmla="*/ 60096 w 97796"/>
                  <a:gd name="connsiteY0" fmla="*/ 61367 h 121542"/>
                  <a:gd name="connsiteX1" fmla="*/ 28147 w 97796"/>
                  <a:gd name="connsiteY1" fmla="*/ 56108 h 121542"/>
                  <a:gd name="connsiteX2" fmla="*/ 19251 w 97796"/>
                  <a:gd name="connsiteY2" fmla="*/ 38116 h 121542"/>
                  <a:gd name="connsiteX3" fmla="*/ 25931 w 97796"/>
                  <a:gd name="connsiteY3" fmla="*/ 22043 h 121542"/>
                  <a:gd name="connsiteX4" fmla="*/ 44055 w 97796"/>
                  <a:gd name="connsiteY4" fmla="*/ 16123 h 121542"/>
                  <a:gd name="connsiteX5" fmla="*/ 69455 w 97796"/>
                  <a:gd name="connsiteY5" fmla="*/ 27335 h 121542"/>
                  <a:gd name="connsiteX6" fmla="*/ 79014 w 97796"/>
                  <a:gd name="connsiteY6" fmla="*/ 57133 h 121542"/>
                  <a:gd name="connsiteX7" fmla="*/ 79014 w 97796"/>
                  <a:gd name="connsiteY7" fmla="*/ 61367 h 121542"/>
                  <a:gd name="connsiteX8" fmla="*/ 98030 w 97796"/>
                  <a:gd name="connsiteY8" fmla="*/ 69238 h 121542"/>
                  <a:gd name="connsiteX9" fmla="*/ 98030 w 97796"/>
                  <a:gd name="connsiteY9" fmla="*/ 3191 h 121542"/>
                  <a:gd name="connsiteX10" fmla="*/ 79014 w 97796"/>
                  <a:gd name="connsiteY10" fmla="*/ 3191 h 121542"/>
                  <a:gd name="connsiteX11" fmla="*/ 79014 w 97796"/>
                  <a:gd name="connsiteY11" fmla="*/ 20753 h 121542"/>
                  <a:gd name="connsiteX12" fmla="*/ 62775 w 97796"/>
                  <a:gd name="connsiteY12" fmla="*/ 5209 h 121542"/>
                  <a:gd name="connsiteX13" fmla="*/ 38995 w 97796"/>
                  <a:gd name="connsiteY13" fmla="*/ 182 h 121542"/>
                  <a:gd name="connsiteX14" fmla="*/ 10718 w 97796"/>
                  <a:gd name="connsiteY14" fmla="*/ 10170 h 121542"/>
                  <a:gd name="connsiteX15" fmla="*/ 234 w 97796"/>
                  <a:gd name="connsiteY15" fmla="*/ 36893 h 121542"/>
                  <a:gd name="connsiteX16" fmla="*/ 13298 w 97796"/>
                  <a:gd name="connsiteY16" fmla="*/ 66328 h 121542"/>
                  <a:gd name="connsiteX17" fmla="*/ 52324 w 97796"/>
                  <a:gd name="connsiteY17" fmla="*/ 76250 h 121542"/>
                  <a:gd name="connsiteX18" fmla="*/ 79014 w 97796"/>
                  <a:gd name="connsiteY18" fmla="*/ 76250 h 121542"/>
                  <a:gd name="connsiteX19" fmla="*/ 79014 w 97796"/>
                  <a:gd name="connsiteY19" fmla="*/ 78135 h 121542"/>
                  <a:gd name="connsiteX20" fmla="*/ 70381 w 97796"/>
                  <a:gd name="connsiteY20" fmla="*/ 98441 h 121542"/>
                  <a:gd name="connsiteX21" fmla="*/ 46139 w 97796"/>
                  <a:gd name="connsiteY21" fmla="*/ 105618 h 121542"/>
                  <a:gd name="connsiteX22" fmla="*/ 26791 w 97796"/>
                  <a:gd name="connsiteY22" fmla="*/ 103237 h 121542"/>
                  <a:gd name="connsiteX23" fmla="*/ 8734 w 97796"/>
                  <a:gd name="connsiteY23" fmla="*/ 96093 h 121542"/>
                  <a:gd name="connsiteX24" fmla="*/ 8734 w 97796"/>
                  <a:gd name="connsiteY24" fmla="*/ 113688 h 121542"/>
                  <a:gd name="connsiteX25" fmla="*/ 28974 w 97796"/>
                  <a:gd name="connsiteY25" fmla="*/ 119707 h 121542"/>
                  <a:gd name="connsiteX26" fmla="*/ 48090 w 97796"/>
                  <a:gd name="connsiteY26" fmla="*/ 121725 h 121542"/>
                  <a:gd name="connsiteX27" fmla="*/ 85628 w 97796"/>
                  <a:gd name="connsiteY27" fmla="*/ 108694 h 121542"/>
                  <a:gd name="connsiteX28" fmla="*/ 98030 w 97796"/>
                  <a:gd name="connsiteY28" fmla="*/ 69238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796" h="121542">
                    <a:moveTo>
                      <a:pt x="60096" y="61367"/>
                    </a:moveTo>
                    <a:cubicBezTo>
                      <a:pt x="44728" y="61367"/>
                      <a:pt x="34078" y="59614"/>
                      <a:pt x="28147" y="56108"/>
                    </a:cubicBezTo>
                    <a:cubicBezTo>
                      <a:pt x="22216" y="52602"/>
                      <a:pt x="19251" y="46605"/>
                      <a:pt x="19251" y="38116"/>
                    </a:cubicBezTo>
                    <a:cubicBezTo>
                      <a:pt x="19251" y="31370"/>
                      <a:pt x="21478" y="26012"/>
                      <a:pt x="25931" y="22043"/>
                    </a:cubicBezTo>
                    <a:cubicBezTo>
                      <a:pt x="30385" y="18096"/>
                      <a:pt x="36427" y="16123"/>
                      <a:pt x="44055" y="16123"/>
                    </a:cubicBezTo>
                    <a:cubicBezTo>
                      <a:pt x="54617" y="16123"/>
                      <a:pt x="63083" y="19860"/>
                      <a:pt x="69455" y="27335"/>
                    </a:cubicBezTo>
                    <a:cubicBezTo>
                      <a:pt x="75827" y="34809"/>
                      <a:pt x="79014" y="44742"/>
                      <a:pt x="79014" y="57133"/>
                    </a:cubicBezTo>
                    <a:lnTo>
                      <a:pt x="79014" y="61367"/>
                    </a:lnTo>
                    <a:close/>
                    <a:moveTo>
                      <a:pt x="98030" y="69238"/>
                    </a:moveTo>
                    <a:lnTo>
                      <a:pt x="98030" y="3191"/>
                    </a:lnTo>
                    <a:lnTo>
                      <a:pt x="79014" y="3191"/>
                    </a:lnTo>
                    <a:lnTo>
                      <a:pt x="79014" y="20753"/>
                    </a:lnTo>
                    <a:cubicBezTo>
                      <a:pt x="74670" y="13742"/>
                      <a:pt x="69257" y="8560"/>
                      <a:pt x="62775" y="5209"/>
                    </a:cubicBezTo>
                    <a:cubicBezTo>
                      <a:pt x="56292" y="1858"/>
                      <a:pt x="48366" y="182"/>
                      <a:pt x="38995" y="182"/>
                    </a:cubicBezTo>
                    <a:cubicBezTo>
                      <a:pt x="27155" y="182"/>
                      <a:pt x="17729" y="3511"/>
                      <a:pt x="10718" y="10170"/>
                    </a:cubicBezTo>
                    <a:cubicBezTo>
                      <a:pt x="3729" y="16829"/>
                      <a:pt x="234" y="25736"/>
                      <a:pt x="234" y="36893"/>
                    </a:cubicBezTo>
                    <a:cubicBezTo>
                      <a:pt x="234" y="49901"/>
                      <a:pt x="4588" y="59713"/>
                      <a:pt x="13298" y="66328"/>
                    </a:cubicBezTo>
                    <a:cubicBezTo>
                      <a:pt x="22029" y="72942"/>
                      <a:pt x="35038" y="76250"/>
                      <a:pt x="52324" y="76250"/>
                    </a:cubicBezTo>
                    <a:lnTo>
                      <a:pt x="79014" y="76250"/>
                    </a:lnTo>
                    <a:lnTo>
                      <a:pt x="79014" y="78135"/>
                    </a:lnTo>
                    <a:cubicBezTo>
                      <a:pt x="79014" y="86888"/>
                      <a:pt x="76136" y="93657"/>
                      <a:pt x="70381" y="98441"/>
                    </a:cubicBezTo>
                    <a:cubicBezTo>
                      <a:pt x="64627" y="103226"/>
                      <a:pt x="56546" y="105618"/>
                      <a:pt x="46139" y="105618"/>
                    </a:cubicBezTo>
                    <a:cubicBezTo>
                      <a:pt x="39524" y="105618"/>
                      <a:pt x="33075" y="104825"/>
                      <a:pt x="26791" y="103237"/>
                    </a:cubicBezTo>
                    <a:cubicBezTo>
                      <a:pt x="20530" y="101650"/>
                      <a:pt x="14510" y="99268"/>
                      <a:pt x="8734" y="96093"/>
                    </a:cubicBezTo>
                    <a:lnTo>
                      <a:pt x="8734" y="113688"/>
                    </a:lnTo>
                    <a:cubicBezTo>
                      <a:pt x="15679" y="116378"/>
                      <a:pt x="22426" y="118384"/>
                      <a:pt x="28974" y="119707"/>
                    </a:cubicBezTo>
                    <a:cubicBezTo>
                      <a:pt x="35523" y="121052"/>
                      <a:pt x="41895" y="121725"/>
                      <a:pt x="48090" y="121725"/>
                    </a:cubicBezTo>
                    <a:cubicBezTo>
                      <a:pt x="64847" y="121725"/>
                      <a:pt x="77360" y="117381"/>
                      <a:pt x="85628" y="108694"/>
                    </a:cubicBezTo>
                    <a:cubicBezTo>
                      <a:pt x="93896" y="100029"/>
                      <a:pt x="98030" y="86877"/>
                      <a:pt x="98030" y="69238"/>
                    </a:cubicBezTo>
                    <a:close/>
                  </a:path>
                </a:pathLst>
              </a:custGeom>
              <a:solidFill>
                <a:srgbClr val="000000"/>
              </a:solidFill>
              <a:ln w="2115" cap="flat">
                <a:noFill/>
                <a:prstDash val="solid"/>
                <a:round/>
              </a:ln>
            </p:spPr>
            <p:txBody>
              <a:bodyPr rtlCol="0" anchor="ctr"/>
              <a:lstStyle/>
              <a:p>
                <a:endParaRPr lang="en-US" sz="1200"/>
              </a:p>
            </p:txBody>
          </p:sp>
          <p:sp>
            <p:nvSpPr>
              <p:cNvPr id="300" name="Freeform: Shape 147">
                <a:extLst>
                  <a:ext uri="{FF2B5EF4-FFF2-40B4-BE49-F238E27FC236}">
                    <a16:creationId xmlns:a16="http://schemas.microsoft.com/office/drawing/2014/main" id="{F0B85EDB-3536-929E-9F46-06E66E59CCA9}"/>
                  </a:ext>
                </a:extLst>
              </p:cNvPr>
              <p:cNvSpPr/>
              <p:nvPr/>
            </p:nvSpPr>
            <p:spPr>
              <a:xfrm flipV="1">
                <a:off x="5645182" y="5322312"/>
                <a:ext cx="103452" cy="163843"/>
              </a:xfrm>
              <a:custGeom>
                <a:avLst/>
                <a:gdLst>
                  <a:gd name="connsiteX0" fmla="*/ 84674 w 103452"/>
                  <a:gd name="connsiteY0" fmla="*/ 101374 h 163843"/>
                  <a:gd name="connsiteX1" fmla="*/ 84674 w 103452"/>
                  <a:gd name="connsiteY1" fmla="*/ 164014 h 163843"/>
                  <a:gd name="connsiteX2" fmla="*/ 103691 w 103452"/>
                  <a:gd name="connsiteY2" fmla="*/ 164014 h 163843"/>
                  <a:gd name="connsiteX3" fmla="*/ 103691 w 103452"/>
                  <a:gd name="connsiteY3" fmla="*/ 3181 h 163843"/>
                  <a:gd name="connsiteX4" fmla="*/ 84674 w 103452"/>
                  <a:gd name="connsiteY4" fmla="*/ 3181 h 163843"/>
                  <a:gd name="connsiteX5" fmla="*/ 84674 w 103452"/>
                  <a:gd name="connsiteY5" fmla="*/ 20544 h 163843"/>
                  <a:gd name="connsiteX6" fmla="*/ 69527 w 103452"/>
                  <a:gd name="connsiteY6" fmla="*/ 5198 h 163843"/>
                  <a:gd name="connsiteX7" fmla="*/ 47567 w 103452"/>
                  <a:gd name="connsiteY7" fmla="*/ 171 h 163843"/>
                  <a:gd name="connsiteX8" fmla="*/ 13402 w 103452"/>
                  <a:gd name="connsiteY8" fmla="*/ 16906 h 163843"/>
                  <a:gd name="connsiteX9" fmla="*/ 239 w 103452"/>
                  <a:gd name="connsiteY9" fmla="*/ 60959 h 163843"/>
                  <a:gd name="connsiteX10" fmla="*/ 13402 w 103452"/>
                  <a:gd name="connsiteY10" fmla="*/ 104979 h 163843"/>
                  <a:gd name="connsiteX11" fmla="*/ 47567 w 103452"/>
                  <a:gd name="connsiteY11" fmla="*/ 121714 h 163843"/>
                  <a:gd name="connsiteX12" fmla="*/ 69527 w 103452"/>
                  <a:gd name="connsiteY12" fmla="*/ 116687 h 163843"/>
                  <a:gd name="connsiteX13" fmla="*/ 84674 w 103452"/>
                  <a:gd name="connsiteY13" fmla="*/ 101374 h 163843"/>
                  <a:gd name="connsiteX14" fmla="*/ 19885 w 103452"/>
                  <a:gd name="connsiteY14" fmla="*/ 60959 h 163843"/>
                  <a:gd name="connsiteX15" fmla="*/ 28517 w 103452"/>
                  <a:gd name="connsiteY15" fmla="*/ 28051 h 163843"/>
                  <a:gd name="connsiteX16" fmla="*/ 52230 w 103452"/>
                  <a:gd name="connsiteY16" fmla="*/ 16112 h 163843"/>
                  <a:gd name="connsiteX17" fmla="*/ 75976 w 103452"/>
                  <a:gd name="connsiteY17" fmla="*/ 28051 h 163843"/>
                  <a:gd name="connsiteX18" fmla="*/ 84674 w 103452"/>
                  <a:gd name="connsiteY18" fmla="*/ 60959 h 163843"/>
                  <a:gd name="connsiteX19" fmla="*/ 75976 w 103452"/>
                  <a:gd name="connsiteY19" fmla="*/ 93866 h 163843"/>
                  <a:gd name="connsiteX20" fmla="*/ 52230 w 103452"/>
                  <a:gd name="connsiteY20" fmla="*/ 105806 h 163843"/>
                  <a:gd name="connsiteX21" fmla="*/ 28517 w 103452"/>
                  <a:gd name="connsiteY21" fmla="*/ 93866 h 163843"/>
                  <a:gd name="connsiteX22" fmla="*/ 19885 w 103452"/>
                  <a:gd name="connsiteY22" fmla="*/ 60959 h 1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452" h="163843">
                    <a:moveTo>
                      <a:pt x="84674" y="101374"/>
                    </a:moveTo>
                    <a:lnTo>
                      <a:pt x="84674" y="164014"/>
                    </a:lnTo>
                    <a:lnTo>
                      <a:pt x="103691" y="164014"/>
                    </a:lnTo>
                    <a:lnTo>
                      <a:pt x="103691" y="3181"/>
                    </a:lnTo>
                    <a:lnTo>
                      <a:pt x="84674" y="3181"/>
                    </a:lnTo>
                    <a:lnTo>
                      <a:pt x="84674" y="20544"/>
                    </a:lnTo>
                    <a:cubicBezTo>
                      <a:pt x="80684" y="13665"/>
                      <a:pt x="75634" y="8549"/>
                      <a:pt x="69527" y="5198"/>
                    </a:cubicBezTo>
                    <a:cubicBezTo>
                      <a:pt x="63442" y="1847"/>
                      <a:pt x="56121" y="171"/>
                      <a:pt x="47567" y="171"/>
                    </a:cubicBezTo>
                    <a:cubicBezTo>
                      <a:pt x="33588" y="171"/>
                      <a:pt x="22200" y="5749"/>
                      <a:pt x="13402" y="16906"/>
                    </a:cubicBezTo>
                    <a:cubicBezTo>
                      <a:pt x="4627" y="28084"/>
                      <a:pt x="239" y="42769"/>
                      <a:pt x="239" y="60959"/>
                    </a:cubicBezTo>
                    <a:cubicBezTo>
                      <a:pt x="239" y="79149"/>
                      <a:pt x="4627" y="93822"/>
                      <a:pt x="13402" y="104979"/>
                    </a:cubicBezTo>
                    <a:cubicBezTo>
                      <a:pt x="22200" y="116136"/>
                      <a:pt x="33588" y="121714"/>
                      <a:pt x="47567" y="121714"/>
                    </a:cubicBezTo>
                    <a:cubicBezTo>
                      <a:pt x="56121" y="121714"/>
                      <a:pt x="63442" y="120038"/>
                      <a:pt x="69527" y="116687"/>
                    </a:cubicBezTo>
                    <a:cubicBezTo>
                      <a:pt x="75634" y="113357"/>
                      <a:pt x="80684" y="108253"/>
                      <a:pt x="84674" y="101374"/>
                    </a:cubicBezTo>
                    <a:close/>
                    <a:moveTo>
                      <a:pt x="19885" y="60959"/>
                    </a:moveTo>
                    <a:cubicBezTo>
                      <a:pt x="19885" y="46980"/>
                      <a:pt x="22762" y="36011"/>
                      <a:pt x="28517" y="28051"/>
                    </a:cubicBezTo>
                    <a:cubicBezTo>
                      <a:pt x="34271" y="20092"/>
                      <a:pt x="42176" y="16112"/>
                      <a:pt x="52230" y="16112"/>
                    </a:cubicBezTo>
                    <a:cubicBezTo>
                      <a:pt x="62284" y="16112"/>
                      <a:pt x="70199" y="20092"/>
                      <a:pt x="75976" y="28051"/>
                    </a:cubicBezTo>
                    <a:cubicBezTo>
                      <a:pt x="81775" y="36011"/>
                      <a:pt x="84674" y="46980"/>
                      <a:pt x="84674" y="60959"/>
                    </a:cubicBezTo>
                    <a:cubicBezTo>
                      <a:pt x="84674" y="74938"/>
                      <a:pt x="81775" y="85907"/>
                      <a:pt x="75976" y="93866"/>
                    </a:cubicBezTo>
                    <a:cubicBezTo>
                      <a:pt x="70199" y="101826"/>
                      <a:pt x="62284" y="105806"/>
                      <a:pt x="52230" y="105806"/>
                    </a:cubicBezTo>
                    <a:cubicBezTo>
                      <a:pt x="42176" y="105806"/>
                      <a:pt x="34271" y="101826"/>
                      <a:pt x="28517" y="93866"/>
                    </a:cubicBezTo>
                    <a:cubicBezTo>
                      <a:pt x="22762" y="85907"/>
                      <a:pt x="19885" y="74938"/>
                      <a:pt x="19885" y="60959"/>
                    </a:cubicBezTo>
                    <a:close/>
                  </a:path>
                </a:pathLst>
              </a:custGeom>
              <a:solidFill>
                <a:srgbClr val="000000"/>
              </a:solidFill>
              <a:ln w="2115" cap="flat">
                <a:noFill/>
                <a:prstDash val="solid"/>
                <a:round/>
              </a:ln>
            </p:spPr>
            <p:txBody>
              <a:bodyPr rtlCol="0" anchor="ctr"/>
              <a:lstStyle/>
              <a:p>
                <a:endParaRPr lang="en-US" sz="1200"/>
              </a:p>
            </p:txBody>
          </p:sp>
          <p:sp>
            <p:nvSpPr>
              <p:cNvPr id="301" name="Freeform: Shape 148">
                <a:extLst>
                  <a:ext uri="{FF2B5EF4-FFF2-40B4-BE49-F238E27FC236}">
                    <a16:creationId xmlns:a16="http://schemas.microsoft.com/office/drawing/2014/main" id="{42246D36-9B2F-0D85-C812-BEC73ACE73A4}"/>
                  </a:ext>
                </a:extLst>
              </p:cNvPr>
              <p:cNvSpPr/>
              <p:nvPr/>
            </p:nvSpPr>
            <p:spPr>
              <a:xfrm flipV="1">
                <a:off x="5767866" y="5483146"/>
                <a:ext cx="21166" cy="21166"/>
              </a:xfrm>
              <a:custGeom>
                <a:avLst/>
                <a:gdLst/>
                <a:ahLst/>
                <a:cxnLst/>
                <a:rect l="l" t="t" r="r" b="b"/>
                <a:pathLst>
                  <a:path w="21166" h="21166"/>
                </a:pathLst>
              </a:custGeom>
              <a:solidFill>
                <a:srgbClr val="000000"/>
              </a:solidFill>
              <a:ln w="2115" cap="flat">
                <a:noFill/>
                <a:prstDash val="solid"/>
                <a:round/>
              </a:ln>
            </p:spPr>
            <p:txBody>
              <a:bodyPr rtlCol="0" anchor="ctr"/>
              <a:lstStyle/>
              <a:p>
                <a:endParaRPr lang="en-US" sz="1200"/>
              </a:p>
            </p:txBody>
          </p:sp>
          <p:sp>
            <p:nvSpPr>
              <p:cNvPr id="302" name="Freeform: Shape 149">
                <a:extLst>
                  <a:ext uri="{FF2B5EF4-FFF2-40B4-BE49-F238E27FC236}">
                    <a16:creationId xmlns:a16="http://schemas.microsoft.com/office/drawing/2014/main" id="{0F4282E6-C520-B1CB-74C0-0A547EDE0771}"/>
                  </a:ext>
                </a:extLst>
              </p:cNvPr>
              <p:cNvSpPr/>
              <p:nvPr/>
            </p:nvSpPr>
            <p:spPr>
              <a:xfrm flipV="1">
                <a:off x="5840837" y="5334516"/>
                <a:ext cx="72231" cy="148629"/>
              </a:xfrm>
              <a:custGeom>
                <a:avLst/>
                <a:gdLst>
                  <a:gd name="connsiteX0" fmla="*/ 33331 w 72231"/>
                  <a:gd name="connsiteY0" fmla="*/ 148803 h 148629"/>
                  <a:gd name="connsiteX1" fmla="*/ 33331 w 72231"/>
                  <a:gd name="connsiteY1" fmla="*/ 115928 h 148629"/>
                  <a:gd name="connsiteX2" fmla="*/ 72489 w 72231"/>
                  <a:gd name="connsiteY2" fmla="*/ 115928 h 148629"/>
                  <a:gd name="connsiteX3" fmla="*/ 72489 w 72231"/>
                  <a:gd name="connsiteY3" fmla="*/ 101145 h 148629"/>
                  <a:gd name="connsiteX4" fmla="*/ 33331 w 72231"/>
                  <a:gd name="connsiteY4" fmla="*/ 101145 h 148629"/>
                  <a:gd name="connsiteX5" fmla="*/ 33331 w 72231"/>
                  <a:gd name="connsiteY5" fmla="*/ 38306 h 148629"/>
                  <a:gd name="connsiteX6" fmla="*/ 37200 w 72231"/>
                  <a:gd name="connsiteY6" fmla="*/ 20116 h 148629"/>
                  <a:gd name="connsiteX7" fmla="*/ 52976 w 72231"/>
                  <a:gd name="connsiteY7" fmla="*/ 16081 h 148629"/>
                  <a:gd name="connsiteX8" fmla="*/ 72489 w 72231"/>
                  <a:gd name="connsiteY8" fmla="*/ 16081 h 148629"/>
                  <a:gd name="connsiteX9" fmla="*/ 72489 w 72231"/>
                  <a:gd name="connsiteY9" fmla="*/ 173 h 148629"/>
                  <a:gd name="connsiteX10" fmla="*/ 52976 w 72231"/>
                  <a:gd name="connsiteY10" fmla="*/ 173 h 148629"/>
                  <a:gd name="connsiteX11" fmla="*/ 22582 w 72231"/>
                  <a:gd name="connsiteY11" fmla="*/ 8375 h 148629"/>
                  <a:gd name="connsiteX12" fmla="*/ 14215 w 72231"/>
                  <a:gd name="connsiteY12" fmla="*/ 38306 h 148629"/>
                  <a:gd name="connsiteX13" fmla="*/ 14215 w 72231"/>
                  <a:gd name="connsiteY13" fmla="*/ 101145 h 148629"/>
                  <a:gd name="connsiteX14" fmla="*/ 258 w 72231"/>
                  <a:gd name="connsiteY14" fmla="*/ 101145 h 148629"/>
                  <a:gd name="connsiteX15" fmla="*/ 258 w 72231"/>
                  <a:gd name="connsiteY15" fmla="*/ 115928 h 148629"/>
                  <a:gd name="connsiteX16" fmla="*/ 14215 w 72231"/>
                  <a:gd name="connsiteY16" fmla="*/ 115928 h 148629"/>
                  <a:gd name="connsiteX17" fmla="*/ 14215 w 72231"/>
                  <a:gd name="connsiteY17" fmla="*/ 148803 h 1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 h="148629">
                    <a:moveTo>
                      <a:pt x="33331" y="148803"/>
                    </a:moveTo>
                    <a:lnTo>
                      <a:pt x="33331" y="115928"/>
                    </a:lnTo>
                    <a:lnTo>
                      <a:pt x="72489" y="115928"/>
                    </a:lnTo>
                    <a:lnTo>
                      <a:pt x="72489" y="101145"/>
                    </a:lnTo>
                    <a:lnTo>
                      <a:pt x="33331" y="101145"/>
                    </a:lnTo>
                    <a:lnTo>
                      <a:pt x="33331" y="38306"/>
                    </a:lnTo>
                    <a:cubicBezTo>
                      <a:pt x="33331" y="28870"/>
                      <a:pt x="34621" y="22806"/>
                      <a:pt x="37200" y="20116"/>
                    </a:cubicBezTo>
                    <a:cubicBezTo>
                      <a:pt x="39780" y="17426"/>
                      <a:pt x="45039" y="16081"/>
                      <a:pt x="52976" y="16081"/>
                    </a:cubicBezTo>
                    <a:lnTo>
                      <a:pt x="72489" y="16081"/>
                    </a:lnTo>
                    <a:lnTo>
                      <a:pt x="72489" y="173"/>
                    </a:lnTo>
                    <a:lnTo>
                      <a:pt x="52976" y="173"/>
                    </a:lnTo>
                    <a:cubicBezTo>
                      <a:pt x="38292" y="173"/>
                      <a:pt x="28160" y="2907"/>
                      <a:pt x="22582" y="8375"/>
                    </a:cubicBezTo>
                    <a:cubicBezTo>
                      <a:pt x="17004" y="13865"/>
                      <a:pt x="14215" y="23842"/>
                      <a:pt x="14215" y="38306"/>
                    </a:cubicBezTo>
                    <a:lnTo>
                      <a:pt x="14215" y="101145"/>
                    </a:lnTo>
                    <a:lnTo>
                      <a:pt x="258" y="101145"/>
                    </a:lnTo>
                    <a:lnTo>
                      <a:pt x="258" y="115928"/>
                    </a:lnTo>
                    <a:lnTo>
                      <a:pt x="14215" y="115928"/>
                    </a:lnTo>
                    <a:lnTo>
                      <a:pt x="14215" y="148803"/>
                    </a:lnTo>
                    <a:close/>
                  </a:path>
                </a:pathLst>
              </a:custGeom>
              <a:solidFill>
                <a:srgbClr val="000000"/>
              </a:solidFill>
              <a:ln w="2115" cap="flat">
                <a:noFill/>
                <a:prstDash val="solid"/>
                <a:round/>
              </a:ln>
            </p:spPr>
            <p:txBody>
              <a:bodyPr rtlCol="0" anchor="ctr"/>
              <a:lstStyle/>
              <a:p>
                <a:endParaRPr lang="en-US" sz="1200"/>
              </a:p>
            </p:txBody>
          </p:sp>
          <p:sp>
            <p:nvSpPr>
              <p:cNvPr id="303" name="Freeform: Shape 150">
                <a:extLst>
                  <a:ext uri="{FF2B5EF4-FFF2-40B4-BE49-F238E27FC236}">
                    <a16:creationId xmlns:a16="http://schemas.microsoft.com/office/drawing/2014/main" id="{7BA20867-617A-79EE-CEDA-F72DC7C20885}"/>
                  </a:ext>
                </a:extLst>
              </p:cNvPr>
              <p:cNvSpPr/>
              <p:nvPr/>
            </p:nvSpPr>
            <p:spPr>
              <a:xfrm flipV="1">
                <a:off x="5938084" y="5322312"/>
                <a:ext cx="19016" cy="160833"/>
              </a:xfrm>
              <a:custGeom>
                <a:avLst/>
                <a:gdLst>
                  <a:gd name="connsiteX0" fmla="*/ 267 w 19016"/>
                  <a:gd name="connsiteY0" fmla="*/ 115925 h 160833"/>
                  <a:gd name="connsiteX1" fmla="*/ 19284 w 19016"/>
                  <a:gd name="connsiteY1" fmla="*/ 115925 h 160833"/>
                  <a:gd name="connsiteX2" fmla="*/ 19284 w 19016"/>
                  <a:gd name="connsiteY2" fmla="*/ 170 h 160833"/>
                  <a:gd name="connsiteX3" fmla="*/ 267 w 19016"/>
                  <a:gd name="connsiteY3" fmla="*/ 170 h 160833"/>
                  <a:gd name="connsiteX4" fmla="*/ 267 w 19016"/>
                  <a:gd name="connsiteY4" fmla="*/ 161004 h 160833"/>
                  <a:gd name="connsiteX5" fmla="*/ 19284 w 19016"/>
                  <a:gd name="connsiteY5" fmla="*/ 161004 h 160833"/>
                  <a:gd name="connsiteX6" fmla="*/ 19284 w 19016"/>
                  <a:gd name="connsiteY6" fmla="*/ 136894 h 160833"/>
                  <a:gd name="connsiteX7" fmla="*/ 267 w 19016"/>
                  <a:gd name="connsiteY7" fmla="*/ 136894 h 1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6" h="160833">
                    <a:moveTo>
                      <a:pt x="267" y="115925"/>
                    </a:moveTo>
                    <a:lnTo>
                      <a:pt x="19284" y="115925"/>
                    </a:lnTo>
                    <a:lnTo>
                      <a:pt x="19284" y="170"/>
                    </a:lnTo>
                    <a:lnTo>
                      <a:pt x="267" y="170"/>
                    </a:lnTo>
                    <a:close/>
                    <a:moveTo>
                      <a:pt x="267" y="161004"/>
                    </a:moveTo>
                    <a:lnTo>
                      <a:pt x="19284" y="161004"/>
                    </a:lnTo>
                    <a:lnTo>
                      <a:pt x="19284" y="136894"/>
                    </a:lnTo>
                    <a:lnTo>
                      <a:pt x="267" y="136894"/>
                    </a:lnTo>
                    <a:close/>
                  </a:path>
                </a:pathLst>
              </a:custGeom>
              <a:solidFill>
                <a:srgbClr val="000000"/>
              </a:solidFill>
              <a:ln w="2115" cap="flat">
                <a:noFill/>
                <a:prstDash val="solid"/>
                <a:round/>
              </a:ln>
            </p:spPr>
            <p:txBody>
              <a:bodyPr rtlCol="0" anchor="ctr"/>
              <a:lstStyle/>
              <a:p>
                <a:endParaRPr lang="en-US" sz="1200"/>
              </a:p>
            </p:txBody>
          </p:sp>
          <p:sp>
            <p:nvSpPr>
              <p:cNvPr id="304" name="Freeform: Shape 151">
                <a:extLst>
                  <a:ext uri="{FF2B5EF4-FFF2-40B4-BE49-F238E27FC236}">
                    <a16:creationId xmlns:a16="http://schemas.microsoft.com/office/drawing/2014/main" id="{B5EB5A0D-B3FF-DC7A-C041-5E45352FB00C}"/>
                  </a:ext>
                </a:extLst>
              </p:cNvPr>
              <p:cNvSpPr/>
              <p:nvPr/>
            </p:nvSpPr>
            <p:spPr>
              <a:xfrm flipV="1">
                <a:off x="5996164" y="5364613"/>
                <a:ext cx="169002" cy="118533"/>
              </a:xfrm>
              <a:custGeom>
                <a:avLst/>
                <a:gdLst>
                  <a:gd name="connsiteX0" fmla="*/ 91090 w 169002"/>
                  <a:gd name="connsiteY0" fmla="*/ 93711 h 118533"/>
                  <a:gd name="connsiteX1" fmla="*/ 108155 w 169002"/>
                  <a:gd name="connsiteY1" fmla="*/ 112629 h 118533"/>
                  <a:gd name="connsiteX2" fmla="*/ 131505 w 169002"/>
                  <a:gd name="connsiteY2" fmla="*/ 118714 h 118533"/>
                  <a:gd name="connsiteX3" fmla="*/ 159418 w 169002"/>
                  <a:gd name="connsiteY3" fmla="*/ 106047 h 118533"/>
                  <a:gd name="connsiteX4" fmla="*/ 169241 w 169002"/>
                  <a:gd name="connsiteY4" fmla="*/ 70064 h 118533"/>
                  <a:gd name="connsiteX5" fmla="*/ 169241 w 169002"/>
                  <a:gd name="connsiteY5" fmla="*/ 181 h 118533"/>
                  <a:gd name="connsiteX6" fmla="*/ 150125 w 169002"/>
                  <a:gd name="connsiteY6" fmla="*/ 181 h 118533"/>
                  <a:gd name="connsiteX7" fmla="*/ 150125 w 169002"/>
                  <a:gd name="connsiteY7" fmla="*/ 69436 h 118533"/>
                  <a:gd name="connsiteX8" fmla="*/ 144205 w 169002"/>
                  <a:gd name="connsiteY8" fmla="*/ 94108 h 118533"/>
                  <a:gd name="connsiteX9" fmla="*/ 126246 w 169002"/>
                  <a:gd name="connsiteY9" fmla="*/ 102178 h 118533"/>
                  <a:gd name="connsiteX10" fmla="*/ 102864 w 169002"/>
                  <a:gd name="connsiteY10" fmla="*/ 92355 h 118533"/>
                  <a:gd name="connsiteX11" fmla="*/ 94298 w 169002"/>
                  <a:gd name="connsiteY11" fmla="*/ 65599 h 118533"/>
                  <a:gd name="connsiteX12" fmla="*/ 94298 w 169002"/>
                  <a:gd name="connsiteY12" fmla="*/ 181 h 118533"/>
                  <a:gd name="connsiteX13" fmla="*/ 75181 w 169002"/>
                  <a:gd name="connsiteY13" fmla="*/ 181 h 118533"/>
                  <a:gd name="connsiteX14" fmla="*/ 75181 w 169002"/>
                  <a:gd name="connsiteY14" fmla="*/ 69436 h 118533"/>
                  <a:gd name="connsiteX15" fmla="*/ 69295 w 169002"/>
                  <a:gd name="connsiteY15" fmla="*/ 94174 h 118533"/>
                  <a:gd name="connsiteX16" fmla="*/ 51104 w 169002"/>
                  <a:gd name="connsiteY16" fmla="*/ 102178 h 118533"/>
                  <a:gd name="connsiteX17" fmla="*/ 27920 w 169002"/>
                  <a:gd name="connsiteY17" fmla="*/ 92322 h 118533"/>
                  <a:gd name="connsiteX18" fmla="*/ 19354 w 169002"/>
                  <a:gd name="connsiteY18" fmla="*/ 65599 h 118533"/>
                  <a:gd name="connsiteX19" fmla="*/ 19354 w 169002"/>
                  <a:gd name="connsiteY19" fmla="*/ 181 h 118533"/>
                  <a:gd name="connsiteX20" fmla="*/ 238 w 169002"/>
                  <a:gd name="connsiteY20" fmla="*/ 181 h 118533"/>
                  <a:gd name="connsiteX21" fmla="*/ 238 w 169002"/>
                  <a:gd name="connsiteY21" fmla="*/ 115936 h 118533"/>
                  <a:gd name="connsiteX22" fmla="*/ 19354 w 169002"/>
                  <a:gd name="connsiteY22" fmla="*/ 115936 h 118533"/>
                  <a:gd name="connsiteX23" fmla="*/ 19354 w 169002"/>
                  <a:gd name="connsiteY23" fmla="*/ 97945 h 118533"/>
                  <a:gd name="connsiteX24" fmla="*/ 34965 w 169002"/>
                  <a:gd name="connsiteY24" fmla="*/ 113654 h 118533"/>
                  <a:gd name="connsiteX25" fmla="*/ 56561 w 169002"/>
                  <a:gd name="connsiteY25" fmla="*/ 118714 h 118533"/>
                  <a:gd name="connsiteX26" fmla="*/ 78026 w 169002"/>
                  <a:gd name="connsiteY26" fmla="*/ 112298 h 118533"/>
                  <a:gd name="connsiteX27" fmla="*/ 91090 w 169002"/>
                  <a:gd name="connsiteY27" fmla="*/ 93711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9002" h="118533">
                    <a:moveTo>
                      <a:pt x="91090" y="93711"/>
                    </a:moveTo>
                    <a:cubicBezTo>
                      <a:pt x="95852" y="102266"/>
                      <a:pt x="101541" y="108572"/>
                      <a:pt x="108155" y="112629"/>
                    </a:cubicBezTo>
                    <a:cubicBezTo>
                      <a:pt x="114770" y="116686"/>
                      <a:pt x="122553" y="118714"/>
                      <a:pt x="131505" y="118714"/>
                    </a:cubicBezTo>
                    <a:cubicBezTo>
                      <a:pt x="143565" y="118714"/>
                      <a:pt x="152870" y="114492"/>
                      <a:pt x="159418" y="106047"/>
                    </a:cubicBezTo>
                    <a:cubicBezTo>
                      <a:pt x="165967" y="97625"/>
                      <a:pt x="169241" y="85630"/>
                      <a:pt x="169241" y="70064"/>
                    </a:cubicBezTo>
                    <a:lnTo>
                      <a:pt x="169241" y="181"/>
                    </a:lnTo>
                    <a:lnTo>
                      <a:pt x="150125" y="181"/>
                    </a:lnTo>
                    <a:lnTo>
                      <a:pt x="150125" y="69436"/>
                    </a:lnTo>
                    <a:cubicBezTo>
                      <a:pt x="150125" y="80526"/>
                      <a:pt x="148151" y="88750"/>
                      <a:pt x="144205" y="94108"/>
                    </a:cubicBezTo>
                    <a:cubicBezTo>
                      <a:pt x="140280" y="99488"/>
                      <a:pt x="134294" y="102178"/>
                      <a:pt x="126246" y="102178"/>
                    </a:cubicBezTo>
                    <a:cubicBezTo>
                      <a:pt x="116390" y="102178"/>
                      <a:pt x="108596" y="98904"/>
                      <a:pt x="102864" y="92355"/>
                    </a:cubicBezTo>
                    <a:cubicBezTo>
                      <a:pt x="97153" y="85829"/>
                      <a:pt x="94298" y="76910"/>
                      <a:pt x="94298" y="65599"/>
                    </a:cubicBezTo>
                    <a:lnTo>
                      <a:pt x="94298" y="181"/>
                    </a:lnTo>
                    <a:lnTo>
                      <a:pt x="75181" y="181"/>
                    </a:lnTo>
                    <a:lnTo>
                      <a:pt x="75181" y="69436"/>
                    </a:lnTo>
                    <a:cubicBezTo>
                      <a:pt x="75181" y="80592"/>
                      <a:pt x="73219" y="88839"/>
                      <a:pt x="69295" y="94174"/>
                    </a:cubicBezTo>
                    <a:cubicBezTo>
                      <a:pt x="65370" y="99510"/>
                      <a:pt x="59306" y="102178"/>
                      <a:pt x="51104" y="102178"/>
                    </a:cubicBezTo>
                    <a:cubicBezTo>
                      <a:pt x="41381" y="102178"/>
                      <a:pt x="33653" y="98893"/>
                      <a:pt x="27920" y="92322"/>
                    </a:cubicBezTo>
                    <a:cubicBezTo>
                      <a:pt x="22210" y="85752"/>
                      <a:pt x="19354" y="76844"/>
                      <a:pt x="19354" y="65599"/>
                    </a:cubicBezTo>
                    <a:lnTo>
                      <a:pt x="19354" y="181"/>
                    </a:lnTo>
                    <a:lnTo>
                      <a:pt x="238" y="181"/>
                    </a:lnTo>
                    <a:lnTo>
                      <a:pt x="238" y="115936"/>
                    </a:lnTo>
                    <a:lnTo>
                      <a:pt x="19354" y="115936"/>
                    </a:lnTo>
                    <a:lnTo>
                      <a:pt x="19354" y="97945"/>
                    </a:lnTo>
                    <a:cubicBezTo>
                      <a:pt x="23698" y="105044"/>
                      <a:pt x="28901" y="110281"/>
                      <a:pt x="34965" y="113654"/>
                    </a:cubicBezTo>
                    <a:cubicBezTo>
                      <a:pt x="41028" y="117028"/>
                      <a:pt x="48227" y="118714"/>
                      <a:pt x="56561" y="118714"/>
                    </a:cubicBezTo>
                    <a:cubicBezTo>
                      <a:pt x="64984" y="118714"/>
                      <a:pt x="72139" y="116576"/>
                      <a:pt x="78026" y="112298"/>
                    </a:cubicBezTo>
                    <a:cubicBezTo>
                      <a:pt x="83913" y="108043"/>
                      <a:pt x="88267" y="101847"/>
                      <a:pt x="91090" y="93711"/>
                    </a:cubicBezTo>
                    <a:close/>
                  </a:path>
                </a:pathLst>
              </a:custGeom>
              <a:solidFill>
                <a:srgbClr val="000000"/>
              </a:solidFill>
              <a:ln w="2115" cap="flat">
                <a:noFill/>
                <a:prstDash val="solid"/>
                <a:round/>
              </a:ln>
            </p:spPr>
            <p:txBody>
              <a:bodyPr rtlCol="0" anchor="ctr"/>
              <a:lstStyle/>
              <a:p>
                <a:endParaRPr lang="en-US" sz="1200"/>
              </a:p>
            </p:txBody>
          </p:sp>
          <p:sp>
            <p:nvSpPr>
              <p:cNvPr id="305" name="Freeform: Shape 152">
                <a:extLst>
                  <a:ext uri="{FF2B5EF4-FFF2-40B4-BE49-F238E27FC236}">
                    <a16:creationId xmlns:a16="http://schemas.microsoft.com/office/drawing/2014/main" id="{C7B6A022-FBAD-82A1-B656-964C9C1486C8}"/>
                  </a:ext>
                </a:extLst>
              </p:cNvPr>
              <p:cNvSpPr/>
              <p:nvPr/>
            </p:nvSpPr>
            <p:spPr>
              <a:xfrm flipV="1">
                <a:off x="6194812" y="5364613"/>
                <a:ext cx="107288" cy="121542"/>
              </a:xfrm>
              <a:custGeom>
                <a:avLst/>
                <a:gdLst>
                  <a:gd name="connsiteX0" fmla="*/ 107553 w 107288"/>
                  <a:gd name="connsiteY0" fmla="*/ 65832 h 121542"/>
                  <a:gd name="connsiteX1" fmla="*/ 107553 w 107288"/>
                  <a:gd name="connsiteY1" fmla="*/ 56538 h 121542"/>
                  <a:gd name="connsiteX2" fmla="*/ 20108 w 107288"/>
                  <a:gd name="connsiteY2" fmla="*/ 56538 h 121542"/>
                  <a:gd name="connsiteX3" fmla="*/ 31948 w 107288"/>
                  <a:gd name="connsiteY3" fmla="*/ 26607 h 121542"/>
                  <a:gd name="connsiteX4" fmla="*/ 61449 w 107288"/>
                  <a:gd name="connsiteY4" fmla="*/ 16321 h 121542"/>
                  <a:gd name="connsiteX5" fmla="*/ 82682 w 107288"/>
                  <a:gd name="connsiteY5" fmla="*/ 19000 h 121542"/>
                  <a:gd name="connsiteX6" fmla="*/ 103121 w 107288"/>
                  <a:gd name="connsiteY6" fmla="*/ 27070 h 121542"/>
                  <a:gd name="connsiteX7" fmla="*/ 103121 w 107288"/>
                  <a:gd name="connsiteY7" fmla="*/ 9078 h 121542"/>
                  <a:gd name="connsiteX8" fmla="*/ 82120 w 107288"/>
                  <a:gd name="connsiteY8" fmla="*/ 2464 h 121542"/>
                  <a:gd name="connsiteX9" fmla="*/ 60325 w 107288"/>
                  <a:gd name="connsiteY9" fmla="*/ 182 h 121542"/>
                  <a:gd name="connsiteX10" fmla="*/ 16437 w 107288"/>
                  <a:gd name="connsiteY10" fmla="*/ 16288 h 121542"/>
                  <a:gd name="connsiteX11" fmla="*/ 264 w 107288"/>
                  <a:gd name="connsiteY11" fmla="*/ 59945 h 121542"/>
                  <a:gd name="connsiteX12" fmla="*/ 15610 w 107288"/>
                  <a:gd name="connsiteY12" fmla="*/ 105023 h 121542"/>
                  <a:gd name="connsiteX13" fmla="*/ 57017 w 107288"/>
                  <a:gd name="connsiteY13" fmla="*/ 121725 h 121542"/>
                  <a:gd name="connsiteX14" fmla="*/ 93960 w 107288"/>
                  <a:gd name="connsiteY14" fmla="*/ 106677 h 121542"/>
                  <a:gd name="connsiteX15" fmla="*/ 107553 w 107288"/>
                  <a:gd name="connsiteY15" fmla="*/ 65832 h 121542"/>
                  <a:gd name="connsiteX16" fmla="*/ 88536 w 107288"/>
                  <a:gd name="connsiteY16" fmla="*/ 71421 h 121542"/>
                  <a:gd name="connsiteX17" fmla="*/ 79805 w 107288"/>
                  <a:gd name="connsiteY17" fmla="*/ 96292 h 121542"/>
                  <a:gd name="connsiteX18" fmla="*/ 57216 w 107288"/>
                  <a:gd name="connsiteY18" fmla="*/ 105618 h 121542"/>
                  <a:gd name="connsiteX19" fmla="*/ 31750 w 107288"/>
                  <a:gd name="connsiteY19" fmla="*/ 96622 h 121542"/>
                  <a:gd name="connsiteX20" fmla="*/ 20736 w 107288"/>
                  <a:gd name="connsiteY20" fmla="*/ 71289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553" y="65832"/>
                    </a:moveTo>
                    <a:lnTo>
                      <a:pt x="107553" y="56538"/>
                    </a:lnTo>
                    <a:lnTo>
                      <a:pt x="20108" y="56538"/>
                    </a:lnTo>
                    <a:cubicBezTo>
                      <a:pt x="20946" y="43441"/>
                      <a:pt x="24893" y="33464"/>
                      <a:pt x="31948" y="26607"/>
                    </a:cubicBezTo>
                    <a:cubicBezTo>
                      <a:pt x="39004" y="19750"/>
                      <a:pt x="48837" y="16321"/>
                      <a:pt x="61449" y="16321"/>
                    </a:cubicBezTo>
                    <a:cubicBezTo>
                      <a:pt x="68747" y="16321"/>
                      <a:pt x="75825" y="17214"/>
                      <a:pt x="82682" y="19000"/>
                    </a:cubicBezTo>
                    <a:cubicBezTo>
                      <a:pt x="89539" y="20786"/>
                      <a:pt x="96352" y="23476"/>
                      <a:pt x="103121" y="27070"/>
                    </a:cubicBezTo>
                    <a:lnTo>
                      <a:pt x="103121" y="9078"/>
                    </a:lnTo>
                    <a:cubicBezTo>
                      <a:pt x="96286" y="6190"/>
                      <a:pt x="89286" y="3985"/>
                      <a:pt x="82120" y="2464"/>
                    </a:cubicBezTo>
                    <a:cubicBezTo>
                      <a:pt x="74954" y="943"/>
                      <a:pt x="67689" y="182"/>
                      <a:pt x="60325" y="182"/>
                    </a:cubicBezTo>
                    <a:cubicBezTo>
                      <a:pt x="41848" y="182"/>
                      <a:pt x="27219" y="5551"/>
                      <a:pt x="16437" y="16288"/>
                    </a:cubicBezTo>
                    <a:cubicBezTo>
                      <a:pt x="5655" y="27048"/>
                      <a:pt x="264" y="41600"/>
                      <a:pt x="264" y="59945"/>
                    </a:cubicBezTo>
                    <a:cubicBezTo>
                      <a:pt x="264" y="78884"/>
                      <a:pt x="5380" y="93911"/>
                      <a:pt x="15610" y="105023"/>
                    </a:cubicBezTo>
                    <a:cubicBezTo>
                      <a:pt x="25841" y="116158"/>
                      <a:pt x="39643" y="121725"/>
                      <a:pt x="57017" y="121725"/>
                    </a:cubicBezTo>
                    <a:cubicBezTo>
                      <a:pt x="72584" y="121725"/>
                      <a:pt x="84898" y="116709"/>
                      <a:pt x="93960" y="106677"/>
                    </a:cubicBezTo>
                    <a:cubicBezTo>
                      <a:pt x="103022" y="96667"/>
                      <a:pt x="107553" y="83052"/>
                      <a:pt x="107553" y="65832"/>
                    </a:cubicBezTo>
                    <a:close/>
                    <a:moveTo>
                      <a:pt x="88536" y="71421"/>
                    </a:moveTo>
                    <a:cubicBezTo>
                      <a:pt x="88404" y="81806"/>
                      <a:pt x="85493" y="90096"/>
                      <a:pt x="79805" y="96292"/>
                    </a:cubicBezTo>
                    <a:cubicBezTo>
                      <a:pt x="74116" y="102509"/>
                      <a:pt x="66587" y="105618"/>
                      <a:pt x="57216" y="105618"/>
                    </a:cubicBezTo>
                    <a:cubicBezTo>
                      <a:pt x="46611" y="105618"/>
                      <a:pt x="38122" y="102620"/>
                      <a:pt x="31750" y="96622"/>
                    </a:cubicBezTo>
                    <a:cubicBezTo>
                      <a:pt x="25378" y="90625"/>
                      <a:pt x="21707" y="82181"/>
                      <a:pt x="20736" y="71289"/>
                    </a:cubicBezTo>
                    <a:close/>
                  </a:path>
                </a:pathLst>
              </a:custGeom>
              <a:solidFill>
                <a:srgbClr val="000000"/>
              </a:solidFill>
              <a:ln w="2115" cap="flat">
                <a:noFill/>
                <a:prstDash val="solid"/>
                <a:round/>
              </a:ln>
            </p:spPr>
            <p:txBody>
              <a:bodyPr rtlCol="0" anchor="ctr"/>
              <a:lstStyle/>
              <a:p>
                <a:endParaRPr lang="en-US" sz="1200"/>
              </a:p>
            </p:txBody>
          </p:sp>
          <p:sp>
            <p:nvSpPr>
              <p:cNvPr id="306" name="Freeform: Shape 153">
                <a:extLst>
                  <a:ext uri="{FF2B5EF4-FFF2-40B4-BE49-F238E27FC236}">
                    <a16:creationId xmlns:a16="http://schemas.microsoft.com/office/drawing/2014/main" id="{7A34933D-1527-6FE7-C601-FBC1113A8AB6}"/>
                  </a:ext>
                </a:extLst>
              </p:cNvPr>
              <p:cNvSpPr/>
              <p:nvPr/>
            </p:nvSpPr>
            <p:spPr>
              <a:xfrm flipV="1">
                <a:off x="6313362" y="5483146"/>
                <a:ext cx="21166" cy="21166"/>
              </a:xfrm>
              <a:custGeom>
                <a:avLst/>
                <a:gdLst/>
                <a:ahLst/>
                <a:cxnLst/>
                <a:rect l="l" t="t" r="r" b="b"/>
                <a:pathLst>
                  <a:path w="21166" h="21166"/>
                </a:pathLst>
              </a:custGeom>
              <a:solidFill>
                <a:srgbClr val="000000"/>
              </a:solidFill>
              <a:ln w="2115" cap="flat">
                <a:noFill/>
                <a:prstDash val="solid"/>
                <a:round/>
              </a:ln>
            </p:spPr>
            <p:txBody>
              <a:bodyPr rtlCol="0" anchor="ctr"/>
              <a:lstStyle/>
              <a:p>
                <a:endParaRPr lang="en-US" sz="1200"/>
              </a:p>
            </p:txBody>
          </p:sp>
          <p:sp>
            <p:nvSpPr>
              <p:cNvPr id="307" name="Freeform: Shape 154">
                <a:extLst>
                  <a:ext uri="{FF2B5EF4-FFF2-40B4-BE49-F238E27FC236}">
                    <a16:creationId xmlns:a16="http://schemas.microsoft.com/office/drawing/2014/main" id="{3DD8E5E6-6C98-49D5-59B1-D03A0394C3CD}"/>
                  </a:ext>
                </a:extLst>
              </p:cNvPr>
              <p:cNvSpPr/>
              <p:nvPr/>
            </p:nvSpPr>
            <p:spPr>
              <a:xfrm flipV="1">
                <a:off x="6398835" y="5322312"/>
                <a:ext cx="43821" cy="188747"/>
              </a:xfrm>
              <a:custGeom>
                <a:avLst/>
                <a:gdLst>
                  <a:gd name="connsiteX0" fmla="*/ 284 w 43821"/>
                  <a:gd name="connsiteY0" fmla="*/ 188924 h 188747"/>
                  <a:gd name="connsiteX1" fmla="*/ 44106 w 43821"/>
                  <a:gd name="connsiteY1" fmla="*/ 188924 h 188747"/>
                  <a:gd name="connsiteX2" fmla="*/ 44106 w 43821"/>
                  <a:gd name="connsiteY2" fmla="*/ 174141 h 188747"/>
                  <a:gd name="connsiteX3" fmla="*/ 19301 w 43821"/>
                  <a:gd name="connsiteY3" fmla="*/ 174141 h 188747"/>
                  <a:gd name="connsiteX4" fmla="*/ 19301 w 43821"/>
                  <a:gd name="connsiteY4" fmla="*/ 14961 h 188747"/>
                  <a:gd name="connsiteX5" fmla="*/ 44106 w 43821"/>
                  <a:gd name="connsiteY5" fmla="*/ 14961 h 188747"/>
                  <a:gd name="connsiteX6" fmla="*/ 44106 w 43821"/>
                  <a:gd name="connsiteY6" fmla="*/ 177 h 188747"/>
                  <a:gd name="connsiteX7" fmla="*/ 284 w 43821"/>
                  <a:gd name="connsiteY7" fmla="*/ 177 h 18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1" h="188747">
                    <a:moveTo>
                      <a:pt x="284" y="188924"/>
                    </a:moveTo>
                    <a:lnTo>
                      <a:pt x="44106" y="188924"/>
                    </a:lnTo>
                    <a:lnTo>
                      <a:pt x="44106" y="174141"/>
                    </a:lnTo>
                    <a:lnTo>
                      <a:pt x="19301" y="174141"/>
                    </a:lnTo>
                    <a:lnTo>
                      <a:pt x="19301" y="14961"/>
                    </a:lnTo>
                    <a:lnTo>
                      <a:pt x="44106" y="14961"/>
                    </a:lnTo>
                    <a:lnTo>
                      <a:pt x="44106" y="177"/>
                    </a:lnTo>
                    <a:lnTo>
                      <a:pt x="284" y="177"/>
                    </a:lnTo>
                    <a:close/>
                  </a:path>
                </a:pathLst>
              </a:custGeom>
              <a:solidFill>
                <a:srgbClr val="000000"/>
              </a:solidFill>
              <a:ln w="2115" cap="flat">
                <a:noFill/>
                <a:prstDash val="solid"/>
                <a:round/>
              </a:ln>
            </p:spPr>
            <p:txBody>
              <a:bodyPr rtlCol="0" anchor="ctr"/>
              <a:lstStyle/>
              <a:p>
                <a:endParaRPr lang="en-US" sz="1200"/>
              </a:p>
            </p:txBody>
          </p:sp>
          <p:sp>
            <p:nvSpPr>
              <p:cNvPr id="308" name="Freeform: Shape 155">
                <a:extLst>
                  <a:ext uri="{FF2B5EF4-FFF2-40B4-BE49-F238E27FC236}">
                    <a16:creationId xmlns:a16="http://schemas.microsoft.com/office/drawing/2014/main" id="{78BAD7D6-00E7-450C-9A28-F453987913B9}"/>
                  </a:ext>
                </a:extLst>
              </p:cNvPr>
              <p:cNvSpPr/>
              <p:nvPr/>
            </p:nvSpPr>
            <p:spPr>
              <a:xfrm flipV="1">
                <a:off x="6482439" y="5322312"/>
                <a:ext cx="96969" cy="160833"/>
              </a:xfrm>
              <a:custGeom>
                <a:avLst/>
                <a:gdLst>
                  <a:gd name="connsiteX0" fmla="*/ 97246 w 96969"/>
                  <a:gd name="connsiteY0" fmla="*/ 70053 h 160833"/>
                  <a:gd name="connsiteX1" fmla="*/ 97246 w 96969"/>
                  <a:gd name="connsiteY1" fmla="*/ 170 h 160833"/>
                  <a:gd name="connsiteX2" fmla="*/ 78229 w 96969"/>
                  <a:gd name="connsiteY2" fmla="*/ 170 h 160833"/>
                  <a:gd name="connsiteX3" fmla="*/ 78229 w 96969"/>
                  <a:gd name="connsiteY3" fmla="*/ 69425 h 160833"/>
                  <a:gd name="connsiteX4" fmla="*/ 71813 w 96969"/>
                  <a:gd name="connsiteY4" fmla="*/ 93998 h 160833"/>
                  <a:gd name="connsiteX5" fmla="*/ 52598 w 96969"/>
                  <a:gd name="connsiteY5" fmla="*/ 102167 h 160833"/>
                  <a:gd name="connsiteX6" fmla="*/ 28289 w 96969"/>
                  <a:gd name="connsiteY6" fmla="*/ 92344 h 160833"/>
                  <a:gd name="connsiteX7" fmla="*/ 19393 w 96969"/>
                  <a:gd name="connsiteY7" fmla="*/ 65588 h 160833"/>
                  <a:gd name="connsiteX8" fmla="*/ 19393 w 96969"/>
                  <a:gd name="connsiteY8" fmla="*/ 170 h 160833"/>
                  <a:gd name="connsiteX9" fmla="*/ 277 w 96969"/>
                  <a:gd name="connsiteY9" fmla="*/ 170 h 160833"/>
                  <a:gd name="connsiteX10" fmla="*/ 277 w 96969"/>
                  <a:gd name="connsiteY10" fmla="*/ 161004 h 160833"/>
                  <a:gd name="connsiteX11" fmla="*/ 19393 w 96969"/>
                  <a:gd name="connsiteY11" fmla="*/ 161004 h 160833"/>
                  <a:gd name="connsiteX12" fmla="*/ 19393 w 96969"/>
                  <a:gd name="connsiteY12" fmla="*/ 97934 h 160833"/>
                  <a:gd name="connsiteX13" fmla="*/ 35466 w 96969"/>
                  <a:gd name="connsiteY13" fmla="*/ 113544 h 160833"/>
                  <a:gd name="connsiteX14" fmla="*/ 56831 w 96969"/>
                  <a:gd name="connsiteY14" fmla="*/ 118703 h 160833"/>
                  <a:gd name="connsiteX15" fmla="*/ 86994 w 96969"/>
                  <a:gd name="connsiteY15" fmla="*/ 106367 h 160833"/>
                  <a:gd name="connsiteX16" fmla="*/ 97246 w 96969"/>
                  <a:gd name="connsiteY16" fmla="*/ 70053 h 1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69" h="160833">
                    <a:moveTo>
                      <a:pt x="97246" y="70053"/>
                    </a:moveTo>
                    <a:lnTo>
                      <a:pt x="97246" y="170"/>
                    </a:lnTo>
                    <a:lnTo>
                      <a:pt x="78229" y="170"/>
                    </a:lnTo>
                    <a:lnTo>
                      <a:pt x="78229" y="69425"/>
                    </a:lnTo>
                    <a:cubicBezTo>
                      <a:pt x="78229" y="80383"/>
                      <a:pt x="76091" y="88574"/>
                      <a:pt x="71813" y="93998"/>
                    </a:cubicBezTo>
                    <a:cubicBezTo>
                      <a:pt x="67536" y="99444"/>
                      <a:pt x="61131" y="102167"/>
                      <a:pt x="52598" y="102167"/>
                    </a:cubicBezTo>
                    <a:cubicBezTo>
                      <a:pt x="42323" y="102167"/>
                      <a:pt x="34220" y="98893"/>
                      <a:pt x="28289" y="92344"/>
                    </a:cubicBezTo>
                    <a:cubicBezTo>
                      <a:pt x="22358" y="85818"/>
                      <a:pt x="19393" y="76899"/>
                      <a:pt x="19393" y="65588"/>
                    </a:cubicBezTo>
                    <a:lnTo>
                      <a:pt x="19393" y="170"/>
                    </a:lnTo>
                    <a:lnTo>
                      <a:pt x="277" y="170"/>
                    </a:lnTo>
                    <a:lnTo>
                      <a:pt x="277" y="161004"/>
                    </a:lnTo>
                    <a:lnTo>
                      <a:pt x="19393" y="161004"/>
                    </a:lnTo>
                    <a:lnTo>
                      <a:pt x="19393" y="97934"/>
                    </a:lnTo>
                    <a:cubicBezTo>
                      <a:pt x="23957" y="104901"/>
                      <a:pt x="29315" y="110104"/>
                      <a:pt x="35466" y="113544"/>
                    </a:cubicBezTo>
                    <a:cubicBezTo>
                      <a:pt x="41640" y="116984"/>
                      <a:pt x="48761" y="118703"/>
                      <a:pt x="56831" y="118703"/>
                    </a:cubicBezTo>
                    <a:cubicBezTo>
                      <a:pt x="70127" y="118703"/>
                      <a:pt x="80181" y="114591"/>
                      <a:pt x="86994" y="106367"/>
                    </a:cubicBezTo>
                    <a:cubicBezTo>
                      <a:pt x="93829" y="98143"/>
                      <a:pt x="97246" y="86038"/>
                      <a:pt x="97246" y="70053"/>
                    </a:cubicBezTo>
                    <a:close/>
                  </a:path>
                </a:pathLst>
              </a:custGeom>
              <a:solidFill>
                <a:srgbClr val="000000"/>
              </a:solidFill>
              <a:ln w="2115" cap="flat">
                <a:noFill/>
                <a:prstDash val="solid"/>
                <a:round/>
              </a:ln>
            </p:spPr>
            <p:txBody>
              <a:bodyPr rtlCol="0" anchor="ctr"/>
              <a:lstStyle/>
              <a:p>
                <a:endParaRPr lang="en-US" sz="1200"/>
              </a:p>
            </p:txBody>
          </p:sp>
          <p:sp>
            <p:nvSpPr>
              <p:cNvPr id="309" name="Freeform: Shape 156">
                <a:extLst>
                  <a:ext uri="{FF2B5EF4-FFF2-40B4-BE49-F238E27FC236}">
                    <a16:creationId xmlns:a16="http://schemas.microsoft.com/office/drawing/2014/main" id="{6AAFEEEA-9B7C-EB1A-9CB6-DC5015CA9FC3}"/>
                  </a:ext>
                </a:extLst>
              </p:cNvPr>
              <p:cNvSpPr/>
              <p:nvPr/>
            </p:nvSpPr>
            <p:spPr>
              <a:xfrm flipV="1">
                <a:off x="6616591" y="5364613"/>
                <a:ext cx="67799" cy="118533"/>
              </a:xfrm>
              <a:custGeom>
                <a:avLst/>
                <a:gdLst>
                  <a:gd name="connsiteX0" fmla="*/ 68089 w 67799"/>
                  <a:gd name="connsiteY0" fmla="*/ 98176 h 118533"/>
                  <a:gd name="connsiteX1" fmla="*/ 61110 w 67799"/>
                  <a:gd name="connsiteY1" fmla="*/ 100888 h 118533"/>
                  <a:gd name="connsiteX2" fmla="*/ 52809 w 67799"/>
                  <a:gd name="connsiteY2" fmla="*/ 101781 h 118533"/>
                  <a:gd name="connsiteX3" fmla="*/ 28037 w 67799"/>
                  <a:gd name="connsiteY3" fmla="*/ 91297 h 118533"/>
                  <a:gd name="connsiteX4" fmla="*/ 19405 w 67799"/>
                  <a:gd name="connsiteY4" fmla="*/ 61168 h 118533"/>
                  <a:gd name="connsiteX5" fmla="*/ 19405 w 67799"/>
                  <a:gd name="connsiteY5" fmla="*/ 181 h 118533"/>
                  <a:gd name="connsiteX6" fmla="*/ 289 w 67799"/>
                  <a:gd name="connsiteY6" fmla="*/ 181 h 118533"/>
                  <a:gd name="connsiteX7" fmla="*/ 289 w 67799"/>
                  <a:gd name="connsiteY7" fmla="*/ 115936 h 118533"/>
                  <a:gd name="connsiteX8" fmla="*/ 19405 w 67799"/>
                  <a:gd name="connsiteY8" fmla="*/ 115936 h 118533"/>
                  <a:gd name="connsiteX9" fmla="*/ 19405 w 67799"/>
                  <a:gd name="connsiteY9" fmla="*/ 97945 h 118533"/>
                  <a:gd name="connsiteX10" fmla="*/ 35016 w 67799"/>
                  <a:gd name="connsiteY10" fmla="*/ 113588 h 118533"/>
                  <a:gd name="connsiteX11" fmla="*/ 58398 w 67799"/>
                  <a:gd name="connsiteY11" fmla="*/ 118714 h 118533"/>
                  <a:gd name="connsiteX12" fmla="*/ 62731 w 67799"/>
                  <a:gd name="connsiteY12" fmla="*/ 118450 h 118533"/>
                  <a:gd name="connsiteX13" fmla="*/ 67989 w 67799"/>
                  <a:gd name="connsiteY13" fmla="*/ 117689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799" h="118533">
                    <a:moveTo>
                      <a:pt x="68089" y="98176"/>
                    </a:moveTo>
                    <a:cubicBezTo>
                      <a:pt x="65950" y="99411"/>
                      <a:pt x="63624" y="100315"/>
                      <a:pt x="61110" y="100888"/>
                    </a:cubicBezTo>
                    <a:cubicBezTo>
                      <a:pt x="58597" y="101483"/>
                      <a:pt x="55830" y="101781"/>
                      <a:pt x="52809" y="101781"/>
                    </a:cubicBezTo>
                    <a:cubicBezTo>
                      <a:pt x="42049" y="101781"/>
                      <a:pt x="33792" y="98286"/>
                      <a:pt x="28037" y="91297"/>
                    </a:cubicBezTo>
                    <a:cubicBezTo>
                      <a:pt x="22283" y="84308"/>
                      <a:pt x="19405" y="74264"/>
                      <a:pt x="19405" y="61168"/>
                    </a:cubicBezTo>
                    <a:lnTo>
                      <a:pt x="19405" y="181"/>
                    </a:lnTo>
                    <a:lnTo>
                      <a:pt x="289" y="181"/>
                    </a:lnTo>
                    <a:lnTo>
                      <a:pt x="289" y="115936"/>
                    </a:lnTo>
                    <a:lnTo>
                      <a:pt x="19405" y="115936"/>
                    </a:lnTo>
                    <a:lnTo>
                      <a:pt x="19405" y="97945"/>
                    </a:lnTo>
                    <a:cubicBezTo>
                      <a:pt x="23418" y="104978"/>
                      <a:pt x="28622" y="110193"/>
                      <a:pt x="35016" y="113588"/>
                    </a:cubicBezTo>
                    <a:cubicBezTo>
                      <a:pt x="41432" y="117006"/>
                      <a:pt x="49226" y="118714"/>
                      <a:pt x="58398" y="118714"/>
                    </a:cubicBezTo>
                    <a:cubicBezTo>
                      <a:pt x="59699" y="118714"/>
                      <a:pt x="61143" y="118626"/>
                      <a:pt x="62731" y="118450"/>
                    </a:cubicBezTo>
                    <a:cubicBezTo>
                      <a:pt x="64318" y="118295"/>
                      <a:pt x="66071" y="118042"/>
                      <a:pt x="67989" y="117689"/>
                    </a:cubicBezTo>
                    <a:close/>
                  </a:path>
                </a:pathLst>
              </a:custGeom>
              <a:solidFill>
                <a:srgbClr val="000000"/>
              </a:solidFill>
              <a:ln w="2115" cap="flat">
                <a:noFill/>
                <a:prstDash val="solid"/>
                <a:round/>
              </a:ln>
            </p:spPr>
            <p:txBody>
              <a:bodyPr rtlCol="0" anchor="ctr"/>
              <a:lstStyle/>
              <a:p>
                <a:endParaRPr lang="en-US" sz="1200"/>
              </a:p>
            </p:txBody>
          </p:sp>
          <p:sp>
            <p:nvSpPr>
              <p:cNvPr id="310" name="Freeform: Shape 157">
                <a:extLst>
                  <a:ext uri="{FF2B5EF4-FFF2-40B4-BE49-F238E27FC236}">
                    <a16:creationId xmlns:a16="http://schemas.microsoft.com/office/drawing/2014/main" id="{9FA98711-13F7-7A3F-2C12-16DBBC4195E8}"/>
                  </a:ext>
                </a:extLst>
              </p:cNvPr>
              <p:cNvSpPr/>
              <p:nvPr/>
            </p:nvSpPr>
            <p:spPr>
              <a:xfrm flipV="1">
                <a:off x="6695875" y="5364613"/>
                <a:ext cx="88470" cy="121542"/>
              </a:xfrm>
              <a:custGeom>
                <a:avLst/>
                <a:gdLst>
                  <a:gd name="connsiteX0" fmla="*/ 82544 w 88470"/>
                  <a:gd name="connsiteY0" fmla="*/ 115540 h 121542"/>
                  <a:gd name="connsiteX1" fmla="*/ 82544 w 88470"/>
                  <a:gd name="connsiteY1" fmla="*/ 97549 h 121542"/>
                  <a:gd name="connsiteX2" fmla="*/ 65810 w 88470"/>
                  <a:gd name="connsiteY2" fmla="*/ 103733 h 121542"/>
                  <a:gd name="connsiteX3" fmla="*/ 47818 w 88470"/>
                  <a:gd name="connsiteY3" fmla="*/ 105817 h 121542"/>
                  <a:gd name="connsiteX4" fmla="*/ 26585 w 88470"/>
                  <a:gd name="connsiteY4" fmla="*/ 101484 h 121542"/>
                  <a:gd name="connsiteX5" fmla="*/ 19507 w 88470"/>
                  <a:gd name="connsiteY5" fmla="*/ 88453 h 121542"/>
                  <a:gd name="connsiteX6" fmla="*/ 24568 w 88470"/>
                  <a:gd name="connsiteY6" fmla="*/ 78069 h 121542"/>
                  <a:gd name="connsiteX7" fmla="*/ 44941 w 88470"/>
                  <a:gd name="connsiteY7" fmla="*/ 70892 h 121542"/>
                  <a:gd name="connsiteX8" fmla="*/ 51456 w 88470"/>
                  <a:gd name="connsiteY8" fmla="*/ 69437 h 121542"/>
                  <a:gd name="connsiteX9" fmla="*/ 80229 w 88470"/>
                  <a:gd name="connsiteY9" fmla="*/ 57200 h 121542"/>
                  <a:gd name="connsiteX10" fmla="*/ 88762 w 88470"/>
                  <a:gd name="connsiteY10" fmla="*/ 35140 h 121542"/>
                  <a:gd name="connsiteX11" fmla="*/ 75996 w 88470"/>
                  <a:gd name="connsiteY11" fmla="*/ 9575 h 121542"/>
                  <a:gd name="connsiteX12" fmla="*/ 40906 w 88470"/>
                  <a:gd name="connsiteY12" fmla="*/ 182 h 121542"/>
                  <a:gd name="connsiteX13" fmla="*/ 21525 w 88470"/>
                  <a:gd name="connsiteY13" fmla="*/ 2001 h 121542"/>
                  <a:gd name="connsiteX14" fmla="*/ 292 w 88470"/>
                  <a:gd name="connsiteY14" fmla="*/ 7425 h 121542"/>
                  <a:gd name="connsiteX15" fmla="*/ 292 w 88470"/>
                  <a:gd name="connsiteY15" fmla="*/ 27070 h 121542"/>
                  <a:gd name="connsiteX16" fmla="*/ 21062 w 88470"/>
                  <a:gd name="connsiteY16" fmla="*/ 18835 h 121542"/>
                  <a:gd name="connsiteX17" fmla="*/ 41336 w 88470"/>
                  <a:gd name="connsiteY17" fmla="*/ 16123 h 121542"/>
                  <a:gd name="connsiteX18" fmla="*/ 61973 w 88470"/>
                  <a:gd name="connsiteY18" fmla="*/ 20720 h 121542"/>
                  <a:gd name="connsiteX19" fmla="*/ 69216 w 88470"/>
                  <a:gd name="connsiteY19" fmla="*/ 33685 h 121542"/>
                  <a:gd name="connsiteX20" fmla="*/ 63991 w 88470"/>
                  <a:gd name="connsiteY20" fmla="*/ 45558 h 121542"/>
                  <a:gd name="connsiteX21" fmla="*/ 41104 w 88470"/>
                  <a:gd name="connsiteY21" fmla="*/ 53528 h 121542"/>
                  <a:gd name="connsiteX22" fmla="*/ 34490 w 88470"/>
                  <a:gd name="connsiteY22" fmla="*/ 55083 h 121542"/>
                  <a:gd name="connsiteX23" fmla="*/ 8957 w 88470"/>
                  <a:gd name="connsiteY23" fmla="*/ 66493 h 121542"/>
                  <a:gd name="connsiteX24" fmla="*/ 1119 w 88470"/>
                  <a:gd name="connsiteY24" fmla="*/ 87627 h 121542"/>
                  <a:gd name="connsiteX25" fmla="*/ 12694 w 88470"/>
                  <a:gd name="connsiteY25" fmla="*/ 112828 h 121542"/>
                  <a:gd name="connsiteX26" fmla="*/ 45569 w 88470"/>
                  <a:gd name="connsiteY26" fmla="*/ 121725 h 121542"/>
                  <a:gd name="connsiteX27" fmla="*/ 65380 w 88470"/>
                  <a:gd name="connsiteY27" fmla="*/ 120170 h 121542"/>
                  <a:gd name="connsiteX28" fmla="*/ 82544 w 88470"/>
                  <a:gd name="connsiteY28" fmla="*/ 115540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70" h="121542">
                    <a:moveTo>
                      <a:pt x="82544" y="115540"/>
                    </a:moveTo>
                    <a:lnTo>
                      <a:pt x="82544" y="97549"/>
                    </a:lnTo>
                    <a:cubicBezTo>
                      <a:pt x="77187" y="100305"/>
                      <a:pt x="71608" y="102366"/>
                      <a:pt x="65810" y="103733"/>
                    </a:cubicBezTo>
                    <a:cubicBezTo>
                      <a:pt x="60033" y="105122"/>
                      <a:pt x="54036" y="105817"/>
                      <a:pt x="47818" y="105817"/>
                    </a:cubicBezTo>
                    <a:cubicBezTo>
                      <a:pt x="38381" y="105817"/>
                      <a:pt x="31303" y="104373"/>
                      <a:pt x="26585" y="101484"/>
                    </a:cubicBezTo>
                    <a:cubicBezTo>
                      <a:pt x="21867" y="98596"/>
                      <a:pt x="19507" y="94252"/>
                      <a:pt x="19507" y="88453"/>
                    </a:cubicBezTo>
                    <a:cubicBezTo>
                      <a:pt x="19507" y="84044"/>
                      <a:pt x="21194" y="80582"/>
                      <a:pt x="24568" y="78069"/>
                    </a:cubicBezTo>
                    <a:cubicBezTo>
                      <a:pt x="27941" y="75555"/>
                      <a:pt x="34732" y="73163"/>
                      <a:pt x="44941" y="70892"/>
                    </a:cubicBezTo>
                    <a:lnTo>
                      <a:pt x="51456" y="69437"/>
                    </a:lnTo>
                    <a:cubicBezTo>
                      <a:pt x="64950" y="66548"/>
                      <a:pt x="74541" y="62469"/>
                      <a:pt x="80229" y="57200"/>
                    </a:cubicBezTo>
                    <a:cubicBezTo>
                      <a:pt x="85918" y="51930"/>
                      <a:pt x="88762" y="44577"/>
                      <a:pt x="88762" y="35140"/>
                    </a:cubicBezTo>
                    <a:cubicBezTo>
                      <a:pt x="88762" y="24380"/>
                      <a:pt x="84507" y="15858"/>
                      <a:pt x="75996" y="9575"/>
                    </a:cubicBezTo>
                    <a:cubicBezTo>
                      <a:pt x="67485" y="3313"/>
                      <a:pt x="55788" y="182"/>
                      <a:pt x="40906" y="182"/>
                    </a:cubicBezTo>
                    <a:cubicBezTo>
                      <a:pt x="34710" y="182"/>
                      <a:pt x="28250" y="788"/>
                      <a:pt x="21525" y="2001"/>
                    </a:cubicBezTo>
                    <a:cubicBezTo>
                      <a:pt x="14800" y="3214"/>
                      <a:pt x="7722" y="5022"/>
                      <a:pt x="292" y="7425"/>
                    </a:cubicBezTo>
                    <a:lnTo>
                      <a:pt x="292" y="27070"/>
                    </a:lnTo>
                    <a:cubicBezTo>
                      <a:pt x="7326" y="23410"/>
                      <a:pt x="14249" y="20665"/>
                      <a:pt x="21062" y="18835"/>
                    </a:cubicBezTo>
                    <a:cubicBezTo>
                      <a:pt x="27875" y="17027"/>
                      <a:pt x="34633" y="16123"/>
                      <a:pt x="41336" y="16123"/>
                    </a:cubicBezTo>
                    <a:cubicBezTo>
                      <a:pt x="50287" y="16123"/>
                      <a:pt x="57166" y="17655"/>
                      <a:pt x="61973" y="20720"/>
                    </a:cubicBezTo>
                    <a:cubicBezTo>
                      <a:pt x="66802" y="23785"/>
                      <a:pt x="69216" y="28106"/>
                      <a:pt x="69216" y="33685"/>
                    </a:cubicBezTo>
                    <a:cubicBezTo>
                      <a:pt x="69216" y="38844"/>
                      <a:pt x="67474" y="42802"/>
                      <a:pt x="63991" y="45558"/>
                    </a:cubicBezTo>
                    <a:cubicBezTo>
                      <a:pt x="60529" y="48314"/>
                      <a:pt x="52900" y="50971"/>
                      <a:pt x="41104" y="53528"/>
                    </a:cubicBezTo>
                    <a:lnTo>
                      <a:pt x="34490" y="55083"/>
                    </a:lnTo>
                    <a:cubicBezTo>
                      <a:pt x="22716" y="57552"/>
                      <a:pt x="14205" y="61356"/>
                      <a:pt x="8957" y="66493"/>
                    </a:cubicBezTo>
                    <a:cubicBezTo>
                      <a:pt x="3732" y="71630"/>
                      <a:pt x="1119" y="78675"/>
                      <a:pt x="1119" y="87627"/>
                    </a:cubicBezTo>
                    <a:cubicBezTo>
                      <a:pt x="1119" y="98519"/>
                      <a:pt x="4977" y="106919"/>
                      <a:pt x="12694" y="112828"/>
                    </a:cubicBezTo>
                    <a:cubicBezTo>
                      <a:pt x="20411" y="118759"/>
                      <a:pt x="31370" y="121725"/>
                      <a:pt x="45569" y="121725"/>
                    </a:cubicBezTo>
                    <a:cubicBezTo>
                      <a:pt x="52580" y="121725"/>
                      <a:pt x="59184" y="121207"/>
                      <a:pt x="65380" y="120170"/>
                    </a:cubicBezTo>
                    <a:cubicBezTo>
                      <a:pt x="71597" y="119156"/>
                      <a:pt x="77319" y="117613"/>
                      <a:pt x="82544" y="115540"/>
                    </a:cubicBezTo>
                    <a:close/>
                  </a:path>
                </a:pathLst>
              </a:custGeom>
              <a:solidFill>
                <a:srgbClr val="000000"/>
              </a:solidFill>
              <a:ln w="2115" cap="flat">
                <a:noFill/>
                <a:prstDash val="solid"/>
                <a:round/>
              </a:ln>
            </p:spPr>
            <p:txBody>
              <a:bodyPr rtlCol="0" anchor="ctr"/>
              <a:lstStyle/>
              <a:p>
                <a:endParaRPr lang="en-US" sz="1200"/>
              </a:p>
            </p:txBody>
          </p:sp>
          <p:sp>
            <p:nvSpPr>
              <p:cNvPr id="311" name="Freeform: Shape 158">
                <a:extLst>
                  <a:ext uri="{FF2B5EF4-FFF2-40B4-BE49-F238E27FC236}">
                    <a16:creationId xmlns:a16="http://schemas.microsoft.com/office/drawing/2014/main" id="{01A48424-6873-4FDB-1444-DEB5EFE5A65B}"/>
                  </a:ext>
                </a:extLst>
              </p:cNvPr>
              <p:cNvSpPr/>
              <p:nvPr/>
            </p:nvSpPr>
            <p:spPr>
              <a:xfrm flipV="1">
                <a:off x="6815247" y="5322312"/>
                <a:ext cx="43821" cy="188747"/>
              </a:xfrm>
              <a:custGeom>
                <a:avLst/>
                <a:gdLst>
                  <a:gd name="connsiteX0" fmla="*/ 44125 w 43821"/>
                  <a:gd name="connsiteY0" fmla="*/ 188924 h 188747"/>
                  <a:gd name="connsiteX1" fmla="*/ 44125 w 43821"/>
                  <a:gd name="connsiteY1" fmla="*/ 177 h 188747"/>
                  <a:gd name="connsiteX2" fmla="*/ 303 w 43821"/>
                  <a:gd name="connsiteY2" fmla="*/ 177 h 188747"/>
                  <a:gd name="connsiteX3" fmla="*/ 303 w 43821"/>
                  <a:gd name="connsiteY3" fmla="*/ 14961 h 188747"/>
                  <a:gd name="connsiteX4" fmla="*/ 25008 w 43821"/>
                  <a:gd name="connsiteY4" fmla="*/ 14961 h 188747"/>
                  <a:gd name="connsiteX5" fmla="*/ 25008 w 43821"/>
                  <a:gd name="connsiteY5" fmla="*/ 174141 h 188747"/>
                  <a:gd name="connsiteX6" fmla="*/ 303 w 43821"/>
                  <a:gd name="connsiteY6" fmla="*/ 174141 h 188747"/>
                  <a:gd name="connsiteX7" fmla="*/ 303 w 43821"/>
                  <a:gd name="connsiteY7" fmla="*/ 188924 h 18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1" h="188747">
                    <a:moveTo>
                      <a:pt x="44125" y="188924"/>
                    </a:moveTo>
                    <a:lnTo>
                      <a:pt x="44125" y="177"/>
                    </a:lnTo>
                    <a:lnTo>
                      <a:pt x="303" y="177"/>
                    </a:lnTo>
                    <a:lnTo>
                      <a:pt x="303" y="14961"/>
                    </a:lnTo>
                    <a:lnTo>
                      <a:pt x="25008" y="14961"/>
                    </a:lnTo>
                    <a:lnTo>
                      <a:pt x="25008" y="174141"/>
                    </a:lnTo>
                    <a:lnTo>
                      <a:pt x="303" y="174141"/>
                    </a:lnTo>
                    <a:lnTo>
                      <a:pt x="303" y="188924"/>
                    </a:lnTo>
                    <a:close/>
                  </a:path>
                </a:pathLst>
              </a:custGeom>
              <a:solidFill>
                <a:srgbClr val="000000"/>
              </a:solidFill>
              <a:ln w="2115" cap="flat">
                <a:noFill/>
                <a:prstDash val="solid"/>
                <a:round/>
              </a:ln>
            </p:spPr>
            <p:txBody>
              <a:bodyPr rtlCol="0" anchor="ctr"/>
              <a:lstStyle/>
              <a:p>
                <a:endParaRPr lang="en-US" sz="1200"/>
              </a:p>
            </p:txBody>
          </p:sp>
        </p:grpSp>
        <p:grpSp>
          <p:nvGrpSpPr>
            <p:cNvPr id="312" name="Graphic 6">
              <a:extLst>
                <a:ext uri="{FF2B5EF4-FFF2-40B4-BE49-F238E27FC236}">
                  <a16:creationId xmlns:a16="http://schemas.microsoft.com/office/drawing/2014/main" id="{703DCD55-DAB0-7C56-DFF2-121CE11CE0F8}"/>
                </a:ext>
              </a:extLst>
            </p:cNvPr>
            <p:cNvGrpSpPr/>
            <p:nvPr/>
          </p:nvGrpSpPr>
          <p:grpSpPr>
            <a:xfrm>
              <a:off x="4883045" y="4662174"/>
              <a:ext cx="470825" cy="160105"/>
              <a:chOff x="4405973" y="4807946"/>
              <a:chExt cx="470825" cy="160105"/>
            </a:xfrm>
            <a:solidFill>
              <a:srgbClr val="000000"/>
            </a:solidFill>
          </p:grpSpPr>
          <p:sp>
            <p:nvSpPr>
              <p:cNvPr id="313" name="Freeform: Shape 161">
                <a:extLst>
                  <a:ext uri="{FF2B5EF4-FFF2-40B4-BE49-F238E27FC236}">
                    <a16:creationId xmlns:a16="http://schemas.microsoft.com/office/drawing/2014/main" id="{3D9181D4-1415-C3B0-643F-8A3649947D64}"/>
                  </a:ext>
                </a:extLst>
              </p:cNvPr>
              <p:cNvSpPr/>
              <p:nvPr/>
            </p:nvSpPr>
            <p:spPr>
              <a:xfrm>
                <a:off x="4802715" y="4884626"/>
                <a:ext cx="74083" cy="21166"/>
              </a:xfrm>
              <a:custGeom>
                <a:avLst/>
                <a:gdLst>
                  <a:gd name="connsiteX0" fmla="*/ 74314 w 74083"/>
                  <a:gd name="connsiteY0" fmla="*/ 184 h 21166"/>
                  <a:gd name="connsiteX1" fmla="*/ 230 w 74083"/>
                  <a:gd name="connsiteY1" fmla="*/ 184 h 21166"/>
                </a:gdLst>
                <a:ahLst/>
                <a:cxnLst>
                  <a:cxn ang="0">
                    <a:pos x="connsiteX0" y="connsiteY0"/>
                  </a:cxn>
                  <a:cxn ang="0">
                    <a:pos x="connsiteX1" y="connsiteY1"/>
                  </a:cxn>
                </a:cxnLst>
                <a:rect l="l" t="t" r="r" b="b"/>
                <a:pathLst>
                  <a:path w="74083" h="21166">
                    <a:moveTo>
                      <a:pt x="74314" y="184"/>
                    </a:moveTo>
                    <a:lnTo>
                      <a:pt x="230" y="184"/>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14" name="Graphic 6">
                <a:extLst>
                  <a:ext uri="{FF2B5EF4-FFF2-40B4-BE49-F238E27FC236}">
                    <a16:creationId xmlns:a16="http://schemas.microsoft.com/office/drawing/2014/main" id="{4B897DC2-E17C-6350-AE6A-F4AA6ED99678}"/>
                  </a:ext>
                </a:extLst>
              </p:cNvPr>
              <p:cNvGrpSpPr/>
              <p:nvPr/>
            </p:nvGrpSpPr>
            <p:grpSpPr>
              <a:xfrm>
                <a:off x="4405973" y="4807946"/>
                <a:ext cx="310793" cy="160105"/>
                <a:chOff x="4405973" y="4807946"/>
                <a:chExt cx="310793" cy="160105"/>
              </a:xfrm>
              <a:solidFill>
                <a:srgbClr val="000000"/>
              </a:solidFill>
            </p:grpSpPr>
            <p:sp>
              <p:nvSpPr>
                <p:cNvPr id="315" name="Freeform: Shape 163">
                  <a:extLst>
                    <a:ext uri="{FF2B5EF4-FFF2-40B4-BE49-F238E27FC236}">
                      <a16:creationId xmlns:a16="http://schemas.microsoft.com/office/drawing/2014/main" id="{2D471DB6-AE3D-5B09-52B6-B95178C908C5}"/>
                    </a:ext>
                  </a:extLst>
                </p:cNvPr>
                <p:cNvSpPr/>
                <p:nvPr/>
              </p:nvSpPr>
              <p:spPr>
                <a:xfrm flipV="1">
                  <a:off x="4405973" y="4807946"/>
                  <a:ext cx="106660" cy="160105"/>
                </a:xfrm>
                <a:custGeom>
                  <a:avLst/>
                  <a:gdLst>
                    <a:gd name="connsiteX0" fmla="*/ 53492 w 106660"/>
                    <a:gd name="connsiteY0" fmla="*/ 143717 h 160105"/>
                    <a:gd name="connsiteX1" fmla="*/ 29250 w 106660"/>
                    <a:gd name="connsiteY1" fmla="*/ 127842 h 160105"/>
                    <a:gd name="connsiteX2" fmla="*/ 21147 w 106660"/>
                    <a:gd name="connsiteY2" fmla="*/ 80151 h 160105"/>
                    <a:gd name="connsiteX3" fmla="*/ 29250 w 106660"/>
                    <a:gd name="connsiteY3" fmla="*/ 32559 h 160105"/>
                    <a:gd name="connsiteX4" fmla="*/ 53492 w 106660"/>
                    <a:gd name="connsiteY4" fmla="*/ 16684 h 160105"/>
                    <a:gd name="connsiteX5" fmla="*/ 77834 w 106660"/>
                    <a:gd name="connsiteY5" fmla="*/ 32559 h 160105"/>
                    <a:gd name="connsiteX6" fmla="*/ 85970 w 106660"/>
                    <a:gd name="connsiteY6" fmla="*/ 80151 h 160105"/>
                    <a:gd name="connsiteX7" fmla="*/ 77834 w 106660"/>
                    <a:gd name="connsiteY7" fmla="*/ 127842 h 160105"/>
                    <a:gd name="connsiteX8" fmla="*/ 53492 w 106660"/>
                    <a:gd name="connsiteY8" fmla="*/ 143717 h 160105"/>
                    <a:gd name="connsiteX9" fmla="*/ 53492 w 106660"/>
                    <a:gd name="connsiteY9" fmla="*/ 160253 h 160105"/>
                    <a:gd name="connsiteX10" fmla="*/ 93147 w 106660"/>
                    <a:gd name="connsiteY10" fmla="*/ 139715 h 160105"/>
                    <a:gd name="connsiteX11" fmla="*/ 106839 w 106660"/>
                    <a:gd name="connsiteY11" fmla="*/ 80151 h 160105"/>
                    <a:gd name="connsiteX12" fmla="*/ 93147 w 106660"/>
                    <a:gd name="connsiteY12" fmla="*/ 20653 h 160105"/>
                    <a:gd name="connsiteX13" fmla="*/ 53492 w 106660"/>
                    <a:gd name="connsiteY13" fmla="*/ 147 h 160105"/>
                    <a:gd name="connsiteX14" fmla="*/ 13871 w 106660"/>
                    <a:gd name="connsiteY14" fmla="*/ 20653 h 160105"/>
                    <a:gd name="connsiteX15" fmla="*/ 179 w 106660"/>
                    <a:gd name="connsiteY15" fmla="*/ 80151 h 160105"/>
                    <a:gd name="connsiteX16" fmla="*/ 13871 w 106660"/>
                    <a:gd name="connsiteY16" fmla="*/ 139715 h 160105"/>
                    <a:gd name="connsiteX17" fmla="*/ 53492 w 106660"/>
                    <a:gd name="connsiteY17" fmla="*/ 160253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492" y="143717"/>
                      </a:moveTo>
                      <a:cubicBezTo>
                        <a:pt x="42755" y="143717"/>
                        <a:pt x="34674" y="138425"/>
                        <a:pt x="29250" y="127842"/>
                      </a:cubicBezTo>
                      <a:cubicBezTo>
                        <a:pt x="23848" y="117281"/>
                        <a:pt x="21147" y="101384"/>
                        <a:pt x="21147" y="80151"/>
                      </a:cubicBezTo>
                      <a:cubicBezTo>
                        <a:pt x="21147" y="59006"/>
                        <a:pt x="23848" y="43142"/>
                        <a:pt x="29250" y="32559"/>
                      </a:cubicBezTo>
                      <a:cubicBezTo>
                        <a:pt x="34674" y="21975"/>
                        <a:pt x="42755" y="16684"/>
                        <a:pt x="53492" y="16684"/>
                      </a:cubicBezTo>
                      <a:cubicBezTo>
                        <a:pt x="64318" y="16684"/>
                        <a:pt x="72432" y="21975"/>
                        <a:pt x="77834" y="32559"/>
                      </a:cubicBezTo>
                      <a:cubicBezTo>
                        <a:pt x="83258" y="43142"/>
                        <a:pt x="85970" y="59006"/>
                        <a:pt x="85970" y="80151"/>
                      </a:cubicBezTo>
                      <a:cubicBezTo>
                        <a:pt x="85970" y="101384"/>
                        <a:pt x="83258" y="117281"/>
                        <a:pt x="77834" y="127842"/>
                      </a:cubicBezTo>
                      <a:cubicBezTo>
                        <a:pt x="72432" y="138425"/>
                        <a:pt x="64318" y="143717"/>
                        <a:pt x="53492" y="143717"/>
                      </a:cubicBezTo>
                      <a:close/>
                      <a:moveTo>
                        <a:pt x="53492" y="160253"/>
                      </a:moveTo>
                      <a:cubicBezTo>
                        <a:pt x="70801" y="160253"/>
                        <a:pt x="84019" y="153407"/>
                        <a:pt x="93147" y="139715"/>
                      </a:cubicBezTo>
                      <a:cubicBezTo>
                        <a:pt x="102275" y="126045"/>
                        <a:pt x="106839" y="106190"/>
                        <a:pt x="106839" y="80151"/>
                      </a:cubicBezTo>
                      <a:cubicBezTo>
                        <a:pt x="106839" y="54177"/>
                        <a:pt x="102275" y="34345"/>
                        <a:pt x="93147" y="20653"/>
                      </a:cubicBezTo>
                      <a:cubicBezTo>
                        <a:pt x="84019" y="6982"/>
                        <a:pt x="70801" y="147"/>
                        <a:pt x="53492" y="147"/>
                      </a:cubicBezTo>
                      <a:cubicBezTo>
                        <a:pt x="36206" y="147"/>
                        <a:pt x="22999" y="6982"/>
                        <a:pt x="13871" y="20653"/>
                      </a:cubicBezTo>
                      <a:cubicBezTo>
                        <a:pt x="4743" y="34345"/>
                        <a:pt x="179" y="54177"/>
                        <a:pt x="179" y="80151"/>
                      </a:cubicBezTo>
                      <a:cubicBezTo>
                        <a:pt x="179" y="106190"/>
                        <a:pt x="4743" y="126045"/>
                        <a:pt x="13871" y="139715"/>
                      </a:cubicBezTo>
                      <a:cubicBezTo>
                        <a:pt x="22999" y="153407"/>
                        <a:pt x="36206" y="160253"/>
                        <a:pt x="53492" y="160253"/>
                      </a:cubicBezTo>
                      <a:close/>
                    </a:path>
                  </a:pathLst>
                </a:custGeom>
                <a:solidFill>
                  <a:srgbClr val="000000"/>
                </a:solidFill>
                <a:ln w="2115" cap="flat">
                  <a:noFill/>
                  <a:prstDash val="solid"/>
                  <a:round/>
                </a:ln>
              </p:spPr>
              <p:txBody>
                <a:bodyPr rtlCol="0" anchor="ctr"/>
                <a:lstStyle/>
                <a:p>
                  <a:endParaRPr lang="en-US" sz="1200"/>
                </a:p>
              </p:txBody>
            </p:sp>
            <p:sp>
              <p:nvSpPr>
                <p:cNvPr id="316" name="Freeform: Shape 164">
                  <a:extLst>
                    <a:ext uri="{FF2B5EF4-FFF2-40B4-BE49-F238E27FC236}">
                      <a16:creationId xmlns:a16="http://schemas.microsoft.com/office/drawing/2014/main" id="{94AF41C5-DD53-568B-07DB-44249A225BCF}"/>
                    </a:ext>
                  </a:extLst>
                </p:cNvPr>
                <p:cNvSpPr/>
                <p:nvPr/>
              </p:nvSpPr>
              <p:spPr>
                <a:xfrm flipV="1">
                  <a:off x="4549307" y="4938782"/>
                  <a:ext cx="21828" cy="26259"/>
                </a:xfrm>
                <a:custGeom>
                  <a:avLst/>
                  <a:gdLst>
                    <a:gd name="connsiteX0" fmla="*/ 200 w 21828"/>
                    <a:gd name="connsiteY0" fmla="*/ 26440 h 26259"/>
                    <a:gd name="connsiteX1" fmla="*/ 22028 w 21828"/>
                    <a:gd name="connsiteY1" fmla="*/ 26440 h 26259"/>
                    <a:gd name="connsiteX2" fmla="*/ 22028 w 21828"/>
                    <a:gd name="connsiteY2" fmla="*/ 181 h 26259"/>
                    <a:gd name="connsiteX3" fmla="*/ 200 w 21828"/>
                    <a:gd name="connsiteY3" fmla="*/ 181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440"/>
                      </a:moveTo>
                      <a:lnTo>
                        <a:pt x="22028" y="26440"/>
                      </a:lnTo>
                      <a:lnTo>
                        <a:pt x="22028" y="181"/>
                      </a:lnTo>
                      <a:lnTo>
                        <a:pt x="200" y="181"/>
                      </a:lnTo>
                      <a:close/>
                    </a:path>
                  </a:pathLst>
                </a:custGeom>
                <a:solidFill>
                  <a:srgbClr val="000000"/>
                </a:solidFill>
                <a:ln w="2115" cap="flat">
                  <a:noFill/>
                  <a:prstDash val="solid"/>
                  <a:round/>
                </a:ln>
              </p:spPr>
              <p:txBody>
                <a:bodyPr rtlCol="0" anchor="ctr"/>
                <a:lstStyle/>
                <a:p>
                  <a:endParaRPr lang="en-US" sz="1200"/>
                </a:p>
              </p:txBody>
            </p:sp>
            <p:sp>
              <p:nvSpPr>
                <p:cNvPr id="317" name="Freeform: Shape 165">
                  <a:extLst>
                    <a:ext uri="{FF2B5EF4-FFF2-40B4-BE49-F238E27FC236}">
                      <a16:creationId xmlns:a16="http://schemas.microsoft.com/office/drawing/2014/main" id="{76C66AAD-3A94-21E7-0ED8-D422B5C583E3}"/>
                    </a:ext>
                  </a:extLst>
                </p:cNvPr>
                <p:cNvSpPr/>
                <p:nvPr/>
              </p:nvSpPr>
              <p:spPr>
                <a:xfrm flipV="1">
                  <a:off x="4604319" y="4810724"/>
                  <a:ext cx="112447" cy="154318"/>
                </a:xfrm>
                <a:custGeom>
                  <a:avLst/>
                  <a:gdLst>
                    <a:gd name="connsiteX0" fmla="*/ 69840 w 112447"/>
                    <a:gd name="connsiteY0" fmla="*/ 136275 h 154318"/>
                    <a:gd name="connsiteX1" fmla="*/ 17122 w 112447"/>
                    <a:gd name="connsiteY1" fmla="*/ 53891 h 154318"/>
                    <a:gd name="connsiteX2" fmla="*/ 69840 w 112447"/>
                    <a:gd name="connsiteY2" fmla="*/ 53891 h 154318"/>
                    <a:gd name="connsiteX3" fmla="*/ 64350 w 112447"/>
                    <a:gd name="connsiteY3" fmla="*/ 154466 h 154318"/>
                    <a:gd name="connsiteX4" fmla="*/ 90610 w 112447"/>
                    <a:gd name="connsiteY4" fmla="*/ 154466 h 154318"/>
                    <a:gd name="connsiteX5" fmla="*/ 90610 w 112447"/>
                    <a:gd name="connsiteY5" fmla="*/ 53891 h 154318"/>
                    <a:gd name="connsiteX6" fmla="*/ 112637 w 112447"/>
                    <a:gd name="connsiteY6" fmla="*/ 53891 h 154318"/>
                    <a:gd name="connsiteX7" fmla="*/ 112637 w 112447"/>
                    <a:gd name="connsiteY7" fmla="*/ 36528 h 154318"/>
                    <a:gd name="connsiteX8" fmla="*/ 90610 w 112447"/>
                    <a:gd name="connsiteY8" fmla="*/ 36528 h 154318"/>
                    <a:gd name="connsiteX9" fmla="*/ 90610 w 112447"/>
                    <a:gd name="connsiteY9" fmla="*/ 147 h 154318"/>
                    <a:gd name="connsiteX10" fmla="*/ 69840 w 112447"/>
                    <a:gd name="connsiteY10" fmla="*/ 147 h 154318"/>
                    <a:gd name="connsiteX11" fmla="*/ 69840 w 112447"/>
                    <a:gd name="connsiteY11" fmla="*/ 36528 h 154318"/>
                    <a:gd name="connsiteX12" fmla="*/ 189 w 112447"/>
                    <a:gd name="connsiteY12" fmla="*/ 36528 h 154318"/>
                    <a:gd name="connsiteX13" fmla="*/ 189 w 112447"/>
                    <a:gd name="connsiteY13" fmla="*/ 56669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47" h="154318">
                      <a:moveTo>
                        <a:pt x="69840" y="136275"/>
                      </a:moveTo>
                      <a:lnTo>
                        <a:pt x="17122" y="53891"/>
                      </a:lnTo>
                      <a:lnTo>
                        <a:pt x="69840" y="53891"/>
                      </a:lnTo>
                      <a:close/>
                      <a:moveTo>
                        <a:pt x="64350" y="154466"/>
                      </a:moveTo>
                      <a:lnTo>
                        <a:pt x="90610" y="154466"/>
                      </a:lnTo>
                      <a:lnTo>
                        <a:pt x="90610" y="53891"/>
                      </a:lnTo>
                      <a:lnTo>
                        <a:pt x="112637" y="53891"/>
                      </a:lnTo>
                      <a:lnTo>
                        <a:pt x="112637" y="36528"/>
                      </a:lnTo>
                      <a:lnTo>
                        <a:pt x="90610" y="36528"/>
                      </a:lnTo>
                      <a:lnTo>
                        <a:pt x="90610" y="147"/>
                      </a:lnTo>
                      <a:lnTo>
                        <a:pt x="69840" y="147"/>
                      </a:lnTo>
                      <a:lnTo>
                        <a:pt x="69840" y="36528"/>
                      </a:lnTo>
                      <a:lnTo>
                        <a:pt x="189" y="36528"/>
                      </a:lnTo>
                      <a:lnTo>
                        <a:pt x="189" y="56669"/>
                      </a:lnTo>
                      <a:close/>
                    </a:path>
                  </a:pathLst>
                </a:custGeom>
                <a:solidFill>
                  <a:srgbClr val="000000"/>
                </a:solidFill>
                <a:ln w="2115" cap="flat">
                  <a:noFill/>
                  <a:prstDash val="solid"/>
                  <a:round/>
                </a:ln>
              </p:spPr>
              <p:txBody>
                <a:bodyPr rtlCol="0" anchor="ctr"/>
                <a:lstStyle/>
                <a:p>
                  <a:endParaRPr lang="en-US" sz="1200"/>
                </a:p>
              </p:txBody>
            </p:sp>
          </p:grpSp>
        </p:grpSp>
        <p:grpSp>
          <p:nvGrpSpPr>
            <p:cNvPr id="318" name="Graphic 6">
              <a:extLst>
                <a:ext uri="{FF2B5EF4-FFF2-40B4-BE49-F238E27FC236}">
                  <a16:creationId xmlns:a16="http://schemas.microsoft.com/office/drawing/2014/main" id="{493880D0-2D5F-CD61-1D82-970A6A5BEE34}"/>
                </a:ext>
              </a:extLst>
            </p:cNvPr>
            <p:cNvGrpSpPr/>
            <p:nvPr/>
          </p:nvGrpSpPr>
          <p:grpSpPr>
            <a:xfrm>
              <a:off x="4883045" y="4052574"/>
              <a:ext cx="470825" cy="160105"/>
              <a:chOff x="4405973" y="4198346"/>
              <a:chExt cx="470825" cy="160105"/>
            </a:xfrm>
            <a:solidFill>
              <a:srgbClr val="000000"/>
            </a:solidFill>
          </p:grpSpPr>
          <p:sp>
            <p:nvSpPr>
              <p:cNvPr id="319" name="Freeform: Shape 167">
                <a:extLst>
                  <a:ext uri="{FF2B5EF4-FFF2-40B4-BE49-F238E27FC236}">
                    <a16:creationId xmlns:a16="http://schemas.microsoft.com/office/drawing/2014/main" id="{ECF50845-0126-0B58-C104-99808861B4AC}"/>
                  </a:ext>
                </a:extLst>
              </p:cNvPr>
              <p:cNvSpPr/>
              <p:nvPr/>
            </p:nvSpPr>
            <p:spPr>
              <a:xfrm>
                <a:off x="4802715" y="4275026"/>
                <a:ext cx="74083" cy="21166"/>
              </a:xfrm>
              <a:custGeom>
                <a:avLst/>
                <a:gdLst>
                  <a:gd name="connsiteX0" fmla="*/ 74314 w 74083"/>
                  <a:gd name="connsiteY0" fmla="*/ 155 h 21166"/>
                  <a:gd name="connsiteX1" fmla="*/ 230 w 74083"/>
                  <a:gd name="connsiteY1" fmla="*/ 155 h 21166"/>
                </a:gdLst>
                <a:ahLst/>
                <a:cxnLst>
                  <a:cxn ang="0">
                    <a:pos x="connsiteX0" y="connsiteY0"/>
                  </a:cxn>
                  <a:cxn ang="0">
                    <a:pos x="connsiteX1" y="connsiteY1"/>
                  </a:cxn>
                </a:cxnLst>
                <a:rect l="l" t="t" r="r" b="b"/>
                <a:pathLst>
                  <a:path w="74083" h="21166">
                    <a:moveTo>
                      <a:pt x="74314" y="155"/>
                    </a:moveTo>
                    <a:lnTo>
                      <a:pt x="230" y="155"/>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20" name="Graphic 6">
                <a:extLst>
                  <a:ext uri="{FF2B5EF4-FFF2-40B4-BE49-F238E27FC236}">
                    <a16:creationId xmlns:a16="http://schemas.microsoft.com/office/drawing/2014/main" id="{4E0B89C3-99C4-7432-14B2-1B8B5F8EBAC6}"/>
                  </a:ext>
                </a:extLst>
              </p:cNvPr>
              <p:cNvGrpSpPr/>
              <p:nvPr/>
            </p:nvGrpSpPr>
            <p:grpSpPr>
              <a:xfrm>
                <a:off x="4405973" y="4198346"/>
                <a:ext cx="304179" cy="160105"/>
                <a:chOff x="4405973" y="4198346"/>
                <a:chExt cx="304179" cy="160105"/>
              </a:xfrm>
              <a:solidFill>
                <a:srgbClr val="000000"/>
              </a:solidFill>
            </p:grpSpPr>
            <p:sp>
              <p:nvSpPr>
                <p:cNvPr id="321" name="Freeform: Shape 169">
                  <a:extLst>
                    <a:ext uri="{FF2B5EF4-FFF2-40B4-BE49-F238E27FC236}">
                      <a16:creationId xmlns:a16="http://schemas.microsoft.com/office/drawing/2014/main" id="{8A1BCF98-7B35-84E9-9995-C00190C8C863}"/>
                    </a:ext>
                  </a:extLst>
                </p:cNvPr>
                <p:cNvSpPr/>
                <p:nvPr/>
              </p:nvSpPr>
              <p:spPr>
                <a:xfrm flipV="1">
                  <a:off x="4405973" y="4198346"/>
                  <a:ext cx="106660" cy="160105"/>
                </a:xfrm>
                <a:custGeom>
                  <a:avLst/>
                  <a:gdLst>
                    <a:gd name="connsiteX0" fmla="*/ 53492 w 106660"/>
                    <a:gd name="connsiteY0" fmla="*/ 143688 h 160105"/>
                    <a:gd name="connsiteX1" fmla="*/ 29250 w 106660"/>
                    <a:gd name="connsiteY1" fmla="*/ 127813 h 160105"/>
                    <a:gd name="connsiteX2" fmla="*/ 21147 w 106660"/>
                    <a:gd name="connsiteY2" fmla="*/ 80122 h 160105"/>
                    <a:gd name="connsiteX3" fmla="*/ 29250 w 106660"/>
                    <a:gd name="connsiteY3" fmla="*/ 32530 h 160105"/>
                    <a:gd name="connsiteX4" fmla="*/ 53492 w 106660"/>
                    <a:gd name="connsiteY4" fmla="*/ 16655 h 160105"/>
                    <a:gd name="connsiteX5" fmla="*/ 77834 w 106660"/>
                    <a:gd name="connsiteY5" fmla="*/ 32530 h 160105"/>
                    <a:gd name="connsiteX6" fmla="*/ 85970 w 106660"/>
                    <a:gd name="connsiteY6" fmla="*/ 80122 h 160105"/>
                    <a:gd name="connsiteX7" fmla="*/ 77834 w 106660"/>
                    <a:gd name="connsiteY7" fmla="*/ 127813 h 160105"/>
                    <a:gd name="connsiteX8" fmla="*/ 53492 w 106660"/>
                    <a:gd name="connsiteY8" fmla="*/ 143688 h 160105"/>
                    <a:gd name="connsiteX9" fmla="*/ 53492 w 106660"/>
                    <a:gd name="connsiteY9" fmla="*/ 160225 h 160105"/>
                    <a:gd name="connsiteX10" fmla="*/ 93147 w 106660"/>
                    <a:gd name="connsiteY10" fmla="*/ 139686 h 160105"/>
                    <a:gd name="connsiteX11" fmla="*/ 106839 w 106660"/>
                    <a:gd name="connsiteY11" fmla="*/ 80122 h 160105"/>
                    <a:gd name="connsiteX12" fmla="*/ 93147 w 106660"/>
                    <a:gd name="connsiteY12" fmla="*/ 20624 h 160105"/>
                    <a:gd name="connsiteX13" fmla="*/ 53492 w 106660"/>
                    <a:gd name="connsiteY13" fmla="*/ 119 h 160105"/>
                    <a:gd name="connsiteX14" fmla="*/ 13871 w 106660"/>
                    <a:gd name="connsiteY14" fmla="*/ 20624 h 160105"/>
                    <a:gd name="connsiteX15" fmla="*/ 179 w 106660"/>
                    <a:gd name="connsiteY15" fmla="*/ 80122 h 160105"/>
                    <a:gd name="connsiteX16" fmla="*/ 13871 w 106660"/>
                    <a:gd name="connsiteY16" fmla="*/ 139686 h 160105"/>
                    <a:gd name="connsiteX17" fmla="*/ 53492 w 106660"/>
                    <a:gd name="connsiteY17" fmla="*/ 16022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492" y="143688"/>
                      </a:moveTo>
                      <a:cubicBezTo>
                        <a:pt x="42755" y="143688"/>
                        <a:pt x="34674" y="138396"/>
                        <a:pt x="29250" y="127813"/>
                      </a:cubicBezTo>
                      <a:cubicBezTo>
                        <a:pt x="23848" y="117252"/>
                        <a:pt x="21147" y="101355"/>
                        <a:pt x="21147" y="80122"/>
                      </a:cubicBezTo>
                      <a:cubicBezTo>
                        <a:pt x="21147" y="58977"/>
                        <a:pt x="23848" y="43113"/>
                        <a:pt x="29250" y="32530"/>
                      </a:cubicBezTo>
                      <a:cubicBezTo>
                        <a:pt x="34674" y="21947"/>
                        <a:pt x="42755" y="16655"/>
                        <a:pt x="53492" y="16655"/>
                      </a:cubicBezTo>
                      <a:cubicBezTo>
                        <a:pt x="64318" y="16655"/>
                        <a:pt x="72432" y="21947"/>
                        <a:pt x="77834" y="32530"/>
                      </a:cubicBezTo>
                      <a:cubicBezTo>
                        <a:pt x="83258" y="43113"/>
                        <a:pt x="85970" y="58977"/>
                        <a:pt x="85970" y="80122"/>
                      </a:cubicBezTo>
                      <a:cubicBezTo>
                        <a:pt x="85970" y="101355"/>
                        <a:pt x="83258" y="117252"/>
                        <a:pt x="77834" y="127813"/>
                      </a:cubicBezTo>
                      <a:cubicBezTo>
                        <a:pt x="72432" y="138396"/>
                        <a:pt x="64318" y="143688"/>
                        <a:pt x="53492" y="143688"/>
                      </a:cubicBezTo>
                      <a:close/>
                      <a:moveTo>
                        <a:pt x="53492" y="160225"/>
                      </a:moveTo>
                      <a:cubicBezTo>
                        <a:pt x="70801" y="160225"/>
                        <a:pt x="84019" y="153378"/>
                        <a:pt x="93147" y="139686"/>
                      </a:cubicBezTo>
                      <a:cubicBezTo>
                        <a:pt x="102275" y="126016"/>
                        <a:pt x="106839" y="106161"/>
                        <a:pt x="106839" y="80122"/>
                      </a:cubicBezTo>
                      <a:cubicBezTo>
                        <a:pt x="106839" y="54149"/>
                        <a:pt x="102275" y="34316"/>
                        <a:pt x="93147" y="20624"/>
                      </a:cubicBezTo>
                      <a:cubicBezTo>
                        <a:pt x="84019" y="6954"/>
                        <a:pt x="70801" y="119"/>
                        <a:pt x="53492" y="119"/>
                      </a:cubicBezTo>
                      <a:cubicBezTo>
                        <a:pt x="36206" y="119"/>
                        <a:pt x="22999" y="6954"/>
                        <a:pt x="13871" y="20624"/>
                      </a:cubicBezTo>
                      <a:cubicBezTo>
                        <a:pt x="4743" y="34316"/>
                        <a:pt x="179" y="54149"/>
                        <a:pt x="179" y="80122"/>
                      </a:cubicBezTo>
                      <a:cubicBezTo>
                        <a:pt x="179" y="106161"/>
                        <a:pt x="4743" y="126016"/>
                        <a:pt x="13871" y="139686"/>
                      </a:cubicBezTo>
                      <a:cubicBezTo>
                        <a:pt x="22999" y="153378"/>
                        <a:pt x="36206" y="160225"/>
                        <a:pt x="53492" y="160225"/>
                      </a:cubicBezTo>
                      <a:close/>
                    </a:path>
                  </a:pathLst>
                </a:custGeom>
                <a:solidFill>
                  <a:srgbClr val="000000"/>
                </a:solidFill>
                <a:ln w="2115" cap="flat">
                  <a:noFill/>
                  <a:prstDash val="solid"/>
                  <a:round/>
                </a:ln>
              </p:spPr>
              <p:txBody>
                <a:bodyPr rtlCol="0" anchor="ctr"/>
                <a:lstStyle/>
                <a:p>
                  <a:endParaRPr lang="en-US" sz="1200"/>
                </a:p>
              </p:txBody>
            </p:sp>
            <p:sp>
              <p:nvSpPr>
                <p:cNvPr id="322" name="Freeform: Shape 170">
                  <a:extLst>
                    <a:ext uri="{FF2B5EF4-FFF2-40B4-BE49-F238E27FC236}">
                      <a16:creationId xmlns:a16="http://schemas.microsoft.com/office/drawing/2014/main" id="{DB9CFFA6-1FF5-626C-D339-220CD1D2F562}"/>
                    </a:ext>
                  </a:extLst>
                </p:cNvPr>
                <p:cNvSpPr/>
                <p:nvPr/>
              </p:nvSpPr>
              <p:spPr>
                <a:xfrm flipV="1">
                  <a:off x="4549307" y="4329182"/>
                  <a:ext cx="21828" cy="26259"/>
                </a:xfrm>
                <a:custGeom>
                  <a:avLst/>
                  <a:gdLst>
                    <a:gd name="connsiteX0" fmla="*/ 200 w 21828"/>
                    <a:gd name="connsiteY0" fmla="*/ 26412 h 26259"/>
                    <a:gd name="connsiteX1" fmla="*/ 22028 w 21828"/>
                    <a:gd name="connsiteY1" fmla="*/ 26412 h 26259"/>
                    <a:gd name="connsiteX2" fmla="*/ 22028 w 21828"/>
                    <a:gd name="connsiteY2" fmla="*/ 152 h 26259"/>
                    <a:gd name="connsiteX3" fmla="*/ 200 w 21828"/>
                    <a:gd name="connsiteY3" fmla="*/ 152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412"/>
                      </a:moveTo>
                      <a:lnTo>
                        <a:pt x="22028" y="26412"/>
                      </a:lnTo>
                      <a:lnTo>
                        <a:pt x="22028" y="152"/>
                      </a:lnTo>
                      <a:lnTo>
                        <a:pt x="200" y="152"/>
                      </a:lnTo>
                      <a:close/>
                    </a:path>
                  </a:pathLst>
                </a:custGeom>
                <a:solidFill>
                  <a:srgbClr val="000000"/>
                </a:solidFill>
                <a:ln w="2115" cap="flat">
                  <a:noFill/>
                  <a:prstDash val="solid"/>
                  <a:round/>
                </a:ln>
              </p:spPr>
              <p:txBody>
                <a:bodyPr rtlCol="0" anchor="ctr"/>
                <a:lstStyle/>
                <a:p>
                  <a:endParaRPr lang="en-US" sz="1200"/>
                </a:p>
              </p:txBody>
            </p:sp>
            <p:sp>
              <p:nvSpPr>
                <p:cNvPr id="323" name="Freeform: Shape 171">
                  <a:extLst>
                    <a:ext uri="{FF2B5EF4-FFF2-40B4-BE49-F238E27FC236}">
                      <a16:creationId xmlns:a16="http://schemas.microsoft.com/office/drawing/2014/main" id="{0499BF09-0E83-CC44-723A-11CBB5CB7F8C}"/>
                    </a:ext>
                  </a:extLst>
                </p:cNvPr>
                <p:cNvSpPr/>
                <p:nvPr/>
              </p:nvSpPr>
              <p:spPr>
                <a:xfrm flipV="1">
                  <a:off x="4610305" y="4201124"/>
                  <a:ext cx="99847" cy="157327"/>
                </a:xfrm>
                <a:custGeom>
                  <a:avLst/>
                  <a:gdLst>
                    <a:gd name="connsiteX0" fmla="*/ 6704 w 99847"/>
                    <a:gd name="connsiteY0" fmla="*/ 157447 h 157327"/>
                    <a:gd name="connsiteX1" fmla="*/ 88659 w 99847"/>
                    <a:gd name="connsiteY1" fmla="*/ 157447 h 157327"/>
                    <a:gd name="connsiteX2" fmla="*/ 88659 w 99847"/>
                    <a:gd name="connsiteY2" fmla="*/ 139852 h 157327"/>
                    <a:gd name="connsiteX3" fmla="*/ 25820 w 99847"/>
                    <a:gd name="connsiteY3" fmla="*/ 139852 h 157327"/>
                    <a:gd name="connsiteX4" fmla="*/ 25820 w 99847"/>
                    <a:gd name="connsiteY4" fmla="*/ 102050 h 157327"/>
                    <a:gd name="connsiteX5" fmla="*/ 34882 w 99847"/>
                    <a:gd name="connsiteY5" fmla="*/ 104365 h 157327"/>
                    <a:gd name="connsiteX6" fmla="*/ 44010 w 99847"/>
                    <a:gd name="connsiteY6" fmla="*/ 105126 h 157327"/>
                    <a:gd name="connsiteX7" fmla="*/ 84922 w 99847"/>
                    <a:gd name="connsiteY7" fmla="*/ 90971 h 157327"/>
                    <a:gd name="connsiteX8" fmla="*/ 100036 w 99847"/>
                    <a:gd name="connsiteY8" fmla="*/ 52639 h 157327"/>
                    <a:gd name="connsiteX9" fmla="*/ 84525 w 99847"/>
                    <a:gd name="connsiteY9" fmla="*/ 13911 h 157327"/>
                    <a:gd name="connsiteX10" fmla="*/ 40802 w 99847"/>
                    <a:gd name="connsiteY10" fmla="*/ 119 h 157327"/>
                    <a:gd name="connsiteX11" fmla="*/ 20992 w 99847"/>
                    <a:gd name="connsiteY11" fmla="*/ 1773 h 157327"/>
                    <a:gd name="connsiteX12" fmla="*/ 189 w 99847"/>
                    <a:gd name="connsiteY12" fmla="*/ 6734 h 157327"/>
                    <a:gd name="connsiteX13" fmla="*/ 189 w 99847"/>
                    <a:gd name="connsiteY13" fmla="*/ 27735 h 157327"/>
                    <a:gd name="connsiteX14" fmla="*/ 19404 w 99847"/>
                    <a:gd name="connsiteY14" fmla="*/ 20195 h 157327"/>
                    <a:gd name="connsiteX15" fmla="*/ 40372 w 99847"/>
                    <a:gd name="connsiteY15" fmla="*/ 17714 h 157327"/>
                    <a:gd name="connsiteX16" fmla="*/ 68683 w 99847"/>
                    <a:gd name="connsiteY16" fmla="*/ 27107 h 157327"/>
                    <a:gd name="connsiteX17" fmla="*/ 79134 w 99847"/>
                    <a:gd name="connsiteY17" fmla="*/ 52639 h 157327"/>
                    <a:gd name="connsiteX18" fmla="*/ 68683 w 99847"/>
                    <a:gd name="connsiteY18" fmla="*/ 78138 h 157327"/>
                    <a:gd name="connsiteX19" fmla="*/ 40372 w 99847"/>
                    <a:gd name="connsiteY19" fmla="*/ 87564 h 157327"/>
                    <a:gd name="connsiteX20" fmla="*/ 23671 w 99847"/>
                    <a:gd name="connsiteY20" fmla="*/ 85712 h 157327"/>
                    <a:gd name="connsiteX21" fmla="*/ 6704 w 99847"/>
                    <a:gd name="connsiteY21" fmla="*/ 79924 h 1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847" h="157327">
                      <a:moveTo>
                        <a:pt x="6704" y="157447"/>
                      </a:moveTo>
                      <a:lnTo>
                        <a:pt x="88659" y="157447"/>
                      </a:lnTo>
                      <a:lnTo>
                        <a:pt x="88659" y="139852"/>
                      </a:lnTo>
                      <a:lnTo>
                        <a:pt x="25820" y="139852"/>
                      </a:lnTo>
                      <a:lnTo>
                        <a:pt x="25820" y="102050"/>
                      </a:lnTo>
                      <a:cubicBezTo>
                        <a:pt x="28841" y="103086"/>
                        <a:pt x="31862" y="103858"/>
                        <a:pt x="34882" y="104365"/>
                      </a:cubicBezTo>
                      <a:cubicBezTo>
                        <a:pt x="37925" y="104872"/>
                        <a:pt x="40968" y="105126"/>
                        <a:pt x="44010" y="105126"/>
                      </a:cubicBezTo>
                      <a:cubicBezTo>
                        <a:pt x="61230" y="105126"/>
                        <a:pt x="74868" y="100407"/>
                        <a:pt x="84922" y="90971"/>
                      </a:cubicBezTo>
                      <a:cubicBezTo>
                        <a:pt x="94998" y="81534"/>
                        <a:pt x="100036" y="68757"/>
                        <a:pt x="100036" y="52639"/>
                      </a:cubicBezTo>
                      <a:cubicBezTo>
                        <a:pt x="100036" y="36036"/>
                        <a:pt x="94866" y="23127"/>
                        <a:pt x="84525" y="13911"/>
                      </a:cubicBezTo>
                      <a:cubicBezTo>
                        <a:pt x="74184" y="4716"/>
                        <a:pt x="59610" y="119"/>
                        <a:pt x="40802" y="119"/>
                      </a:cubicBezTo>
                      <a:cubicBezTo>
                        <a:pt x="34320" y="119"/>
                        <a:pt x="27717" y="670"/>
                        <a:pt x="20992" y="1773"/>
                      </a:cubicBezTo>
                      <a:cubicBezTo>
                        <a:pt x="14289" y="2875"/>
                        <a:pt x="7355" y="4529"/>
                        <a:pt x="189" y="6734"/>
                      </a:cubicBezTo>
                      <a:lnTo>
                        <a:pt x="189" y="27735"/>
                      </a:lnTo>
                      <a:cubicBezTo>
                        <a:pt x="6385" y="24362"/>
                        <a:pt x="12790" y="21848"/>
                        <a:pt x="19404" y="20195"/>
                      </a:cubicBezTo>
                      <a:cubicBezTo>
                        <a:pt x="26019" y="18541"/>
                        <a:pt x="33008" y="17714"/>
                        <a:pt x="40372" y="17714"/>
                      </a:cubicBezTo>
                      <a:cubicBezTo>
                        <a:pt x="52301" y="17714"/>
                        <a:pt x="61738" y="20845"/>
                        <a:pt x="68683" y="27107"/>
                      </a:cubicBezTo>
                      <a:cubicBezTo>
                        <a:pt x="75650" y="33369"/>
                        <a:pt x="79134" y="41879"/>
                        <a:pt x="79134" y="52639"/>
                      </a:cubicBezTo>
                      <a:cubicBezTo>
                        <a:pt x="79134" y="63377"/>
                        <a:pt x="75650" y="71876"/>
                        <a:pt x="68683" y="78138"/>
                      </a:cubicBezTo>
                      <a:cubicBezTo>
                        <a:pt x="61738" y="84422"/>
                        <a:pt x="52301" y="87564"/>
                        <a:pt x="40372" y="87564"/>
                      </a:cubicBezTo>
                      <a:cubicBezTo>
                        <a:pt x="34794" y="87564"/>
                        <a:pt x="29227" y="86947"/>
                        <a:pt x="23671" y="85712"/>
                      </a:cubicBezTo>
                      <a:cubicBezTo>
                        <a:pt x="18136" y="84477"/>
                        <a:pt x="12481" y="82548"/>
                        <a:pt x="6704" y="79924"/>
                      </a:cubicBezTo>
                      <a:close/>
                    </a:path>
                  </a:pathLst>
                </a:custGeom>
                <a:solidFill>
                  <a:srgbClr val="000000"/>
                </a:solidFill>
                <a:ln w="2115" cap="flat">
                  <a:noFill/>
                  <a:prstDash val="solid"/>
                  <a:round/>
                </a:ln>
              </p:spPr>
              <p:txBody>
                <a:bodyPr rtlCol="0" anchor="ctr"/>
                <a:lstStyle/>
                <a:p>
                  <a:endParaRPr lang="en-US" sz="1200"/>
                </a:p>
              </p:txBody>
            </p:sp>
          </p:grpSp>
        </p:grpSp>
        <p:grpSp>
          <p:nvGrpSpPr>
            <p:cNvPr id="324" name="Graphic 6">
              <a:extLst>
                <a:ext uri="{FF2B5EF4-FFF2-40B4-BE49-F238E27FC236}">
                  <a16:creationId xmlns:a16="http://schemas.microsoft.com/office/drawing/2014/main" id="{C262C573-9563-BD8D-C44F-A674E7CB6662}"/>
                </a:ext>
              </a:extLst>
            </p:cNvPr>
            <p:cNvGrpSpPr/>
            <p:nvPr/>
          </p:nvGrpSpPr>
          <p:grpSpPr>
            <a:xfrm>
              <a:off x="4883045" y="3442974"/>
              <a:ext cx="470825" cy="160105"/>
              <a:chOff x="4405973" y="3588746"/>
              <a:chExt cx="470825" cy="160105"/>
            </a:xfrm>
            <a:solidFill>
              <a:srgbClr val="000000"/>
            </a:solidFill>
          </p:grpSpPr>
          <p:sp>
            <p:nvSpPr>
              <p:cNvPr id="325" name="Freeform: Shape 173">
                <a:extLst>
                  <a:ext uri="{FF2B5EF4-FFF2-40B4-BE49-F238E27FC236}">
                    <a16:creationId xmlns:a16="http://schemas.microsoft.com/office/drawing/2014/main" id="{627724A5-681D-E839-1DB1-49135743BC99}"/>
                  </a:ext>
                </a:extLst>
              </p:cNvPr>
              <p:cNvSpPr/>
              <p:nvPr/>
            </p:nvSpPr>
            <p:spPr>
              <a:xfrm>
                <a:off x="4802715" y="3665426"/>
                <a:ext cx="74083" cy="21166"/>
              </a:xfrm>
              <a:custGeom>
                <a:avLst/>
                <a:gdLst>
                  <a:gd name="connsiteX0" fmla="*/ 74314 w 74083"/>
                  <a:gd name="connsiteY0" fmla="*/ 126 h 21166"/>
                  <a:gd name="connsiteX1" fmla="*/ 230 w 74083"/>
                  <a:gd name="connsiteY1" fmla="*/ 126 h 21166"/>
                </a:gdLst>
                <a:ahLst/>
                <a:cxnLst>
                  <a:cxn ang="0">
                    <a:pos x="connsiteX0" y="connsiteY0"/>
                  </a:cxn>
                  <a:cxn ang="0">
                    <a:pos x="connsiteX1" y="connsiteY1"/>
                  </a:cxn>
                </a:cxnLst>
                <a:rect l="l" t="t" r="r" b="b"/>
                <a:pathLst>
                  <a:path w="74083" h="21166">
                    <a:moveTo>
                      <a:pt x="74314" y="126"/>
                    </a:moveTo>
                    <a:lnTo>
                      <a:pt x="230" y="126"/>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26" name="Graphic 6">
                <a:extLst>
                  <a:ext uri="{FF2B5EF4-FFF2-40B4-BE49-F238E27FC236}">
                    <a16:creationId xmlns:a16="http://schemas.microsoft.com/office/drawing/2014/main" id="{9A18FF9F-2463-4629-225E-D28F3EDFF4D6}"/>
                  </a:ext>
                </a:extLst>
              </p:cNvPr>
              <p:cNvGrpSpPr/>
              <p:nvPr/>
            </p:nvGrpSpPr>
            <p:grpSpPr>
              <a:xfrm>
                <a:off x="4405973" y="3588746"/>
                <a:ext cx="309338" cy="160105"/>
                <a:chOff x="4405973" y="3588746"/>
                <a:chExt cx="309338" cy="160105"/>
              </a:xfrm>
              <a:solidFill>
                <a:srgbClr val="000000"/>
              </a:solidFill>
            </p:grpSpPr>
            <p:sp>
              <p:nvSpPr>
                <p:cNvPr id="327" name="Freeform: Shape 175">
                  <a:extLst>
                    <a:ext uri="{FF2B5EF4-FFF2-40B4-BE49-F238E27FC236}">
                      <a16:creationId xmlns:a16="http://schemas.microsoft.com/office/drawing/2014/main" id="{C2DDA921-5A30-0C4E-6B1F-FDFCA1942636}"/>
                    </a:ext>
                  </a:extLst>
                </p:cNvPr>
                <p:cNvSpPr/>
                <p:nvPr/>
              </p:nvSpPr>
              <p:spPr>
                <a:xfrm flipV="1">
                  <a:off x="4405973" y="3588746"/>
                  <a:ext cx="106660" cy="160105"/>
                </a:xfrm>
                <a:custGeom>
                  <a:avLst/>
                  <a:gdLst>
                    <a:gd name="connsiteX0" fmla="*/ 53492 w 106660"/>
                    <a:gd name="connsiteY0" fmla="*/ 143659 h 160105"/>
                    <a:gd name="connsiteX1" fmla="*/ 29250 w 106660"/>
                    <a:gd name="connsiteY1" fmla="*/ 127784 h 160105"/>
                    <a:gd name="connsiteX2" fmla="*/ 21147 w 106660"/>
                    <a:gd name="connsiteY2" fmla="*/ 80093 h 160105"/>
                    <a:gd name="connsiteX3" fmla="*/ 29250 w 106660"/>
                    <a:gd name="connsiteY3" fmla="*/ 32501 h 160105"/>
                    <a:gd name="connsiteX4" fmla="*/ 53492 w 106660"/>
                    <a:gd name="connsiteY4" fmla="*/ 16626 h 160105"/>
                    <a:gd name="connsiteX5" fmla="*/ 77834 w 106660"/>
                    <a:gd name="connsiteY5" fmla="*/ 32501 h 160105"/>
                    <a:gd name="connsiteX6" fmla="*/ 85970 w 106660"/>
                    <a:gd name="connsiteY6" fmla="*/ 80093 h 160105"/>
                    <a:gd name="connsiteX7" fmla="*/ 77834 w 106660"/>
                    <a:gd name="connsiteY7" fmla="*/ 127784 h 160105"/>
                    <a:gd name="connsiteX8" fmla="*/ 53492 w 106660"/>
                    <a:gd name="connsiteY8" fmla="*/ 143659 h 160105"/>
                    <a:gd name="connsiteX9" fmla="*/ 53492 w 106660"/>
                    <a:gd name="connsiteY9" fmla="*/ 160196 h 160105"/>
                    <a:gd name="connsiteX10" fmla="*/ 93147 w 106660"/>
                    <a:gd name="connsiteY10" fmla="*/ 139657 h 160105"/>
                    <a:gd name="connsiteX11" fmla="*/ 106839 w 106660"/>
                    <a:gd name="connsiteY11" fmla="*/ 80093 h 160105"/>
                    <a:gd name="connsiteX12" fmla="*/ 93147 w 106660"/>
                    <a:gd name="connsiteY12" fmla="*/ 20595 h 160105"/>
                    <a:gd name="connsiteX13" fmla="*/ 53492 w 106660"/>
                    <a:gd name="connsiteY13" fmla="*/ 90 h 160105"/>
                    <a:gd name="connsiteX14" fmla="*/ 13871 w 106660"/>
                    <a:gd name="connsiteY14" fmla="*/ 20595 h 160105"/>
                    <a:gd name="connsiteX15" fmla="*/ 179 w 106660"/>
                    <a:gd name="connsiteY15" fmla="*/ 80093 h 160105"/>
                    <a:gd name="connsiteX16" fmla="*/ 13871 w 106660"/>
                    <a:gd name="connsiteY16" fmla="*/ 139657 h 160105"/>
                    <a:gd name="connsiteX17" fmla="*/ 53492 w 106660"/>
                    <a:gd name="connsiteY17" fmla="*/ 160196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492" y="143659"/>
                      </a:moveTo>
                      <a:cubicBezTo>
                        <a:pt x="42755" y="143659"/>
                        <a:pt x="34674" y="138368"/>
                        <a:pt x="29250" y="127784"/>
                      </a:cubicBezTo>
                      <a:cubicBezTo>
                        <a:pt x="23848" y="117223"/>
                        <a:pt x="21147" y="101326"/>
                        <a:pt x="21147" y="80093"/>
                      </a:cubicBezTo>
                      <a:cubicBezTo>
                        <a:pt x="21147" y="58949"/>
                        <a:pt x="23848" y="43085"/>
                        <a:pt x="29250" y="32501"/>
                      </a:cubicBezTo>
                      <a:cubicBezTo>
                        <a:pt x="34674" y="21918"/>
                        <a:pt x="42755" y="16626"/>
                        <a:pt x="53492" y="16626"/>
                      </a:cubicBezTo>
                      <a:cubicBezTo>
                        <a:pt x="64318" y="16626"/>
                        <a:pt x="72432" y="21918"/>
                        <a:pt x="77834" y="32501"/>
                      </a:cubicBezTo>
                      <a:cubicBezTo>
                        <a:pt x="83258" y="43085"/>
                        <a:pt x="85970" y="58949"/>
                        <a:pt x="85970" y="80093"/>
                      </a:cubicBezTo>
                      <a:cubicBezTo>
                        <a:pt x="85970" y="101326"/>
                        <a:pt x="83258" y="117223"/>
                        <a:pt x="77834" y="127784"/>
                      </a:cubicBezTo>
                      <a:cubicBezTo>
                        <a:pt x="72432" y="138368"/>
                        <a:pt x="64318" y="143659"/>
                        <a:pt x="53492" y="143659"/>
                      </a:cubicBezTo>
                      <a:close/>
                      <a:moveTo>
                        <a:pt x="53492" y="160196"/>
                      </a:moveTo>
                      <a:cubicBezTo>
                        <a:pt x="70801" y="160196"/>
                        <a:pt x="84019" y="153350"/>
                        <a:pt x="93147" y="139657"/>
                      </a:cubicBezTo>
                      <a:cubicBezTo>
                        <a:pt x="102275" y="125987"/>
                        <a:pt x="106839" y="106133"/>
                        <a:pt x="106839" y="80093"/>
                      </a:cubicBezTo>
                      <a:cubicBezTo>
                        <a:pt x="106839" y="54120"/>
                        <a:pt x="102275" y="34287"/>
                        <a:pt x="93147" y="20595"/>
                      </a:cubicBezTo>
                      <a:cubicBezTo>
                        <a:pt x="84019" y="6925"/>
                        <a:pt x="70801" y="90"/>
                        <a:pt x="53492" y="90"/>
                      </a:cubicBezTo>
                      <a:cubicBezTo>
                        <a:pt x="36206" y="90"/>
                        <a:pt x="22999" y="6925"/>
                        <a:pt x="13871" y="20595"/>
                      </a:cubicBezTo>
                      <a:cubicBezTo>
                        <a:pt x="4743" y="34287"/>
                        <a:pt x="179" y="54120"/>
                        <a:pt x="179" y="80093"/>
                      </a:cubicBezTo>
                      <a:cubicBezTo>
                        <a:pt x="179" y="106133"/>
                        <a:pt x="4743" y="125987"/>
                        <a:pt x="13871" y="139657"/>
                      </a:cubicBezTo>
                      <a:cubicBezTo>
                        <a:pt x="22999" y="153350"/>
                        <a:pt x="36206" y="160196"/>
                        <a:pt x="53492" y="160196"/>
                      </a:cubicBezTo>
                      <a:close/>
                    </a:path>
                  </a:pathLst>
                </a:custGeom>
                <a:solidFill>
                  <a:srgbClr val="000000"/>
                </a:solidFill>
                <a:ln w="2115" cap="flat">
                  <a:noFill/>
                  <a:prstDash val="solid"/>
                  <a:round/>
                </a:ln>
              </p:spPr>
              <p:txBody>
                <a:bodyPr rtlCol="0" anchor="ctr"/>
                <a:lstStyle/>
                <a:p>
                  <a:endParaRPr lang="en-US" sz="1200"/>
                </a:p>
              </p:txBody>
            </p:sp>
            <p:sp>
              <p:nvSpPr>
                <p:cNvPr id="328" name="Freeform: Shape 176">
                  <a:extLst>
                    <a:ext uri="{FF2B5EF4-FFF2-40B4-BE49-F238E27FC236}">
                      <a16:creationId xmlns:a16="http://schemas.microsoft.com/office/drawing/2014/main" id="{152B637B-4406-FAB1-29FD-D54611FC91BA}"/>
                    </a:ext>
                  </a:extLst>
                </p:cNvPr>
                <p:cNvSpPr/>
                <p:nvPr/>
              </p:nvSpPr>
              <p:spPr>
                <a:xfrm flipV="1">
                  <a:off x="4549307" y="3719582"/>
                  <a:ext cx="21828" cy="26259"/>
                </a:xfrm>
                <a:custGeom>
                  <a:avLst/>
                  <a:gdLst>
                    <a:gd name="connsiteX0" fmla="*/ 200 w 21828"/>
                    <a:gd name="connsiteY0" fmla="*/ 26383 h 26259"/>
                    <a:gd name="connsiteX1" fmla="*/ 22028 w 21828"/>
                    <a:gd name="connsiteY1" fmla="*/ 26383 h 26259"/>
                    <a:gd name="connsiteX2" fmla="*/ 22028 w 21828"/>
                    <a:gd name="connsiteY2" fmla="*/ 123 h 26259"/>
                    <a:gd name="connsiteX3" fmla="*/ 200 w 21828"/>
                    <a:gd name="connsiteY3" fmla="*/ 123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383"/>
                      </a:moveTo>
                      <a:lnTo>
                        <a:pt x="22028" y="26383"/>
                      </a:lnTo>
                      <a:lnTo>
                        <a:pt x="22028" y="123"/>
                      </a:lnTo>
                      <a:lnTo>
                        <a:pt x="200" y="123"/>
                      </a:lnTo>
                      <a:close/>
                    </a:path>
                  </a:pathLst>
                </a:custGeom>
                <a:solidFill>
                  <a:srgbClr val="000000"/>
                </a:solidFill>
                <a:ln w="2115" cap="flat">
                  <a:noFill/>
                  <a:prstDash val="solid"/>
                  <a:round/>
                </a:ln>
              </p:spPr>
              <p:txBody>
                <a:bodyPr rtlCol="0" anchor="ctr"/>
                <a:lstStyle/>
                <a:p>
                  <a:endParaRPr lang="en-US" sz="1200"/>
                </a:p>
              </p:txBody>
            </p:sp>
            <p:sp>
              <p:nvSpPr>
                <p:cNvPr id="329" name="Freeform: Shape 177">
                  <a:extLst>
                    <a:ext uri="{FF2B5EF4-FFF2-40B4-BE49-F238E27FC236}">
                      <a16:creationId xmlns:a16="http://schemas.microsoft.com/office/drawing/2014/main" id="{91FC02AF-E81C-AF56-6AFF-23C8F3C3E1A9}"/>
                    </a:ext>
                  </a:extLst>
                </p:cNvPr>
                <p:cNvSpPr/>
                <p:nvPr/>
              </p:nvSpPr>
              <p:spPr>
                <a:xfrm flipV="1">
                  <a:off x="4608751" y="3588746"/>
                  <a:ext cx="106560" cy="160105"/>
                </a:xfrm>
                <a:custGeom>
                  <a:avLst/>
                  <a:gdLst>
                    <a:gd name="connsiteX0" fmla="*/ 55288 w 106560"/>
                    <a:gd name="connsiteY0" fmla="*/ 88560 h 160105"/>
                    <a:gd name="connsiteX1" fmla="*/ 32996 w 106560"/>
                    <a:gd name="connsiteY1" fmla="*/ 78936 h 160105"/>
                    <a:gd name="connsiteX2" fmla="*/ 24794 w 106560"/>
                    <a:gd name="connsiteY2" fmla="*/ 52610 h 160105"/>
                    <a:gd name="connsiteX3" fmla="*/ 32996 w 106560"/>
                    <a:gd name="connsiteY3" fmla="*/ 26284 h 160105"/>
                    <a:gd name="connsiteX4" fmla="*/ 55288 w 106560"/>
                    <a:gd name="connsiteY4" fmla="*/ 16626 h 160105"/>
                    <a:gd name="connsiteX5" fmla="*/ 77546 w 106560"/>
                    <a:gd name="connsiteY5" fmla="*/ 26284 h 160105"/>
                    <a:gd name="connsiteX6" fmla="*/ 85748 w 106560"/>
                    <a:gd name="connsiteY6" fmla="*/ 52610 h 160105"/>
                    <a:gd name="connsiteX7" fmla="*/ 77546 w 106560"/>
                    <a:gd name="connsiteY7" fmla="*/ 78936 h 160105"/>
                    <a:gd name="connsiteX8" fmla="*/ 55288 w 106560"/>
                    <a:gd name="connsiteY8" fmla="*/ 88560 h 160105"/>
                    <a:gd name="connsiteX9" fmla="*/ 96728 w 106560"/>
                    <a:gd name="connsiteY9" fmla="*/ 154011 h 160105"/>
                    <a:gd name="connsiteX10" fmla="*/ 96728 w 106560"/>
                    <a:gd name="connsiteY10" fmla="*/ 134994 h 160105"/>
                    <a:gd name="connsiteX11" fmla="*/ 80853 w 106560"/>
                    <a:gd name="connsiteY11" fmla="*/ 140650 h 160105"/>
                    <a:gd name="connsiteX12" fmla="*/ 64978 w 106560"/>
                    <a:gd name="connsiteY12" fmla="*/ 142634 h 160105"/>
                    <a:gd name="connsiteX13" fmla="*/ 33393 w 106560"/>
                    <a:gd name="connsiteY13" fmla="*/ 128677 h 160105"/>
                    <a:gd name="connsiteX14" fmla="*/ 20958 w 106560"/>
                    <a:gd name="connsiteY14" fmla="*/ 86509 h 160105"/>
                    <a:gd name="connsiteX15" fmla="*/ 36238 w 106560"/>
                    <a:gd name="connsiteY15" fmla="*/ 100301 h 160105"/>
                    <a:gd name="connsiteX16" fmla="*/ 56511 w 106560"/>
                    <a:gd name="connsiteY16" fmla="*/ 105096 h 160105"/>
                    <a:gd name="connsiteX17" fmla="*/ 93255 w 106560"/>
                    <a:gd name="connsiteY17" fmla="*/ 90974 h 160105"/>
                    <a:gd name="connsiteX18" fmla="*/ 106749 w 106560"/>
                    <a:gd name="connsiteY18" fmla="*/ 52610 h 160105"/>
                    <a:gd name="connsiteX19" fmla="*/ 92693 w 106560"/>
                    <a:gd name="connsiteY19" fmla="*/ 14443 h 160105"/>
                    <a:gd name="connsiteX20" fmla="*/ 55288 w 106560"/>
                    <a:gd name="connsiteY20" fmla="*/ 90 h 160105"/>
                    <a:gd name="connsiteX21" fmla="*/ 14343 w 106560"/>
                    <a:gd name="connsiteY21" fmla="*/ 20595 h 160105"/>
                    <a:gd name="connsiteX22" fmla="*/ 188 w 106560"/>
                    <a:gd name="connsiteY22" fmla="*/ 80093 h 160105"/>
                    <a:gd name="connsiteX23" fmla="*/ 17551 w 106560"/>
                    <a:gd name="connsiteY23" fmla="*/ 138434 h 160105"/>
                    <a:gd name="connsiteX24" fmla="*/ 64151 w 106560"/>
                    <a:gd name="connsiteY24" fmla="*/ 160196 h 160105"/>
                    <a:gd name="connsiteX25" fmla="*/ 80026 w 106560"/>
                    <a:gd name="connsiteY25" fmla="*/ 158641 h 160105"/>
                    <a:gd name="connsiteX26" fmla="*/ 96728 w 106560"/>
                    <a:gd name="connsiteY26" fmla="*/ 154011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560" h="160105">
                      <a:moveTo>
                        <a:pt x="55288" y="88560"/>
                      </a:moveTo>
                      <a:cubicBezTo>
                        <a:pt x="45917" y="88560"/>
                        <a:pt x="38487" y="85352"/>
                        <a:pt x="32996" y="78936"/>
                      </a:cubicBezTo>
                      <a:cubicBezTo>
                        <a:pt x="27528" y="72542"/>
                        <a:pt x="24794" y="63766"/>
                        <a:pt x="24794" y="52610"/>
                      </a:cubicBezTo>
                      <a:cubicBezTo>
                        <a:pt x="24794" y="41519"/>
                        <a:pt x="27528" y="32744"/>
                        <a:pt x="32996" y="26284"/>
                      </a:cubicBezTo>
                      <a:cubicBezTo>
                        <a:pt x="38487" y="19845"/>
                        <a:pt x="45917" y="16626"/>
                        <a:pt x="55288" y="16626"/>
                      </a:cubicBezTo>
                      <a:cubicBezTo>
                        <a:pt x="64658" y="16626"/>
                        <a:pt x="72078" y="19845"/>
                        <a:pt x="77546" y="26284"/>
                      </a:cubicBezTo>
                      <a:cubicBezTo>
                        <a:pt x="83014" y="32744"/>
                        <a:pt x="85748" y="41519"/>
                        <a:pt x="85748" y="52610"/>
                      </a:cubicBezTo>
                      <a:cubicBezTo>
                        <a:pt x="85748" y="63766"/>
                        <a:pt x="83014" y="72542"/>
                        <a:pt x="77546" y="78936"/>
                      </a:cubicBezTo>
                      <a:cubicBezTo>
                        <a:pt x="72078" y="85352"/>
                        <a:pt x="64658" y="88560"/>
                        <a:pt x="55288" y="88560"/>
                      </a:cubicBezTo>
                      <a:close/>
                      <a:moveTo>
                        <a:pt x="96728" y="154011"/>
                      </a:moveTo>
                      <a:lnTo>
                        <a:pt x="96728" y="134994"/>
                      </a:lnTo>
                      <a:cubicBezTo>
                        <a:pt x="91480" y="137464"/>
                        <a:pt x="86189" y="139349"/>
                        <a:pt x="80853" y="140650"/>
                      </a:cubicBezTo>
                      <a:cubicBezTo>
                        <a:pt x="75517" y="141973"/>
                        <a:pt x="70226" y="142634"/>
                        <a:pt x="64978" y="142634"/>
                      </a:cubicBezTo>
                      <a:cubicBezTo>
                        <a:pt x="51198" y="142634"/>
                        <a:pt x="40669" y="137982"/>
                        <a:pt x="33393" y="128677"/>
                      </a:cubicBezTo>
                      <a:cubicBezTo>
                        <a:pt x="26139" y="119373"/>
                        <a:pt x="21994" y="105317"/>
                        <a:pt x="20958" y="86509"/>
                      </a:cubicBezTo>
                      <a:cubicBezTo>
                        <a:pt x="25015" y="92507"/>
                        <a:pt x="30108" y="97104"/>
                        <a:pt x="36238" y="100301"/>
                      </a:cubicBezTo>
                      <a:cubicBezTo>
                        <a:pt x="42389" y="103498"/>
                        <a:pt x="49147" y="105096"/>
                        <a:pt x="56511" y="105096"/>
                      </a:cubicBezTo>
                      <a:cubicBezTo>
                        <a:pt x="72011" y="105096"/>
                        <a:pt x="84259" y="100389"/>
                        <a:pt x="93255" y="90974"/>
                      </a:cubicBezTo>
                      <a:cubicBezTo>
                        <a:pt x="102251" y="81581"/>
                        <a:pt x="106749" y="68793"/>
                        <a:pt x="106749" y="52610"/>
                      </a:cubicBezTo>
                      <a:cubicBezTo>
                        <a:pt x="106749" y="36757"/>
                        <a:pt x="102064" y="24035"/>
                        <a:pt x="92693" y="14443"/>
                      </a:cubicBezTo>
                      <a:cubicBezTo>
                        <a:pt x="83322" y="4874"/>
                        <a:pt x="70854" y="90"/>
                        <a:pt x="55288" y="90"/>
                      </a:cubicBezTo>
                      <a:cubicBezTo>
                        <a:pt x="37428" y="90"/>
                        <a:pt x="23780" y="6925"/>
                        <a:pt x="14343" y="20595"/>
                      </a:cubicBezTo>
                      <a:cubicBezTo>
                        <a:pt x="4907" y="34287"/>
                        <a:pt x="188" y="54120"/>
                        <a:pt x="188" y="80093"/>
                      </a:cubicBezTo>
                      <a:cubicBezTo>
                        <a:pt x="188" y="104479"/>
                        <a:pt x="5976" y="123926"/>
                        <a:pt x="17551" y="138434"/>
                      </a:cubicBezTo>
                      <a:cubicBezTo>
                        <a:pt x="29127" y="152942"/>
                        <a:pt x="44660" y="160196"/>
                        <a:pt x="64151" y="160196"/>
                      </a:cubicBezTo>
                      <a:cubicBezTo>
                        <a:pt x="69399" y="160196"/>
                        <a:pt x="74690" y="159678"/>
                        <a:pt x="80026" y="158641"/>
                      </a:cubicBezTo>
                      <a:cubicBezTo>
                        <a:pt x="85362" y="157605"/>
                        <a:pt x="90929" y="156062"/>
                        <a:pt x="96728" y="154011"/>
                      </a:cubicBezTo>
                      <a:close/>
                    </a:path>
                  </a:pathLst>
                </a:custGeom>
                <a:solidFill>
                  <a:srgbClr val="000000"/>
                </a:solidFill>
                <a:ln w="2115" cap="flat">
                  <a:noFill/>
                  <a:prstDash val="solid"/>
                  <a:round/>
                </a:ln>
              </p:spPr>
              <p:txBody>
                <a:bodyPr rtlCol="0" anchor="ctr"/>
                <a:lstStyle/>
                <a:p>
                  <a:endParaRPr lang="en-US" sz="1200"/>
                </a:p>
              </p:txBody>
            </p:sp>
          </p:grpSp>
        </p:grpSp>
        <p:grpSp>
          <p:nvGrpSpPr>
            <p:cNvPr id="330" name="Graphic 6">
              <a:extLst>
                <a:ext uri="{FF2B5EF4-FFF2-40B4-BE49-F238E27FC236}">
                  <a16:creationId xmlns:a16="http://schemas.microsoft.com/office/drawing/2014/main" id="{53217092-DFF4-92BA-5E16-F2D0C19120B6}"/>
                </a:ext>
              </a:extLst>
            </p:cNvPr>
            <p:cNvGrpSpPr/>
            <p:nvPr/>
          </p:nvGrpSpPr>
          <p:grpSpPr>
            <a:xfrm>
              <a:off x="4883045" y="2833374"/>
              <a:ext cx="470825" cy="160105"/>
              <a:chOff x="4405973" y="2979146"/>
              <a:chExt cx="470825" cy="160105"/>
            </a:xfrm>
            <a:solidFill>
              <a:srgbClr val="000000"/>
            </a:solidFill>
          </p:grpSpPr>
          <p:sp>
            <p:nvSpPr>
              <p:cNvPr id="331" name="Freeform: Shape 179">
                <a:extLst>
                  <a:ext uri="{FF2B5EF4-FFF2-40B4-BE49-F238E27FC236}">
                    <a16:creationId xmlns:a16="http://schemas.microsoft.com/office/drawing/2014/main" id="{1C32EB51-1EC5-146B-8594-1004F8701BD0}"/>
                  </a:ext>
                </a:extLst>
              </p:cNvPr>
              <p:cNvSpPr/>
              <p:nvPr/>
            </p:nvSpPr>
            <p:spPr>
              <a:xfrm>
                <a:off x="4802715" y="3055826"/>
                <a:ext cx="74083" cy="21166"/>
              </a:xfrm>
              <a:custGeom>
                <a:avLst/>
                <a:gdLst>
                  <a:gd name="connsiteX0" fmla="*/ 74314 w 74083"/>
                  <a:gd name="connsiteY0" fmla="*/ 97 h 21166"/>
                  <a:gd name="connsiteX1" fmla="*/ 230 w 74083"/>
                  <a:gd name="connsiteY1" fmla="*/ 97 h 21166"/>
                </a:gdLst>
                <a:ahLst/>
                <a:cxnLst>
                  <a:cxn ang="0">
                    <a:pos x="connsiteX0" y="connsiteY0"/>
                  </a:cxn>
                  <a:cxn ang="0">
                    <a:pos x="connsiteX1" y="connsiteY1"/>
                  </a:cxn>
                </a:cxnLst>
                <a:rect l="l" t="t" r="r" b="b"/>
                <a:pathLst>
                  <a:path w="74083" h="21166">
                    <a:moveTo>
                      <a:pt x="74314" y="97"/>
                    </a:moveTo>
                    <a:lnTo>
                      <a:pt x="230" y="9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32" name="Graphic 6">
                <a:extLst>
                  <a:ext uri="{FF2B5EF4-FFF2-40B4-BE49-F238E27FC236}">
                    <a16:creationId xmlns:a16="http://schemas.microsoft.com/office/drawing/2014/main" id="{83E7ACF6-1196-7ED0-2326-BA3BD285A25A}"/>
                  </a:ext>
                </a:extLst>
              </p:cNvPr>
              <p:cNvGrpSpPr/>
              <p:nvPr/>
            </p:nvGrpSpPr>
            <p:grpSpPr>
              <a:xfrm>
                <a:off x="4405973" y="2979146"/>
                <a:ext cx="304576" cy="160105"/>
                <a:chOff x="4405973" y="2979146"/>
                <a:chExt cx="304576" cy="160105"/>
              </a:xfrm>
              <a:solidFill>
                <a:srgbClr val="000000"/>
              </a:solidFill>
            </p:grpSpPr>
            <p:sp>
              <p:nvSpPr>
                <p:cNvPr id="333" name="Freeform: Shape 181">
                  <a:extLst>
                    <a:ext uri="{FF2B5EF4-FFF2-40B4-BE49-F238E27FC236}">
                      <a16:creationId xmlns:a16="http://schemas.microsoft.com/office/drawing/2014/main" id="{846B6A4D-AA22-9354-7BB2-E8419A5F0DF8}"/>
                    </a:ext>
                  </a:extLst>
                </p:cNvPr>
                <p:cNvSpPr/>
                <p:nvPr/>
              </p:nvSpPr>
              <p:spPr>
                <a:xfrm flipV="1">
                  <a:off x="4405973" y="2979146"/>
                  <a:ext cx="106660" cy="160105"/>
                </a:xfrm>
                <a:custGeom>
                  <a:avLst/>
                  <a:gdLst>
                    <a:gd name="connsiteX0" fmla="*/ 53492 w 106660"/>
                    <a:gd name="connsiteY0" fmla="*/ 143631 h 160105"/>
                    <a:gd name="connsiteX1" fmla="*/ 29250 w 106660"/>
                    <a:gd name="connsiteY1" fmla="*/ 127755 h 160105"/>
                    <a:gd name="connsiteX2" fmla="*/ 21147 w 106660"/>
                    <a:gd name="connsiteY2" fmla="*/ 80064 h 160105"/>
                    <a:gd name="connsiteX3" fmla="*/ 29250 w 106660"/>
                    <a:gd name="connsiteY3" fmla="*/ 32472 h 160105"/>
                    <a:gd name="connsiteX4" fmla="*/ 53492 w 106660"/>
                    <a:gd name="connsiteY4" fmla="*/ 16597 h 160105"/>
                    <a:gd name="connsiteX5" fmla="*/ 77834 w 106660"/>
                    <a:gd name="connsiteY5" fmla="*/ 32472 h 160105"/>
                    <a:gd name="connsiteX6" fmla="*/ 85970 w 106660"/>
                    <a:gd name="connsiteY6" fmla="*/ 80064 h 160105"/>
                    <a:gd name="connsiteX7" fmla="*/ 77834 w 106660"/>
                    <a:gd name="connsiteY7" fmla="*/ 127755 h 160105"/>
                    <a:gd name="connsiteX8" fmla="*/ 53492 w 106660"/>
                    <a:gd name="connsiteY8" fmla="*/ 143631 h 160105"/>
                    <a:gd name="connsiteX9" fmla="*/ 53492 w 106660"/>
                    <a:gd name="connsiteY9" fmla="*/ 160167 h 160105"/>
                    <a:gd name="connsiteX10" fmla="*/ 93147 w 106660"/>
                    <a:gd name="connsiteY10" fmla="*/ 139629 h 160105"/>
                    <a:gd name="connsiteX11" fmla="*/ 106839 w 106660"/>
                    <a:gd name="connsiteY11" fmla="*/ 80064 h 160105"/>
                    <a:gd name="connsiteX12" fmla="*/ 93147 w 106660"/>
                    <a:gd name="connsiteY12" fmla="*/ 20566 h 160105"/>
                    <a:gd name="connsiteX13" fmla="*/ 53492 w 106660"/>
                    <a:gd name="connsiteY13" fmla="*/ 61 h 160105"/>
                    <a:gd name="connsiteX14" fmla="*/ 13871 w 106660"/>
                    <a:gd name="connsiteY14" fmla="*/ 20566 h 160105"/>
                    <a:gd name="connsiteX15" fmla="*/ 179 w 106660"/>
                    <a:gd name="connsiteY15" fmla="*/ 80064 h 160105"/>
                    <a:gd name="connsiteX16" fmla="*/ 13871 w 106660"/>
                    <a:gd name="connsiteY16" fmla="*/ 139629 h 160105"/>
                    <a:gd name="connsiteX17" fmla="*/ 53492 w 106660"/>
                    <a:gd name="connsiteY17" fmla="*/ 160167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492" y="143631"/>
                      </a:moveTo>
                      <a:cubicBezTo>
                        <a:pt x="42755" y="143631"/>
                        <a:pt x="34674" y="138339"/>
                        <a:pt x="29250" y="127755"/>
                      </a:cubicBezTo>
                      <a:cubicBezTo>
                        <a:pt x="23848" y="117194"/>
                        <a:pt x="21147" y="101297"/>
                        <a:pt x="21147" y="80064"/>
                      </a:cubicBezTo>
                      <a:cubicBezTo>
                        <a:pt x="21147" y="58920"/>
                        <a:pt x="23848" y="43056"/>
                        <a:pt x="29250" y="32472"/>
                      </a:cubicBezTo>
                      <a:cubicBezTo>
                        <a:pt x="34674" y="21889"/>
                        <a:pt x="42755" y="16597"/>
                        <a:pt x="53492" y="16597"/>
                      </a:cubicBezTo>
                      <a:cubicBezTo>
                        <a:pt x="64318" y="16597"/>
                        <a:pt x="72432" y="21889"/>
                        <a:pt x="77834" y="32472"/>
                      </a:cubicBezTo>
                      <a:cubicBezTo>
                        <a:pt x="83258" y="43056"/>
                        <a:pt x="85970" y="58920"/>
                        <a:pt x="85970" y="80064"/>
                      </a:cubicBezTo>
                      <a:cubicBezTo>
                        <a:pt x="85970" y="101297"/>
                        <a:pt x="83258" y="117194"/>
                        <a:pt x="77834" y="127755"/>
                      </a:cubicBezTo>
                      <a:cubicBezTo>
                        <a:pt x="72432" y="138339"/>
                        <a:pt x="64318" y="143631"/>
                        <a:pt x="53492" y="143631"/>
                      </a:cubicBezTo>
                      <a:close/>
                      <a:moveTo>
                        <a:pt x="53492" y="160167"/>
                      </a:moveTo>
                      <a:cubicBezTo>
                        <a:pt x="70801" y="160167"/>
                        <a:pt x="84019" y="153321"/>
                        <a:pt x="93147" y="139629"/>
                      </a:cubicBezTo>
                      <a:cubicBezTo>
                        <a:pt x="102275" y="125959"/>
                        <a:pt x="106839" y="106104"/>
                        <a:pt x="106839" y="80064"/>
                      </a:cubicBezTo>
                      <a:cubicBezTo>
                        <a:pt x="106839" y="54091"/>
                        <a:pt x="102275" y="34258"/>
                        <a:pt x="93147" y="20566"/>
                      </a:cubicBezTo>
                      <a:cubicBezTo>
                        <a:pt x="84019" y="6896"/>
                        <a:pt x="70801" y="61"/>
                        <a:pt x="53492" y="61"/>
                      </a:cubicBezTo>
                      <a:cubicBezTo>
                        <a:pt x="36206" y="61"/>
                        <a:pt x="22999" y="6896"/>
                        <a:pt x="13871" y="20566"/>
                      </a:cubicBezTo>
                      <a:cubicBezTo>
                        <a:pt x="4743" y="34258"/>
                        <a:pt x="179" y="54091"/>
                        <a:pt x="179" y="80064"/>
                      </a:cubicBezTo>
                      <a:cubicBezTo>
                        <a:pt x="179" y="106104"/>
                        <a:pt x="4743" y="125959"/>
                        <a:pt x="13871" y="139629"/>
                      </a:cubicBezTo>
                      <a:cubicBezTo>
                        <a:pt x="22999" y="153321"/>
                        <a:pt x="36206" y="160167"/>
                        <a:pt x="53492" y="160167"/>
                      </a:cubicBezTo>
                      <a:close/>
                    </a:path>
                  </a:pathLst>
                </a:custGeom>
                <a:solidFill>
                  <a:srgbClr val="000000"/>
                </a:solidFill>
                <a:ln w="2115" cap="flat">
                  <a:noFill/>
                  <a:prstDash val="solid"/>
                  <a:round/>
                </a:ln>
              </p:spPr>
              <p:txBody>
                <a:bodyPr rtlCol="0" anchor="ctr"/>
                <a:lstStyle/>
                <a:p>
                  <a:endParaRPr lang="en-US" sz="1200"/>
                </a:p>
              </p:txBody>
            </p:sp>
            <p:sp>
              <p:nvSpPr>
                <p:cNvPr id="334" name="Freeform: Shape 182">
                  <a:extLst>
                    <a:ext uri="{FF2B5EF4-FFF2-40B4-BE49-F238E27FC236}">
                      <a16:creationId xmlns:a16="http://schemas.microsoft.com/office/drawing/2014/main" id="{D184BF3A-BB95-4E5E-3436-517FB6959D03}"/>
                    </a:ext>
                  </a:extLst>
                </p:cNvPr>
                <p:cNvSpPr/>
                <p:nvPr/>
              </p:nvSpPr>
              <p:spPr>
                <a:xfrm flipV="1">
                  <a:off x="4549307" y="3109982"/>
                  <a:ext cx="21828" cy="26259"/>
                </a:xfrm>
                <a:custGeom>
                  <a:avLst/>
                  <a:gdLst>
                    <a:gd name="connsiteX0" fmla="*/ 200 w 21828"/>
                    <a:gd name="connsiteY0" fmla="*/ 26354 h 26259"/>
                    <a:gd name="connsiteX1" fmla="*/ 22028 w 21828"/>
                    <a:gd name="connsiteY1" fmla="*/ 26354 h 26259"/>
                    <a:gd name="connsiteX2" fmla="*/ 22028 w 21828"/>
                    <a:gd name="connsiteY2" fmla="*/ 94 h 26259"/>
                    <a:gd name="connsiteX3" fmla="*/ 200 w 21828"/>
                    <a:gd name="connsiteY3" fmla="*/ 94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354"/>
                      </a:moveTo>
                      <a:lnTo>
                        <a:pt x="22028" y="26354"/>
                      </a:lnTo>
                      <a:lnTo>
                        <a:pt x="22028" y="94"/>
                      </a:lnTo>
                      <a:lnTo>
                        <a:pt x="200" y="94"/>
                      </a:lnTo>
                      <a:close/>
                    </a:path>
                  </a:pathLst>
                </a:custGeom>
                <a:solidFill>
                  <a:srgbClr val="000000"/>
                </a:solidFill>
                <a:ln w="2115" cap="flat">
                  <a:noFill/>
                  <a:prstDash val="solid"/>
                  <a:round/>
                </a:ln>
              </p:spPr>
              <p:txBody>
                <a:bodyPr rtlCol="0" anchor="ctr"/>
                <a:lstStyle/>
                <a:p>
                  <a:endParaRPr lang="en-US" sz="1200"/>
                </a:p>
              </p:txBody>
            </p:sp>
            <p:sp>
              <p:nvSpPr>
                <p:cNvPr id="335" name="Freeform: Shape 183">
                  <a:extLst>
                    <a:ext uri="{FF2B5EF4-FFF2-40B4-BE49-F238E27FC236}">
                      <a16:creationId xmlns:a16="http://schemas.microsoft.com/office/drawing/2014/main" id="{1380B341-4BC4-2982-551D-4E507F2AEBBB}"/>
                    </a:ext>
                  </a:extLst>
                </p:cNvPr>
                <p:cNvSpPr/>
                <p:nvPr/>
              </p:nvSpPr>
              <p:spPr>
                <a:xfrm flipV="1">
                  <a:off x="4611331" y="2981924"/>
                  <a:ext cx="99218" cy="154318"/>
                </a:xfrm>
                <a:custGeom>
                  <a:avLst/>
                  <a:gdLst>
                    <a:gd name="connsiteX0" fmla="*/ 189 w 99218"/>
                    <a:gd name="connsiteY0" fmla="*/ 154379 h 154318"/>
                    <a:gd name="connsiteX1" fmla="*/ 99407 w 99218"/>
                    <a:gd name="connsiteY1" fmla="*/ 154379 h 154318"/>
                    <a:gd name="connsiteX2" fmla="*/ 99407 w 99218"/>
                    <a:gd name="connsiteY2" fmla="*/ 145483 h 154318"/>
                    <a:gd name="connsiteX3" fmla="*/ 43382 w 99218"/>
                    <a:gd name="connsiteY3" fmla="*/ 61 h 154318"/>
                    <a:gd name="connsiteX4" fmla="*/ 21587 w 99218"/>
                    <a:gd name="connsiteY4" fmla="*/ 61 h 154318"/>
                    <a:gd name="connsiteX5" fmla="*/ 74305 w 99218"/>
                    <a:gd name="connsiteY5" fmla="*/ 136784 h 154318"/>
                    <a:gd name="connsiteX6" fmla="*/ 189 w 99218"/>
                    <a:gd name="connsiteY6" fmla="*/ 136784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18" h="154318">
                      <a:moveTo>
                        <a:pt x="189" y="154379"/>
                      </a:moveTo>
                      <a:lnTo>
                        <a:pt x="99407" y="154379"/>
                      </a:lnTo>
                      <a:lnTo>
                        <a:pt x="99407" y="145483"/>
                      </a:lnTo>
                      <a:lnTo>
                        <a:pt x="43382" y="61"/>
                      </a:lnTo>
                      <a:lnTo>
                        <a:pt x="21587" y="61"/>
                      </a:lnTo>
                      <a:lnTo>
                        <a:pt x="74305" y="136784"/>
                      </a:lnTo>
                      <a:lnTo>
                        <a:pt x="189" y="136784"/>
                      </a:lnTo>
                      <a:close/>
                    </a:path>
                  </a:pathLst>
                </a:custGeom>
                <a:solidFill>
                  <a:srgbClr val="000000"/>
                </a:solidFill>
                <a:ln w="2115" cap="flat">
                  <a:noFill/>
                  <a:prstDash val="solid"/>
                  <a:round/>
                </a:ln>
              </p:spPr>
              <p:txBody>
                <a:bodyPr rtlCol="0" anchor="ctr"/>
                <a:lstStyle/>
                <a:p>
                  <a:endParaRPr lang="en-US" sz="1200"/>
                </a:p>
              </p:txBody>
            </p:sp>
          </p:grpSp>
        </p:grpSp>
        <p:grpSp>
          <p:nvGrpSpPr>
            <p:cNvPr id="336" name="Graphic 6">
              <a:extLst>
                <a:ext uri="{FF2B5EF4-FFF2-40B4-BE49-F238E27FC236}">
                  <a16:creationId xmlns:a16="http://schemas.microsoft.com/office/drawing/2014/main" id="{B116BBCC-A22C-D48D-15CE-87F04A24EA6F}"/>
                </a:ext>
              </a:extLst>
            </p:cNvPr>
            <p:cNvGrpSpPr/>
            <p:nvPr/>
          </p:nvGrpSpPr>
          <p:grpSpPr>
            <a:xfrm>
              <a:off x="4883045" y="2223774"/>
              <a:ext cx="470825" cy="160105"/>
              <a:chOff x="4405973" y="2369546"/>
              <a:chExt cx="470825" cy="160105"/>
            </a:xfrm>
            <a:solidFill>
              <a:srgbClr val="000000"/>
            </a:solidFill>
          </p:grpSpPr>
          <p:sp>
            <p:nvSpPr>
              <p:cNvPr id="337" name="Freeform: Shape 185">
                <a:extLst>
                  <a:ext uri="{FF2B5EF4-FFF2-40B4-BE49-F238E27FC236}">
                    <a16:creationId xmlns:a16="http://schemas.microsoft.com/office/drawing/2014/main" id="{66B80376-8E0F-BEA5-1F0F-205987575233}"/>
                  </a:ext>
                </a:extLst>
              </p:cNvPr>
              <p:cNvSpPr/>
              <p:nvPr/>
            </p:nvSpPr>
            <p:spPr>
              <a:xfrm>
                <a:off x="4802715" y="2446226"/>
                <a:ext cx="74083" cy="21166"/>
              </a:xfrm>
              <a:custGeom>
                <a:avLst/>
                <a:gdLst>
                  <a:gd name="connsiteX0" fmla="*/ 74314 w 74083"/>
                  <a:gd name="connsiteY0" fmla="*/ 68 h 21166"/>
                  <a:gd name="connsiteX1" fmla="*/ 230 w 74083"/>
                  <a:gd name="connsiteY1" fmla="*/ 68 h 21166"/>
                </a:gdLst>
                <a:ahLst/>
                <a:cxnLst>
                  <a:cxn ang="0">
                    <a:pos x="connsiteX0" y="connsiteY0"/>
                  </a:cxn>
                  <a:cxn ang="0">
                    <a:pos x="connsiteX1" y="connsiteY1"/>
                  </a:cxn>
                </a:cxnLst>
                <a:rect l="l" t="t" r="r" b="b"/>
                <a:pathLst>
                  <a:path w="74083" h="21166">
                    <a:moveTo>
                      <a:pt x="74314" y="68"/>
                    </a:moveTo>
                    <a:lnTo>
                      <a:pt x="230" y="68"/>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38" name="Graphic 6">
                <a:extLst>
                  <a:ext uri="{FF2B5EF4-FFF2-40B4-BE49-F238E27FC236}">
                    <a16:creationId xmlns:a16="http://schemas.microsoft.com/office/drawing/2014/main" id="{6E67CA11-51AD-336A-15C6-1B39FF4C2EA4}"/>
                  </a:ext>
                </a:extLst>
              </p:cNvPr>
              <p:cNvGrpSpPr/>
              <p:nvPr/>
            </p:nvGrpSpPr>
            <p:grpSpPr>
              <a:xfrm>
                <a:off x="4405973" y="2369546"/>
                <a:ext cx="308181" cy="160105"/>
                <a:chOff x="4405973" y="2369546"/>
                <a:chExt cx="308181" cy="160105"/>
              </a:xfrm>
              <a:solidFill>
                <a:srgbClr val="000000"/>
              </a:solidFill>
            </p:grpSpPr>
            <p:sp>
              <p:nvSpPr>
                <p:cNvPr id="339" name="Freeform: Shape 187">
                  <a:extLst>
                    <a:ext uri="{FF2B5EF4-FFF2-40B4-BE49-F238E27FC236}">
                      <a16:creationId xmlns:a16="http://schemas.microsoft.com/office/drawing/2014/main" id="{32C7B888-AD75-AA63-77E1-3B00B0A6A5F5}"/>
                    </a:ext>
                  </a:extLst>
                </p:cNvPr>
                <p:cNvSpPr/>
                <p:nvPr/>
              </p:nvSpPr>
              <p:spPr>
                <a:xfrm flipV="1">
                  <a:off x="4405973" y="2369546"/>
                  <a:ext cx="106660" cy="160105"/>
                </a:xfrm>
                <a:custGeom>
                  <a:avLst/>
                  <a:gdLst>
                    <a:gd name="connsiteX0" fmla="*/ 53492 w 106660"/>
                    <a:gd name="connsiteY0" fmla="*/ 143602 h 160105"/>
                    <a:gd name="connsiteX1" fmla="*/ 29250 w 106660"/>
                    <a:gd name="connsiteY1" fmla="*/ 127727 h 160105"/>
                    <a:gd name="connsiteX2" fmla="*/ 21147 w 106660"/>
                    <a:gd name="connsiteY2" fmla="*/ 80036 h 160105"/>
                    <a:gd name="connsiteX3" fmla="*/ 29250 w 106660"/>
                    <a:gd name="connsiteY3" fmla="*/ 32444 h 160105"/>
                    <a:gd name="connsiteX4" fmla="*/ 53492 w 106660"/>
                    <a:gd name="connsiteY4" fmla="*/ 16569 h 160105"/>
                    <a:gd name="connsiteX5" fmla="*/ 77834 w 106660"/>
                    <a:gd name="connsiteY5" fmla="*/ 32444 h 160105"/>
                    <a:gd name="connsiteX6" fmla="*/ 85970 w 106660"/>
                    <a:gd name="connsiteY6" fmla="*/ 80036 h 160105"/>
                    <a:gd name="connsiteX7" fmla="*/ 77834 w 106660"/>
                    <a:gd name="connsiteY7" fmla="*/ 127727 h 160105"/>
                    <a:gd name="connsiteX8" fmla="*/ 53492 w 106660"/>
                    <a:gd name="connsiteY8" fmla="*/ 143602 h 160105"/>
                    <a:gd name="connsiteX9" fmla="*/ 53492 w 106660"/>
                    <a:gd name="connsiteY9" fmla="*/ 160138 h 160105"/>
                    <a:gd name="connsiteX10" fmla="*/ 93147 w 106660"/>
                    <a:gd name="connsiteY10" fmla="*/ 139600 h 160105"/>
                    <a:gd name="connsiteX11" fmla="*/ 106839 w 106660"/>
                    <a:gd name="connsiteY11" fmla="*/ 80036 h 160105"/>
                    <a:gd name="connsiteX12" fmla="*/ 93147 w 106660"/>
                    <a:gd name="connsiteY12" fmla="*/ 20537 h 160105"/>
                    <a:gd name="connsiteX13" fmla="*/ 53492 w 106660"/>
                    <a:gd name="connsiteY13" fmla="*/ 32 h 160105"/>
                    <a:gd name="connsiteX14" fmla="*/ 13871 w 106660"/>
                    <a:gd name="connsiteY14" fmla="*/ 20537 h 160105"/>
                    <a:gd name="connsiteX15" fmla="*/ 179 w 106660"/>
                    <a:gd name="connsiteY15" fmla="*/ 80036 h 160105"/>
                    <a:gd name="connsiteX16" fmla="*/ 13871 w 106660"/>
                    <a:gd name="connsiteY16" fmla="*/ 139600 h 160105"/>
                    <a:gd name="connsiteX17" fmla="*/ 53492 w 106660"/>
                    <a:gd name="connsiteY17" fmla="*/ 160138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492" y="143602"/>
                      </a:moveTo>
                      <a:cubicBezTo>
                        <a:pt x="42755" y="143602"/>
                        <a:pt x="34674" y="138310"/>
                        <a:pt x="29250" y="127727"/>
                      </a:cubicBezTo>
                      <a:cubicBezTo>
                        <a:pt x="23848" y="117165"/>
                        <a:pt x="21147" y="101268"/>
                        <a:pt x="21147" y="80036"/>
                      </a:cubicBezTo>
                      <a:cubicBezTo>
                        <a:pt x="21147" y="58891"/>
                        <a:pt x="23848" y="43027"/>
                        <a:pt x="29250" y="32444"/>
                      </a:cubicBezTo>
                      <a:cubicBezTo>
                        <a:pt x="34674" y="21860"/>
                        <a:pt x="42755" y="16569"/>
                        <a:pt x="53492" y="16569"/>
                      </a:cubicBezTo>
                      <a:cubicBezTo>
                        <a:pt x="64318" y="16569"/>
                        <a:pt x="72432" y="21860"/>
                        <a:pt x="77834" y="32444"/>
                      </a:cubicBezTo>
                      <a:cubicBezTo>
                        <a:pt x="83258" y="43027"/>
                        <a:pt x="85970" y="58891"/>
                        <a:pt x="85970" y="80036"/>
                      </a:cubicBezTo>
                      <a:cubicBezTo>
                        <a:pt x="85970" y="101268"/>
                        <a:pt x="83258" y="117165"/>
                        <a:pt x="77834" y="127727"/>
                      </a:cubicBezTo>
                      <a:cubicBezTo>
                        <a:pt x="72432" y="138310"/>
                        <a:pt x="64318" y="143602"/>
                        <a:pt x="53492" y="143602"/>
                      </a:cubicBezTo>
                      <a:close/>
                      <a:moveTo>
                        <a:pt x="53492" y="160138"/>
                      </a:moveTo>
                      <a:cubicBezTo>
                        <a:pt x="70801" y="160138"/>
                        <a:pt x="84019" y="153292"/>
                        <a:pt x="93147" y="139600"/>
                      </a:cubicBezTo>
                      <a:cubicBezTo>
                        <a:pt x="102275" y="125930"/>
                        <a:pt x="106839" y="106075"/>
                        <a:pt x="106839" y="80036"/>
                      </a:cubicBezTo>
                      <a:cubicBezTo>
                        <a:pt x="106839" y="54062"/>
                        <a:pt x="102275" y="34230"/>
                        <a:pt x="93147" y="20537"/>
                      </a:cubicBezTo>
                      <a:cubicBezTo>
                        <a:pt x="84019" y="6867"/>
                        <a:pt x="70801" y="32"/>
                        <a:pt x="53492" y="32"/>
                      </a:cubicBezTo>
                      <a:cubicBezTo>
                        <a:pt x="36206" y="32"/>
                        <a:pt x="22999" y="6867"/>
                        <a:pt x="13871" y="20537"/>
                      </a:cubicBezTo>
                      <a:cubicBezTo>
                        <a:pt x="4743" y="34230"/>
                        <a:pt x="179" y="54062"/>
                        <a:pt x="179" y="80036"/>
                      </a:cubicBezTo>
                      <a:cubicBezTo>
                        <a:pt x="179" y="106075"/>
                        <a:pt x="4743" y="125930"/>
                        <a:pt x="13871" y="139600"/>
                      </a:cubicBezTo>
                      <a:cubicBezTo>
                        <a:pt x="22999" y="153292"/>
                        <a:pt x="36206" y="160138"/>
                        <a:pt x="53492" y="160138"/>
                      </a:cubicBezTo>
                      <a:close/>
                    </a:path>
                  </a:pathLst>
                </a:custGeom>
                <a:solidFill>
                  <a:srgbClr val="000000"/>
                </a:solidFill>
                <a:ln w="2115" cap="flat">
                  <a:noFill/>
                  <a:prstDash val="solid"/>
                  <a:round/>
                </a:ln>
              </p:spPr>
              <p:txBody>
                <a:bodyPr rtlCol="0" anchor="ctr"/>
                <a:lstStyle/>
                <a:p>
                  <a:endParaRPr lang="en-US" sz="1200"/>
                </a:p>
              </p:txBody>
            </p:sp>
            <p:sp>
              <p:nvSpPr>
                <p:cNvPr id="340" name="Freeform: Shape 188">
                  <a:extLst>
                    <a:ext uri="{FF2B5EF4-FFF2-40B4-BE49-F238E27FC236}">
                      <a16:creationId xmlns:a16="http://schemas.microsoft.com/office/drawing/2014/main" id="{953A00FD-9508-12FE-5EC6-48422A2B86FB}"/>
                    </a:ext>
                  </a:extLst>
                </p:cNvPr>
                <p:cNvSpPr/>
                <p:nvPr/>
              </p:nvSpPr>
              <p:spPr>
                <a:xfrm flipV="1">
                  <a:off x="4549307" y="2500382"/>
                  <a:ext cx="21828" cy="26259"/>
                </a:xfrm>
                <a:custGeom>
                  <a:avLst/>
                  <a:gdLst>
                    <a:gd name="connsiteX0" fmla="*/ 200 w 21828"/>
                    <a:gd name="connsiteY0" fmla="*/ 26325 h 26259"/>
                    <a:gd name="connsiteX1" fmla="*/ 22028 w 21828"/>
                    <a:gd name="connsiteY1" fmla="*/ 26325 h 26259"/>
                    <a:gd name="connsiteX2" fmla="*/ 22028 w 21828"/>
                    <a:gd name="connsiteY2" fmla="*/ 65 h 26259"/>
                    <a:gd name="connsiteX3" fmla="*/ 200 w 21828"/>
                    <a:gd name="connsiteY3" fmla="*/ 65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325"/>
                      </a:moveTo>
                      <a:lnTo>
                        <a:pt x="22028" y="26325"/>
                      </a:lnTo>
                      <a:lnTo>
                        <a:pt x="22028" y="65"/>
                      </a:lnTo>
                      <a:lnTo>
                        <a:pt x="200" y="65"/>
                      </a:lnTo>
                      <a:close/>
                    </a:path>
                  </a:pathLst>
                </a:custGeom>
                <a:solidFill>
                  <a:srgbClr val="000000"/>
                </a:solidFill>
                <a:ln w="2115" cap="flat">
                  <a:noFill/>
                  <a:prstDash val="solid"/>
                  <a:round/>
                </a:ln>
              </p:spPr>
              <p:txBody>
                <a:bodyPr rtlCol="0" anchor="ctr"/>
                <a:lstStyle/>
                <a:p>
                  <a:endParaRPr lang="en-US" sz="1200"/>
                </a:p>
              </p:txBody>
            </p:sp>
            <p:sp>
              <p:nvSpPr>
                <p:cNvPr id="341" name="Freeform: Shape 189">
                  <a:extLst>
                    <a:ext uri="{FF2B5EF4-FFF2-40B4-BE49-F238E27FC236}">
                      <a16:creationId xmlns:a16="http://schemas.microsoft.com/office/drawing/2014/main" id="{FFC783A7-54E4-AFEF-5242-EABCB23EA015}"/>
                    </a:ext>
                  </a:extLst>
                </p:cNvPr>
                <p:cNvSpPr/>
                <p:nvPr/>
              </p:nvSpPr>
              <p:spPr>
                <a:xfrm flipV="1">
                  <a:off x="4608321" y="2369546"/>
                  <a:ext cx="105833" cy="160105"/>
                </a:xfrm>
                <a:custGeom>
                  <a:avLst/>
                  <a:gdLst>
                    <a:gd name="connsiteX0" fmla="*/ 53105 w 105833"/>
                    <a:gd name="connsiteY0" fmla="*/ 76331 h 160105"/>
                    <a:gd name="connsiteX1" fmla="*/ 29689 w 105833"/>
                    <a:gd name="connsiteY1" fmla="*/ 68361 h 160105"/>
                    <a:gd name="connsiteX2" fmla="*/ 21190 w 105833"/>
                    <a:gd name="connsiteY2" fmla="*/ 46467 h 160105"/>
                    <a:gd name="connsiteX3" fmla="*/ 29689 w 105833"/>
                    <a:gd name="connsiteY3" fmla="*/ 24539 h 160105"/>
                    <a:gd name="connsiteX4" fmla="*/ 53105 w 105833"/>
                    <a:gd name="connsiteY4" fmla="*/ 16569 h 160105"/>
                    <a:gd name="connsiteX5" fmla="*/ 76554 w 105833"/>
                    <a:gd name="connsiteY5" fmla="*/ 24572 h 160105"/>
                    <a:gd name="connsiteX6" fmla="*/ 85153 w 105833"/>
                    <a:gd name="connsiteY6" fmla="*/ 46467 h 160105"/>
                    <a:gd name="connsiteX7" fmla="*/ 76620 w 105833"/>
                    <a:gd name="connsiteY7" fmla="*/ 68361 h 160105"/>
                    <a:gd name="connsiteX8" fmla="*/ 53105 w 105833"/>
                    <a:gd name="connsiteY8" fmla="*/ 76331 h 160105"/>
                    <a:gd name="connsiteX9" fmla="*/ 32236 w 105833"/>
                    <a:gd name="connsiteY9" fmla="*/ 85195 h 160105"/>
                    <a:gd name="connsiteX10" fmla="*/ 11301 w 105833"/>
                    <a:gd name="connsiteY10" fmla="*/ 97696 h 160105"/>
                    <a:gd name="connsiteX11" fmla="*/ 3826 w 105833"/>
                    <a:gd name="connsiteY11" fmla="*/ 120153 h 160105"/>
                    <a:gd name="connsiteX12" fmla="*/ 16989 w 105833"/>
                    <a:gd name="connsiteY12" fmla="*/ 149389 h 160105"/>
                    <a:gd name="connsiteX13" fmla="*/ 53105 w 105833"/>
                    <a:gd name="connsiteY13" fmla="*/ 160138 h 160105"/>
                    <a:gd name="connsiteX14" fmla="*/ 89287 w 105833"/>
                    <a:gd name="connsiteY14" fmla="*/ 149389 h 160105"/>
                    <a:gd name="connsiteX15" fmla="*/ 102417 w 105833"/>
                    <a:gd name="connsiteY15" fmla="*/ 120153 h 160105"/>
                    <a:gd name="connsiteX16" fmla="*/ 94909 w 105833"/>
                    <a:gd name="connsiteY16" fmla="*/ 97696 h 160105"/>
                    <a:gd name="connsiteX17" fmla="*/ 74106 w 105833"/>
                    <a:gd name="connsiteY17" fmla="*/ 85195 h 160105"/>
                    <a:gd name="connsiteX18" fmla="*/ 97588 w 105833"/>
                    <a:gd name="connsiteY18" fmla="*/ 71437 h 160105"/>
                    <a:gd name="connsiteX19" fmla="*/ 106022 w 105833"/>
                    <a:gd name="connsiteY19" fmla="*/ 46467 h 160105"/>
                    <a:gd name="connsiteX20" fmla="*/ 92330 w 105833"/>
                    <a:gd name="connsiteY20" fmla="*/ 12005 h 160105"/>
                    <a:gd name="connsiteX21" fmla="*/ 53105 w 105833"/>
                    <a:gd name="connsiteY21" fmla="*/ 32 h 160105"/>
                    <a:gd name="connsiteX22" fmla="*/ 13881 w 105833"/>
                    <a:gd name="connsiteY22" fmla="*/ 12005 h 160105"/>
                    <a:gd name="connsiteX23" fmla="*/ 188 w 105833"/>
                    <a:gd name="connsiteY23" fmla="*/ 46467 h 160105"/>
                    <a:gd name="connsiteX24" fmla="*/ 8655 w 105833"/>
                    <a:gd name="connsiteY24" fmla="*/ 71437 h 160105"/>
                    <a:gd name="connsiteX25" fmla="*/ 32236 w 105833"/>
                    <a:gd name="connsiteY25" fmla="*/ 85195 h 160105"/>
                    <a:gd name="connsiteX26" fmla="*/ 24596 w 105833"/>
                    <a:gd name="connsiteY26" fmla="*/ 118169 h 160105"/>
                    <a:gd name="connsiteX27" fmla="*/ 32071 w 105833"/>
                    <a:gd name="connsiteY27" fmla="*/ 99482 h 160105"/>
                    <a:gd name="connsiteX28" fmla="*/ 53105 w 105833"/>
                    <a:gd name="connsiteY28" fmla="*/ 92769 h 160105"/>
                    <a:gd name="connsiteX29" fmla="*/ 74139 w 105833"/>
                    <a:gd name="connsiteY29" fmla="*/ 99482 h 160105"/>
                    <a:gd name="connsiteX30" fmla="*/ 81746 w 105833"/>
                    <a:gd name="connsiteY30" fmla="*/ 118169 h 160105"/>
                    <a:gd name="connsiteX31" fmla="*/ 74139 w 105833"/>
                    <a:gd name="connsiteY31" fmla="*/ 136888 h 160105"/>
                    <a:gd name="connsiteX32" fmla="*/ 53105 w 105833"/>
                    <a:gd name="connsiteY32" fmla="*/ 143602 h 160105"/>
                    <a:gd name="connsiteX33" fmla="*/ 32071 w 105833"/>
                    <a:gd name="connsiteY33" fmla="*/ 136888 h 160105"/>
                    <a:gd name="connsiteX34" fmla="*/ 24596 w 105833"/>
                    <a:gd name="connsiteY34" fmla="*/ 11816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833" h="160105">
                      <a:moveTo>
                        <a:pt x="53105" y="76331"/>
                      </a:moveTo>
                      <a:cubicBezTo>
                        <a:pt x="43183" y="76331"/>
                        <a:pt x="35378" y="73675"/>
                        <a:pt x="29689" y="68361"/>
                      </a:cubicBezTo>
                      <a:cubicBezTo>
                        <a:pt x="24023" y="63047"/>
                        <a:pt x="21190" y="55749"/>
                        <a:pt x="21190" y="46467"/>
                      </a:cubicBezTo>
                      <a:cubicBezTo>
                        <a:pt x="21190" y="37162"/>
                        <a:pt x="24023" y="29853"/>
                        <a:pt x="29689" y="24539"/>
                      </a:cubicBezTo>
                      <a:cubicBezTo>
                        <a:pt x="35378" y="19225"/>
                        <a:pt x="43183" y="16569"/>
                        <a:pt x="53105" y="16569"/>
                      </a:cubicBezTo>
                      <a:cubicBezTo>
                        <a:pt x="63027" y="16569"/>
                        <a:pt x="70843" y="19237"/>
                        <a:pt x="76554" y="24572"/>
                      </a:cubicBezTo>
                      <a:cubicBezTo>
                        <a:pt x="82286" y="29930"/>
                        <a:pt x="85153" y="37228"/>
                        <a:pt x="85153" y="46467"/>
                      </a:cubicBezTo>
                      <a:cubicBezTo>
                        <a:pt x="85153" y="55749"/>
                        <a:pt x="82308" y="63047"/>
                        <a:pt x="76620" y="68361"/>
                      </a:cubicBezTo>
                      <a:cubicBezTo>
                        <a:pt x="70953" y="73675"/>
                        <a:pt x="63115" y="76331"/>
                        <a:pt x="53105" y="76331"/>
                      </a:cubicBezTo>
                      <a:close/>
                      <a:moveTo>
                        <a:pt x="32236" y="85195"/>
                      </a:moveTo>
                      <a:cubicBezTo>
                        <a:pt x="23284" y="87400"/>
                        <a:pt x="16306" y="91567"/>
                        <a:pt x="11301" y="97696"/>
                      </a:cubicBezTo>
                      <a:cubicBezTo>
                        <a:pt x="6318" y="103848"/>
                        <a:pt x="3826" y="111334"/>
                        <a:pt x="3826" y="120153"/>
                      </a:cubicBezTo>
                      <a:cubicBezTo>
                        <a:pt x="3826" y="132478"/>
                        <a:pt x="8214" y="142224"/>
                        <a:pt x="16989" y="149389"/>
                      </a:cubicBezTo>
                      <a:cubicBezTo>
                        <a:pt x="25787" y="156555"/>
                        <a:pt x="37825" y="160138"/>
                        <a:pt x="53105" y="160138"/>
                      </a:cubicBezTo>
                      <a:cubicBezTo>
                        <a:pt x="68473" y="160138"/>
                        <a:pt x="80534" y="156555"/>
                        <a:pt x="89287" y="149389"/>
                      </a:cubicBezTo>
                      <a:cubicBezTo>
                        <a:pt x="98040" y="142224"/>
                        <a:pt x="102417" y="132478"/>
                        <a:pt x="102417" y="120153"/>
                      </a:cubicBezTo>
                      <a:cubicBezTo>
                        <a:pt x="102417" y="111334"/>
                        <a:pt x="99914" y="103848"/>
                        <a:pt x="94909" y="97696"/>
                      </a:cubicBezTo>
                      <a:cubicBezTo>
                        <a:pt x="89926" y="91567"/>
                        <a:pt x="82992" y="87400"/>
                        <a:pt x="74106" y="85195"/>
                      </a:cubicBezTo>
                      <a:cubicBezTo>
                        <a:pt x="84161" y="82858"/>
                        <a:pt x="91988" y="78272"/>
                        <a:pt x="97588" y="71437"/>
                      </a:cubicBezTo>
                      <a:cubicBezTo>
                        <a:pt x="103211" y="64624"/>
                        <a:pt x="106022" y="56300"/>
                        <a:pt x="106022" y="46467"/>
                      </a:cubicBezTo>
                      <a:cubicBezTo>
                        <a:pt x="106022" y="31496"/>
                        <a:pt x="101458" y="20008"/>
                        <a:pt x="92330" y="12005"/>
                      </a:cubicBezTo>
                      <a:cubicBezTo>
                        <a:pt x="83201" y="4023"/>
                        <a:pt x="70127" y="32"/>
                        <a:pt x="53105" y="32"/>
                      </a:cubicBezTo>
                      <a:cubicBezTo>
                        <a:pt x="36106" y="32"/>
                        <a:pt x="23031" y="4023"/>
                        <a:pt x="13881" y="12005"/>
                      </a:cubicBezTo>
                      <a:cubicBezTo>
                        <a:pt x="4752" y="20008"/>
                        <a:pt x="188" y="31496"/>
                        <a:pt x="188" y="46467"/>
                      </a:cubicBezTo>
                      <a:cubicBezTo>
                        <a:pt x="188" y="56300"/>
                        <a:pt x="3011" y="64624"/>
                        <a:pt x="8655" y="71437"/>
                      </a:cubicBezTo>
                      <a:cubicBezTo>
                        <a:pt x="14322" y="78272"/>
                        <a:pt x="22182" y="82858"/>
                        <a:pt x="32236" y="85195"/>
                      </a:cubicBezTo>
                      <a:close/>
                      <a:moveTo>
                        <a:pt x="24596" y="118169"/>
                      </a:moveTo>
                      <a:cubicBezTo>
                        <a:pt x="24596" y="110187"/>
                        <a:pt x="27088" y="103958"/>
                        <a:pt x="32071" y="99482"/>
                      </a:cubicBezTo>
                      <a:cubicBezTo>
                        <a:pt x="37076" y="95007"/>
                        <a:pt x="44087" y="92769"/>
                        <a:pt x="53105" y="92769"/>
                      </a:cubicBezTo>
                      <a:cubicBezTo>
                        <a:pt x="62079" y="92769"/>
                        <a:pt x="69090" y="95007"/>
                        <a:pt x="74139" y="99482"/>
                      </a:cubicBezTo>
                      <a:cubicBezTo>
                        <a:pt x="79211" y="103958"/>
                        <a:pt x="81746" y="110187"/>
                        <a:pt x="81746" y="118169"/>
                      </a:cubicBezTo>
                      <a:cubicBezTo>
                        <a:pt x="81746" y="126172"/>
                        <a:pt x="79211" y="132412"/>
                        <a:pt x="74139" y="136888"/>
                      </a:cubicBezTo>
                      <a:cubicBezTo>
                        <a:pt x="69090" y="141364"/>
                        <a:pt x="62079" y="143602"/>
                        <a:pt x="53105" y="143602"/>
                      </a:cubicBezTo>
                      <a:cubicBezTo>
                        <a:pt x="44087" y="143602"/>
                        <a:pt x="37076" y="141364"/>
                        <a:pt x="32071" y="136888"/>
                      </a:cubicBezTo>
                      <a:cubicBezTo>
                        <a:pt x="27088" y="132412"/>
                        <a:pt x="24596" y="126172"/>
                        <a:pt x="24596" y="118169"/>
                      </a:cubicBezTo>
                      <a:close/>
                    </a:path>
                  </a:pathLst>
                </a:custGeom>
                <a:solidFill>
                  <a:srgbClr val="000000"/>
                </a:solidFill>
                <a:ln w="2115" cap="flat">
                  <a:noFill/>
                  <a:prstDash val="solid"/>
                  <a:round/>
                </a:ln>
              </p:spPr>
              <p:txBody>
                <a:bodyPr rtlCol="0" anchor="ctr"/>
                <a:lstStyle/>
                <a:p>
                  <a:endParaRPr lang="en-US" sz="1200"/>
                </a:p>
              </p:txBody>
            </p:sp>
          </p:grpSp>
        </p:grpSp>
        <p:grpSp>
          <p:nvGrpSpPr>
            <p:cNvPr id="342" name="Graphic 6">
              <a:extLst>
                <a:ext uri="{FF2B5EF4-FFF2-40B4-BE49-F238E27FC236}">
                  <a16:creationId xmlns:a16="http://schemas.microsoft.com/office/drawing/2014/main" id="{C32FB7F3-786F-4DDB-23AE-F046B4CBADCA}"/>
                </a:ext>
              </a:extLst>
            </p:cNvPr>
            <p:cNvGrpSpPr/>
            <p:nvPr/>
          </p:nvGrpSpPr>
          <p:grpSpPr>
            <a:xfrm>
              <a:off x="4883045" y="1614174"/>
              <a:ext cx="470825" cy="160105"/>
              <a:chOff x="4405973" y="1759946"/>
              <a:chExt cx="470825" cy="160105"/>
            </a:xfrm>
            <a:solidFill>
              <a:srgbClr val="000000"/>
            </a:solidFill>
          </p:grpSpPr>
          <p:sp>
            <p:nvSpPr>
              <p:cNvPr id="343" name="Freeform: Shape 191">
                <a:extLst>
                  <a:ext uri="{FF2B5EF4-FFF2-40B4-BE49-F238E27FC236}">
                    <a16:creationId xmlns:a16="http://schemas.microsoft.com/office/drawing/2014/main" id="{7506C72D-73BA-E844-F592-8F647BEECE17}"/>
                  </a:ext>
                </a:extLst>
              </p:cNvPr>
              <p:cNvSpPr/>
              <p:nvPr/>
            </p:nvSpPr>
            <p:spPr>
              <a:xfrm>
                <a:off x="4802715" y="1836626"/>
                <a:ext cx="74083" cy="21166"/>
              </a:xfrm>
              <a:custGeom>
                <a:avLst/>
                <a:gdLst>
                  <a:gd name="connsiteX0" fmla="*/ 74314 w 74083"/>
                  <a:gd name="connsiteY0" fmla="*/ 40 h 21166"/>
                  <a:gd name="connsiteX1" fmla="*/ 230 w 74083"/>
                  <a:gd name="connsiteY1" fmla="*/ 40 h 21166"/>
                </a:gdLst>
                <a:ahLst/>
                <a:cxnLst>
                  <a:cxn ang="0">
                    <a:pos x="connsiteX0" y="connsiteY0"/>
                  </a:cxn>
                  <a:cxn ang="0">
                    <a:pos x="connsiteX1" y="connsiteY1"/>
                  </a:cxn>
                </a:cxnLst>
                <a:rect l="l" t="t" r="r" b="b"/>
                <a:pathLst>
                  <a:path w="74083" h="21166">
                    <a:moveTo>
                      <a:pt x="74314" y="40"/>
                    </a:moveTo>
                    <a:lnTo>
                      <a:pt x="230" y="40"/>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44" name="Graphic 6">
                <a:extLst>
                  <a:ext uri="{FF2B5EF4-FFF2-40B4-BE49-F238E27FC236}">
                    <a16:creationId xmlns:a16="http://schemas.microsoft.com/office/drawing/2014/main" id="{9F0AB23F-4D0A-F75C-D51E-1801696EB829}"/>
                  </a:ext>
                </a:extLst>
              </p:cNvPr>
              <p:cNvGrpSpPr/>
              <p:nvPr/>
            </p:nvGrpSpPr>
            <p:grpSpPr>
              <a:xfrm>
                <a:off x="4405973" y="1759946"/>
                <a:ext cx="307784" cy="160105"/>
                <a:chOff x="4405973" y="1759946"/>
                <a:chExt cx="307784" cy="160105"/>
              </a:xfrm>
              <a:solidFill>
                <a:srgbClr val="000000"/>
              </a:solidFill>
            </p:grpSpPr>
            <p:sp>
              <p:nvSpPr>
                <p:cNvPr id="345" name="Freeform: Shape 193">
                  <a:extLst>
                    <a:ext uri="{FF2B5EF4-FFF2-40B4-BE49-F238E27FC236}">
                      <a16:creationId xmlns:a16="http://schemas.microsoft.com/office/drawing/2014/main" id="{B7E51684-CA6B-A77A-02F9-76765521F920}"/>
                    </a:ext>
                  </a:extLst>
                </p:cNvPr>
                <p:cNvSpPr/>
                <p:nvPr/>
              </p:nvSpPr>
              <p:spPr>
                <a:xfrm flipV="1">
                  <a:off x="4405973" y="1759946"/>
                  <a:ext cx="106660" cy="160105"/>
                </a:xfrm>
                <a:custGeom>
                  <a:avLst/>
                  <a:gdLst>
                    <a:gd name="connsiteX0" fmla="*/ 53492 w 106660"/>
                    <a:gd name="connsiteY0" fmla="*/ 143573 h 160105"/>
                    <a:gd name="connsiteX1" fmla="*/ 29250 w 106660"/>
                    <a:gd name="connsiteY1" fmla="*/ 127698 h 160105"/>
                    <a:gd name="connsiteX2" fmla="*/ 21147 w 106660"/>
                    <a:gd name="connsiteY2" fmla="*/ 80007 h 160105"/>
                    <a:gd name="connsiteX3" fmla="*/ 29250 w 106660"/>
                    <a:gd name="connsiteY3" fmla="*/ 32415 h 160105"/>
                    <a:gd name="connsiteX4" fmla="*/ 53492 w 106660"/>
                    <a:gd name="connsiteY4" fmla="*/ 16540 h 160105"/>
                    <a:gd name="connsiteX5" fmla="*/ 77834 w 106660"/>
                    <a:gd name="connsiteY5" fmla="*/ 32415 h 160105"/>
                    <a:gd name="connsiteX6" fmla="*/ 85970 w 106660"/>
                    <a:gd name="connsiteY6" fmla="*/ 80007 h 160105"/>
                    <a:gd name="connsiteX7" fmla="*/ 77834 w 106660"/>
                    <a:gd name="connsiteY7" fmla="*/ 127698 h 160105"/>
                    <a:gd name="connsiteX8" fmla="*/ 53492 w 106660"/>
                    <a:gd name="connsiteY8" fmla="*/ 143573 h 160105"/>
                    <a:gd name="connsiteX9" fmla="*/ 53492 w 106660"/>
                    <a:gd name="connsiteY9" fmla="*/ 160109 h 160105"/>
                    <a:gd name="connsiteX10" fmla="*/ 93147 w 106660"/>
                    <a:gd name="connsiteY10" fmla="*/ 139571 h 160105"/>
                    <a:gd name="connsiteX11" fmla="*/ 106839 w 106660"/>
                    <a:gd name="connsiteY11" fmla="*/ 80007 h 160105"/>
                    <a:gd name="connsiteX12" fmla="*/ 93147 w 106660"/>
                    <a:gd name="connsiteY12" fmla="*/ 20509 h 160105"/>
                    <a:gd name="connsiteX13" fmla="*/ 53492 w 106660"/>
                    <a:gd name="connsiteY13" fmla="*/ 3 h 160105"/>
                    <a:gd name="connsiteX14" fmla="*/ 13871 w 106660"/>
                    <a:gd name="connsiteY14" fmla="*/ 20509 h 160105"/>
                    <a:gd name="connsiteX15" fmla="*/ 179 w 106660"/>
                    <a:gd name="connsiteY15" fmla="*/ 80007 h 160105"/>
                    <a:gd name="connsiteX16" fmla="*/ 13871 w 106660"/>
                    <a:gd name="connsiteY16" fmla="*/ 139571 h 160105"/>
                    <a:gd name="connsiteX17" fmla="*/ 53492 w 106660"/>
                    <a:gd name="connsiteY17" fmla="*/ 16010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492" y="143573"/>
                      </a:moveTo>
                      <a:cubicBezTo>
                        <a:pt x="42755" y="143573"/>
                        <a:pt x="34674" y="138281"/>
                        <a:pt x="29250" y="127698"/>
                      </a:cubicBezTo>
                      <a:cubicBezTo>
                        <a:pt x="23848" y="117137"/>
                        <a:pt x="21147" y="101240"/>
                        <a:pt x="21147" y="80007"/>
                      </a:cubicBezTo>
                      <a:cubicBezTo>
                        <a:pt x="21147" y="58862"/>
                        <a:pt x="23848" y="42998"/>
                        <a:pt x="29250" y="32415"/>
                      </a:cubicBezTo>
                      <a:cubicBezTo>
                        <a:pt x="34674" y="21831"/>
                        <a:pt x="42755" y="16540"/>
                        <a:pt x="53492" y="16540"/>
                      </a:cubicBezTo>
                      <a:cubicBezTo>
                        <a:pt x="64318" y="16540"/>
                        <a:pt x="72432" y="21831"/>
                        <a:pt x="77834" y="32415"/>
                      </a:cubicBezTo>
                      <a:cubicBezTo>
                        <a:pt x="83258" y="42998"/>
                        <a:pt x="85970" y="58862"/>
                        <a:pt x="85970" y="80007"/>
                      </a:cubicBezTo>
                      <a:cubicBezTo>
                        <a:pt x="85970" y="101240"/>
                        <a:pt x="83258" y="117137"/>
                        <a:pt x="77834" y="127698"/>
                      </a:cubicBezTo>
                      <a:cubicBezTo>
                        <a:pt x="72432" y="138281"/>
                        <a:pt x="64318" y="143573"/>
                        <a:pt x="53492" y="143573"/>
                      </a:cubicBezTo>
                      <a:close/>
                      <a:moveTo>
                        <a:pt x="53492" y="160109"/>
                      </a:moveTo>
                      <a:cubicBezTo>
                        <a:pt x="70801" y="160109"/>
                        <a:pt x="84019" y="153263"/>
                        <a:pt x="93147" y="139571"/>
                      </a:cubicBezTo>
                      <a:cubicBezTo>
                        <a:pt x="102275" y="125901"/>
                        <a:pt x="106839" y="106046"/>
                        <a:pt x="106839" y="80007"/>
                      </a:cubicBezTo>
                      <a:cubicBezTo>
                        <a:pt x="106839" y="54033"/>
                        <a:pt x="102275" y="34201"/>
                        <a:pt x="93147" y="20509"/>
                      </a:cubicBezTo>
                      <a:cubicBezTo>
                        <a:pt x="84019" y="6838"/>
                        <a:pt x="70801" y="3"/>
                        <a:pt x="53492" y="3"/>
                      </a:cubicBezTo>
                      <a:cubicBezTo>
                        <a:pt x="36206" y="3"/>
                        <a:pt x="22999" y="6838"/>
                        <a:pt x="13871" y="20509"/>
                      </a:cubicBezTo>
                      <a:cubicBezTo>
                        <a:pt x="4743" y="34201"/>
                        <a:pt x="179" y="54033"/>
                        <a:pt x="179" y="80007"/>
                      </a:cubicBezTo>
                      <a:cubicBezTo>
                        <a:pt x="179" y="106046"/>
                        <a:pt x="4743" y="125901"/>
                        <a:pt x="13871" y="139571"/>
                      </a:cubicBezTo>
                      <a:cubicBezTo>
                        <a:pt x="22999" y="153263"/>
                        <a:pt x="36206" y="160109"/>
                        <a:pt x="53492" y="160109"/>
                      </a:cubicBezTo>
                      <a:close/>
                    </a:path>
                  </a:pathLst>
                </a:custGeom>
                <a:solidFill>
                  <a:srgbClr val="000000"/>
                </a:solidFill>
                <a:ln w="2115" cap="flat">
                  <a:noFill/>
                  <a:prstDash val="solid"/>
                  <a:round/>
                </a:ln>
              </p:spPr>
              <p:txBody>
                <a:bodyPr rtlCol="0" anchor="ctr"/>
                <a:lstStyle/>
                <a:p>
                  <a:endParaRPr lang="en-US" sz="1200"/>
                </a:p>
              </p:txBody>
            </p:sp>
            <p:sp>
              <p:nvSpPr>
                <p:cNvPr id="346" name="Freeform: Shape 194">
                  <a:extLst>
                    <a:ext uri="{FF2B5EF4-FFF2-40B4-BE49-F238E27FC236}">
                      <a16:creationId xmlns:a16="http://schemas.microsoft.com/office/drawing/2014/main" id="{F6DCA0DA-72D8-0EC2-8D95-4357157BC8D4}"/>
                    </a:ext>
                  </a:extLst>
                </p:cNvPr>
                <p:cNvSpPr/>
                <p:nvPr/>
              </p:nvSpPr>
              <p:spPr>
                <a:xfrm flipV="1">
                  <a:off x="4549307" y="1890782"/>
                  <a:ext cx="21828" cy="26259"/>
                </a:xfrm>
                <a:custGeom>
                  <a:avLst/>
                  <a:gdLst>
                    <a:gd name="connsiteX0" fmla="*/ 200 w 21828"/>
                    <a:gd name="connsiteY0" fmla="*/ 26296 h 26259"/>
                    <a:gd name="connsiteX1" fmla="*/ 22028 w 21828"/>
                    <a:gd name="connsiteY1" fmla="*/ 26296 h 26259"/>
                    <a:gd name="connsiteX2" fmla="*/ 22028 w 21828"/>
                    <a:gd name="connsiteY2" fmla="*/ 37 h 26259"/>
                    <a:gd name="connsiteX3" fmla="*/ 200 w 21828"/>
                    <a:gd name="connsiteY3" fmla="*/ 37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296"/>
                      </a:moveTo>
                      <a:lnTo>
                        <a:pt x="22028" y="26296"/>
                      </a:lnTo>
                      <a:lnTo>
                        <a:pt x="22028" y="37"/>
                      </a:lnTo>
                      <a:lnTo>
                        <a:pt x="200" y="37"/>
                      </a:lnTo>
                      <a:close/>
                    </a:path>
                  </a:pathLst>
                </a:custGeom>
                <a:solidFill>
                  <a:srgbClr val="000000"/>
                </a:solidFill>
                <a:ln w="2115" cap="flat">
                  <a:noFill/>
                  <a:prstDash val="solid"/>
                  <a:round/>
                </a:ln>
              </p:spPr>
              <p:txBody>
                <a:bodyPr rtlCol="0" anchor="ctr"/>
                <a:lstStyle/>
                <a:p>
                  <a:endParaRPr lang="en-US" sz="1200"/>
                </a:p>
              </p:txBody>
            </p:sp>
            <p:sp>
              <p:nvSpPr>
                <p:cNvPr id="347" name="Freeform: Shape 195">
                  <a:extLst>
                    <a:ext uri="{FF2B5EF4-FFF2-40B4-BE49-F238E27FC236}">
                      <a16:creationId xmlns:a16="http://schemas.microsoft.com/office/drawing/2014/main" id="{9F9225E9-DFE9-AADD-A9E5-BB2CB6D66AF9}"/>
                    </a:ext>
                  </a:extLst>
                </p:cNvPr>
                <p:cNvSpPr/>
                <p:nvPr/>
              </p:nvSpPr>
              <p:spPr>
                <a:xfrm flipV="1">
                  <a:off x="4607296" y="1759946"/>
                  <a:ext cx="106461" cy="160105"/>
                </a:xfrm>
                <a:custGeom>
                  <a:avLst/>
                  <a:gdLst>
                    <a:gd name="connsiteX0" fmla="*/ 10111 w 106461"/>
                    <a:gd name="connsiteY0" fmla="*/ 6221 h 160105"/>
                    <a:gd name="connsiteX1" fmla="*/ 10111 w 106461"/>
                    <a:gd name="connsiteY1" fmla="*/ 25238 h 160105"/>
                    <a:gd name="connsiteX2" fmla="*/ 26019 w 106461"/>
                    <a:gd name="connsiteY2" fmla="*/ 19549 h 160105"/>
                    <a:gd name="connsiteX3" fmla="*/ 41861 w 106461"/>
                    <a:gd name="connsiteY3" fmla="*/ 17598 h 160105"/>
                    <a:gd name="connsiteX4" fmla="*/ 73412 w 106461"/>
                    <a:gd name="connsiteY4" fmla="*/ 31489 h 160105"/>
                    <a:gd name="connsiteX5" fmla="*/ 85881 w 106461"/>
                    <a:gd name="connsiteY5" fmla="*/ 73723 h 160105"/>
                    <a:gd name="connsiteX6" fmla="*/ 70667 w 106461"/>
                    <a:gd name="connsiteY6" fmla="*/ 60064 h 160105"/>
                    <a:gd name="connsiteX7" fmla="*/ 50327 w 106461"/>
                    <a:gd name="connsiteY7" fmla="*/ 55301 h 160105"/>
                    <a:gd name="connsiteX8" fmla="*/ 13682 w 106461"/>
                    <a:gd name="connsiteY8" fmla="*/ 69291 h 160105"/>
                    <a:gd name="connsiteX9" fmla="*/ 189 w 106461"/>
                    <a:gd name="connsiteY9" fmla="*/ 107623 h 160105"/>
                    <a:gd name="connsiteX10" fmla="*/ 14245 w 106461"/>
                    <a:gd name="connsiteY10" fmla="*/ 145723 h 160105"/>
                    <a:gd name="connsiteX11" fmla="*/ 51650 w 106461"/>
                    <a:gd name="connsiteY11" fmla="*/ 160109 h 160105"/>
                    <a:gd name="connsiteX12" fmla="*/ 92528 w 106461"/>
                    <a:gd name="connsiteY12" fmla="*/ 139571 h 160105"/>
                    <a:gd name="connsiteX13" fmla="*/ 106650 w 106461"/>
                    <a:gd name="connsiteY13" fmla="*/ 80007 h 160105"/>
                    <a:gd name="connsiteX14" fmla="*/ 89320 w 106461"/>
                    <a:gd name="connsiteY14" fmla="*/ 21765 h 160105"/>
                    <a:gd name="connsiteX15" fmla="*/ 42787 w 106461"/>
                    <a:gd name="connsiteY15" fmla="*/ 3 h 160105"/>
                    <a:gd name="connsiteX16" fmla="*/ 26846 w 106461"/>
                    <a:gd name="connsiteY16" fmla="*/ 1558 h 160105"/>
                    <a:gd name="connsiteX17" fmla="*/ 10111 w 106461"/>
                    <a:gd name="connsiteY17" fmla="*/ 6221 h 160105"/>
                    <a:gd name="connsiteX18" fmla="*/ 51650 w 106461"/>
                    <a:gd name="connsiteY18" fmla="*/ 71639 h 160105"/>
                    <a:gd name="connsiteX19" fmla="*/ 73908 w 106461"/>
                    <a:gd name="connsiteY19" fmla="*/ 81230 h 160105"/>
                    <a:gd name="connsiteX20" fmla="*/ 82143 w 106461"/>
                    <a:gd name="connsiteY20" fmla="*/ 107623 h 160105"/>
                    <a:gd name="connsiteX21" fmla="*/ 73908 w 106461"/>
                    <a:gd name="connsiteY21" fmla="*/ 133916 h 160105"/>
                    <a:gd name="connsiteX22" fmla="*/ 51650 w 106461"/>
                    <a:gd name="connsiteY22" fmla="*/ 143573 h 160105"/>
                    <a:gd name="connsiteX23" fmla="*/ 29392 w 106461"/>
                    <a:gd name="connsiteY23" fmla="*/ 133916 h 160105"/>
                    <a:gd name="connsiteX24" fmla="*/ 21190 w 106461"/>
                    <a:gd name="connsiteY24" fmla="*/ 107623 h 160105"/>
                    <a:gd name="connsiteX25" fmla="*/ 29392 w 106461"/>
                    <a:gd name="connsiteY25" fmla="*/ 81230 h 160105"/>
                    <a:gd name="connsiteX26" fmla="*/ 51650 w 106461"/>
                    <a:gd name="connsiteY26" fmla="*/ 7163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461" h="160105">
                      <a:moveTo>
                        <a:pt x="10111" y="6221"/>
                      </a:moveTo>
                      <a:lnTo>
                        <a:pt x="10111" y="25238"/>
                      </a:lnTo>
                      <a:cubicBezTo>
                        <a:pt x="15358" y="22747"/>
                        <a:pt x="20661" y="20850"/>
                        <a:pt x="26019" y="19549"/>
                      </a:cubicBezTo>
                      <a:cubicBezTo>
                        <a:pt x="31399" y="18249"/>
                        <a:pt x="36679" y="17598"/>
                        <a:pt x="41861" y="17598"/>
                      </a:cubicBezTo>
                      <a:cubicBezTo>
                        <a:pt x="55641" y="17598"/>
                        <a:pt x="66158" y="22228"/>
                        <a:pt x="73412" y="31489"/>
                      </a:cubicBezTo>
                      <a:cubicBezTo>
                        <a:pt x="80688" y="40749"/>
                        <a:pt x="84844" y="54827"/>
                        <a:pt x="85881" y="73723"/>
                      </a:cubicBezTo>
                      <a:cubicBezTo>
                        <a:pt x="81890" y="67792"/>
                        <a:pt x="76819" y="63239"/>
                        <a:pt x="70667" y="60064"/>
                      </a:cubicBezTo>
                      <a:cubicBezTo>
                        <a:pt x="64538" y="56889"/>
                        <a:pt x="57758" y="55301"/>
                        <a:pt x="50327" y="55301"/>
                      </a:cubicBezTo>
                      <a:cubicBezTo>
                        <a:pt x="34893" y="55301"/>
                        <a:pt x="22678" y="59965"/>
                        <a:pt x="13682" y="69291"/>
                      </a:cubicBezTo>
                      <a:cubicBezTo>
                        <a:pt x="4687" y="78640"/>
                        <a:pt x="189" y="91417"/>
                        <a:pt x="189" y="107623"/>
                      </a:cubicBezTo>
                      <a:cubicBezTo>
                        <a:pt x="189" y="123454"/>
                        <a:pt x="4874" y="136154"/>
                        <a:pt x="14245" y="145723"/>
                      </a:cubicBezTo>
                      <a:cubicBezTo>
                        <a:pt x="23615" y="155314"/>
                        <a:pt x="36084" y="160109"/>
                        <a:pt x="51650" y="160109"/>
                      </a:cubicBezTo>
                      <a:cubicBezTo>
                        <a:pt x="69510" y="160109"/>
                        <a:pt x="83136" y="153263"/>
                        <a:pt x="92528" y="139571"/>
                      </a:cubicBezTo>
                      <a:cubicBezTo>
                        <a:pt x="101943" y="125901"/>
                        <a:pt x="106650" y="106046"/>
                        <a:pt x="106650" y="80007"/>
                      </a:cubicBezTo>
                      <a:cubicBezTo>
                        <a:pt x="106650" y="55687"/>
                        <a:pt x="100874" y="36273"/>
                        <a:pt x="89320" y="21765"/>
                      </a:cubicBezTo>
                      <a:cubicBezTo>
                        <a:pt x="77789" y="7257"/>
                        <a:pt x="62278" y="3"/>
                        <a:pt x="42787" y="3"/>
                      </a:cubicBezTo>
                      <a:cubicBezTo>
                        <a:pt x="37539" y="3"/>
                        <a:pt x="32225" y="522"/>
                        <a:pt x="26846" y="1558"/>
                      </a:cubicBezTo>
                      <a:cubicBezTo>
                        <a:pt x="21488" y="2594"/>
                        <a:pt x="15909" y="4149"/>
                        <a:pt x="10111" y="6221"/>
                      </a:cubicBezTo>
                      <a:close/>
                      <a:moveTo>
                        <a:pt x="51650" y="71639"/>
                      </a:moveTo>
                      <a:cubicBezTo>
                        <a:pt x="61021" y="71639"/>
                        <a:pt x="68440" y="74836"/>
                        <a:pt x="73908" y="81230"/>
                      </a:cubicBezTo>
                      <a:cubicBezTo>
                        <a:pt x="79398" y="87647"/>
                        <a:pt x="82143" y="96444"/>
                        <a:pt x="82143" y="107623"/>
                      </a:cubicBezTo>
                      <a:cubicBezTo>
                        <a:pt x="82143" y="118713"/>
                        <a:pt x="79398" y="127477"/>
                        <a:pt x="73908" y="133916"/>
                      </a:cubicBezTo>
                      <a:cubicBezTo>
                        <a:pt x="68440" y="140354"/>
                        <a:pt x="61021" y="143573"/>
                        <a:pt x="51650" y="143573"/>
                      </a:cubicBezTo>
                      <a:cubicBezTo>
                        <a:pt x="42280" y="143573"/>
                        <a:pt x="34860" y="140354"/>
                        <a:pt x="29392" y="133916"/>
                      </a:cubicBezTo>
                      <a:cubicBezTo>
                        <a:pt x="23924" y="127477"/>
                        <a:pt x="21190" y="118713"/>
                        <a:pt x="21190" y="107623"/>
                      </a:cubicBezTo>
                      <a:cubicBezTo>
                        <a:pt x="21190" y="96444"/>
                        <a:pt x="23924" y="87647"/>
                        <a:pt x="29392" y="81230"/>
                      </a:cubicBezTo>
                      <a:cubicBezTo>
                        <a:pt x="34860" y="74836"/>
                        <a:pt x="42280" y="71639"/>
                        <a:pt x="51650" y="71639"/>
                      </a:cubicBezTo>
                      <a:close/>
                    </a:path>
                  </a:pathLst>
                </a:custGeom>
                <a:solidFill>
                  <a:srgbClr val="000000"/>
                </a:solidFill>
                <a:ln w="2115" cap="flat">
                  <a:noFill/>
                  <a:prstDash val="solid"/>
                  <a:round/>
                </a:ln>
              </p:spPr>
              <p:txBody>
                <a:bodyPr rtlCol="0" anchor="ctr"/>
                <a:lstStyle/>
                <a:p>
                  <a:endParaRPr lang="en-US" sz="1200"/>
                </a:p>
              </p:txBody>
            </p:sp>
          </p:grpSp>
        </p:grpSp>
        <p:grpSp>
          <p:nvGrpSpPr>
            <p:cNvPr id="348" name="Graphic 6">
              <a:extLst>
                <a:ext uri="{FF2B5EF4-FFF2-40B4-BE49-F238E27FC236}">
                  <a16:creationId xmlns:a16="http://schemas.microsoft.com/office/drawing/2014/main" id="{A6DB2391-1D27-D078-A398-CBC60015DCCB}"/>
                </a:ext>
              </a:extLst>
            </p:cNvPr>
            <p:cNvGrpSpPr/>
            <p:nvPr/>
          </p:nvGrpSpPr>
          <p:grpSpPr>
            <a:xfrm>
              <a:off x="4892338" y="1004574"/>
              <a:ext cx="461532" cy="160105"/>
              <a:chOff x="4415266" y="1150346"/>
              <a:chExt cx="461532" cy="160105"/>
            </a:xfrm>
            <a:solidFill>
              <a:srgbClr val="000000"/>
            </a:solidFill>
          </p:grpSpPr>
          <p:sp>
            <p:nvSpPr>
              <p:cNvPr id="349" name="Freeform: Shape 197">
                <a:extLst>
                  <a:ext uri="{FF2B5EF4-FFF2-40B4-BE49-F238E27FC236}">
                    <a16:creationId xmlns:a16="http://schemas.microsoft.com/office/drawing/2014/main" id="{7D98F048-94BE-E4B1-E19F-8EE19D6C2688}"/>
                  </a:ext>
                </a:extLst>
              </p:cNvPr>
              <p:cNvSpPr/>
              <p:nvPr/>
            </p:nvSpPr>
            <p:spPr>
              <a:xfrm>
                <a:off x="4802715" y="1227026"/>
                <a:ext cx="74083" cy="21166"/>
              </a:xfrm>
              <a:custGeom>
                <a:avLst/>
                <a:gdLst>
                  <a:gd name="connsiteX0" fmla="*/ 74314 w 74083"/>
                  <a:gd name="connsiteY0" fmla="*/ 11 h 21166"/>
                  <a:gd name="connsiteX1" fmla="*/ 230 w 74083"/>
                  <a:gd name="connsiteY1" fmla="*/ 11 h 21166"/>
                </a:gdLst>
                <a:ahLst/>
                <a:cxnLst>
                  <a:cxn ang="0">
                    <a:pos x="connsiteX0" y="connsiteY0"/>
                  </a:cxn>
                  <a:cxn ang="0">
                    <a:pos x="connsiteX1" y="connsiteY1"/>
                  </a:cxn>
                </a:cxnLst>
                <a:rect l="l" t="t" r="r" b="b"/>
                <a:pathLst>
                  <a:path w="74083" h="21166">
                    <a:moveTo>
                      <a:pt x="74314" y="11"/>
                    </a:moveTo>
                    <a:lnTo>
                      <a:pt x="230" y="11"/>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350" name="Graphic 6">
                <a:extLst>
                  <a:ext uri="{FF2B5EF4-FFF2-40B4-BE49-F238E27FC236}">
                    <a16:creationId xmlns:a16="http://schemas.microsoft.com/office/drawing/2014/main" id="{18A55499-10D6-72CF-FC7A-920FF0830725}"/>
                  </a:ext>
                </a:extLst>
              </p:cNvPr>
              <p:cNvGrpSpPr/>
              <p:nvPr/>
            </p:nvGrpSpPr>
            <p:grpSpPr>
              <a:xfrm>
                <a:off x="4415266" y="1150346"/>
                <a:ext cx="299318" cy="160105"/>
                <a:chOff x="4415266" y="1150346"/>
                <a:chExt cx="299318" cy="160105"/>
              </a:xfrm>
              <a:solidFill>
                <a:srgbClr val="000000"/>
              </a:solidFill>
            </p:grpSpPr>
            <p:sp>
              <p:nvSpPr>
                <p:cNvPr id="351" name="Freeform: Shape 199">
                  <a:extLst>
                    <a:ext uri="{FF2B5EF4-FFF2-40B4-BE49-F238E27FC236}">
                      <a16:creationId xmlns:a16="http://schemas.microsoft.com/office/drawing/2014/main" id="{9A1CE971-AB92-1E44-1924-A95C02C041A3}"/>
                    </a:ext>
                  </a:extLst>
                </p:cNvPr>
                <p:cNvSpPr/>
                <p:nvPr/>
              </p:nvSpPr>
              <p:spPr>
                <a:xfrm flipV="1">
                  <a:off x="4415266" y="1153124"/>
                  <a:ext cx="91876" cy="154318"/>
                </a:xfrm>
                <a:custGeom>
                  <a:avLst/>
                  <a:gdLst>
                    <a:gd name="connsiteX0" fmla="*/ 3188 w 91876"/>
                    <a:gd name="connsiteY0" fmla="*/ 17536 h 154318"/>
                    <a:gd name="connsiteX1" fmla="*/ 37286 w 91876"/>
                    <a:gd name="connsiteY1" fmla="*/ 17536 h 154318"/>
                    <a:gd name="connsiteX2" fmla="*/ 37286 w 91876"/>
                    <a:gd name="connsiteY2" fmla="*/ 135276 h 154318"/>
                    <a:gd name="connsiteX3" fmla="*/ 178 w 91876"/>
                    <a:gd name="connsiteY3" fmla="*/ 127834 h 154318"/>
                    <a:gd name="connsiteX4" fmla="*/ 178 w 91876"/>
                    <a:gd name="connsiteY4" fmla="*/ 146851 h 154318"/>
                    <a:gd name="connsiteX5" fmla="*/ 37087 w 91876"/>
                    <a:gd name="connsiteY5" fmla="*/ 154293 h 154318"/>
                    <a:gd name="connsiteX6" fmla="*/ 57956 w 91876"/>
                    <a:gd name="connsiteY6" fmla="*/ 154293 h 154318"/>
                    <a:gd name="connsiteX7" fmla="*/ 57956 w 91876"/>
                    <a:gd name="connsiteY7" fmla="*/ 17536 h 154318"/>
                    <a:gd name="connsiteX8" fmla="*/ 92055 w 91876"/>
                    <a:gd name="connsiteY8" fmla="*/ 17536 h 154318"/>
                    <a:gd name="connsiteX9" fmla="*/ 92055 w 91876"/>
                    <a:gd name="connsiteY9" fmla="*/ -25 h 154318"/>
                    <a:gd name="connsiteX10" fmla="*/ 3188 w 91876"/>
                    <a:gd name="connsiteY10" fmla="*/ -25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6" h="154318">
                      <a:moveTo>
                        <a:pt x="3188" y="17536"/>
                      </a:moveTo>
                      <a:lnTo>
                        <a:pt x="37286" y="17536"/>
                      </a:lnTo>
                      <a:lnTo>
                        <a:pt x="37286" y="135276"/>
                      </a:lnTo>
                      <a:lnTo>
                        <a:pt x="178" y="127834"/>
                      </a:lnTo>
                      <a:lnTo>
                        <a:pt x="178" y="146851"/>
                      </a:lnTo>
                      <a:lnTo>
                        <a:pt x="37087" y="154293"/>
                      </a:lnTo>
                      <a:lnTo>
                        <a:pt x="57956" y="154293"/>
                      </a:lnTo>
                      <a:lnTo>
                        <a:pt x="57956" y="17536"/>
                      </a:lnTo>
                      <a:lnTo>
                        <a:pt x="92055" y="17536"/>
                      </a:lnTo>
                      <a:lnTo>
                        <a:pt x="92055" y="-25"/>
                      </a:lnTo>
                      <a:lnTo>
                        <a:pt x="3188" y="-25"/>
                      </a:lnTo>
                      <a:close/>
                    </a:path>
                  </a:pathLst>
                </a:custGeom>
                <a:solidFill>
                  <a:srgbClr val="000000"/>
                </a:solidFill>
                <a:ln w="2115" cap="flat">
                  <a:noFill/>
                  <a:prstDash val="solid"/>
                  <a:round/>
                </a:ln>
              </p:spPr>
              <p:txBody>
                <a:bodyPr rtlCol="0" anchor="ctr"/>
                <a:lstStyle/>
                <a:p>
                  <a:endParaRPr lang="en-US" sz="1200"/>
                </a:p>
              </p:txBody>
            </p:sp>
            <p:sp>
              <p:nvSpPr>
                <p:cNvPr id="352" name="Freeform: Shape 200">
                  <a:extLst>
                    <a:ext uri="{FF2B5EF4-FFF2-40B4-BE49-F238E27FC236}">
                      <a16:creationId xmlns:a16="http://schemas.microsoft.com/office/drawing/2014/main" id="{DAC5C225-9E37-CC91-ECF3-AAD23D68C35E}"/>
                    </a:ext>
                  </a:extLst>
                </p:cNvPr>
                <p:cNvSpPr/>
                <p:nvPr/>
              </p:nvSpPr>
              <p:spPr>
                <a:xfrm flipV="1">
                  <a:off x="4549307" y="1281182"/>
                  <a:ext cx="21828" cy="26259"/>
                </a:xfrm>
                <a:custGeom>
                  <a:avLst/>
                  <a:gdLst>
                    <a:gd name="connsiteX0" fmla="*/ 200 w 21828"/>
                    <a:gd name="connsiteY0" fmla="*/ 26268 h 26259"/>
                    <a:gd name="connsiteX1" fmla="*/ 22028 w 21828"/>
                    <a:gd name="connsiteY1" fmla="*/ 26268 h 26259"/>
                    <a:gd name="connsiteX2" fmla="*/ 22028 w 21828"/>
                    <a:gd name="connsiteY2" fmla="*/ 8 h 26259"/>
                    <a:gd name="connsiteX3" fmla="*/ 200 w 21828"/>
                    <a:gd name="connsiteY3" fmla="*/ 8 h 26259"/>
                  </a:gdLst>
                  <a:ahLst/>
                  <a:cxnLst>
                    <a:cxn ang="0">
                      <a:pos x="connsiteX0" y="connsiteY0"/>
                    </a:cxn>
                    <a:cxn ang="0">
                      <a:pos x="connsiteX1" y="connsiteY1"/>
                    </a:cxn>
                    <a:cxn ang="0">
                      <a:pos x="connsiteX2" y="connsiteY2"/>
                    </a:cxn>
                    <a:cxn ang="0">
                      <a:pos x="connsiteX3" y="connsiteY3"/>
                    </a:cxn>
                  </a:cxnLst>
                  <a:rect l="l" t="t" r="r" b="b"/>
                  <a:pathLst>
                    <a:path w="21828" h="26259">
                      <a:moveTo>
                        <a:pt x="200" y="26268"/>
                      </a:moveTo>
                      <a:lnTo>
                        <a:pt x="22028" y="26268"/>
                      </a:lnTo>
                      <a:lnTo>
                        <a:pt x="22028" y="8"/>
                      </a:lnTo>
                      <a:lnTo>
                        <a:pt x="200" y="8"/>
                      </a:lnTo>
                      <a:close/>
                    </a:path>
                  </a:pathLst>
                </a:custGeom>
                <a:solidFill>
                  <a:srgbClr val="000000"/>
                </a:solidFill>
                <a:ln w="2115" cap="flat">
                  <a:noFill/>
                  <a:prstDash val="solid"/>
                  <a:round/>
                </a:ln>
              </p:spPr>
              <p:txBody>
                <a:bodyPr rtlCol="0" anchor="ctr"/>
                <a:lstStyle/>
                <a:p>
                  <a:endParaRPr lang="en-US" sz="1200"/>
                </a:p>
              </p:txBody>
            </p:sp>
            <p:sp>
              <p:nvSpPr>
                <p:cNvPr id="353" name="Freeform: Shape 201">
                  <a:extLst>
                    <a:ext uri="{FF2B5EF4-FFF2-40B4-BE49-F238E27FC236}">
                      <a16:creationId xmlns:a16="http://schemas.microsoft.com/office/drawing/2014/main" id="{39D1F3A9-9949-548B-B654-DC563F23AE23}"/>
                    </a:ext>
                  </a:extLst>
                </p:cNvPr>
                <p:cNvSpPr/>
                <p:nvPr/>
              </p:nvSpPr>
              <p:spPr>
                <a:xfrm flipV="1">
                  <a:off x="4607924" y="1150346"/>
                  <a:ext cx="106660" cy="160105"/>
                </a:xfrm>
                <a:custGeom>
                  <a:avLst/>
                  <a:gdLst>
                    <a:gd name="connsiteX0" fmla="*/ 53502 w 106660"/>
                    <a:gd name="connsiteY0" fmla="*/ 143544 h 160105"/>
                    <a:gd name="connsiteX1" fmla="*/ 29260 w 106660"/>
                    <a:gd name="connsiteY1" fmla="*/ 127669 h 160105"/>
                    <a:gd name="connsiteX2" fmla="*/ 21157 w 106660"/>
                    <a:gd name="connsiteY2" fmla="*/ 79978 h 160105"/>
                    <a:gd name="connsiteX3" fmla="*/ 29260 w 106660"/>
                    <a:gd name="connsiteY3" fmla="*/ 32386 h 160105"/>
                    <a:gd name="connsiteX4" fmla="*/ 53502 w 106660"/>
                    <a:gd name="connsiteY4" fmla="*/ 16511 h 160105"/>
                    <a:gd name="connsiteX5" fmla="*/ 77844 w 106660"/>
                    <a:gd name="connsiteY5" fmla="*/ 32386 h 160105"/>
                    <a:gd name="connsiteX6" fmla="*/ 85980 w 106660"/>
                    <a:gd name="connsiteY6" fmla="*/ 79978 h 160105"/>
                    <a:gd name="connsiteX7" fmla="*/ 77844 w 106660"/>
                    <a:gd name="connsiteY7" fmla="*/ 127669 h 160105"/>
                    <a:gd name="connsiteX8" fmla="*/ 53502 w 106660"/>
                    <a:gd name="connsiteY8" fmla="*/ 143544 h 160105"/>
                    <a:gd name="connsiteX9" fmla="*/ 53502 w 106660"/>
                    <a:gd name="connsiteY9" fmla="*/ 160081 h 160105"/>
                    <a:gd name="connsiteX10" fmla="*/ 93156 w 106660"/>
                    <a:gd name="connsiteY10" fmla="*/ 139542 h 160105"/>
                    <a:gd name="connsiteX11" fmla="*/ 106849 w 106660"/>
                    <a:gd name="connsiteY11" fmla="*/ 79978 h 160105"/>
                    <a:gd name="connsiteX12" fmla="*/ 93156 w 106660"/>
                    <a:gd name="connsiteY12" fmla="*/ 20480 h 160105"/>
                    <a:gd name="connsiteX13" fmla="*/ 53502 w 106660"/>
                    <a:gd name="connsiteY13" fmla="*/ -25 h 160105"/>
                    <a:gd name="connsiteX14" fmla="*/ 13881 w 106660"/>
                    <a:gd name="connsiteY14" fmla="*/ 20480 h 160105"/>
                    <a:gd name="connsiteX15" fmla="*/ 188 w 106660"/>
                    <a:gd name="connsiteY15" fmla="*/ 79978 h 160105"/>
                    <a:gd name="connsiteX16" fmla="*/ 13881 w 106660"/>
                    <a:gd name="connsiteY16" fmla="*/ 139542 h 160105"/>
                    <a:gd name="connsiteX17" fmla="*/ 53502 w 106660"/>
                    <a:gd name="connsiteY17" fmla="*/ 160081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502" y="143544"/>
                      </a:moveTo>
                      <a:cubicBezTo>
                        <a:pt x="42764" y="143544"/>
                        <a:pt x="34683" y="138252"/>
                        <a:pt x="29260" y="127669"/>
                      </a:cubicBezTo>
                      <a:cubicBezTo>
                        <a:pt x="23858" y="117108"/>
                        <a:pt x="21157" y="101211"/>
                        <a:pt x="21157" y="79978"/>
                      </a:cubicBezTo>
                      <a:cubicBezTo>
                        <a:pt x="21157" y="58833"/>
                        <a:pt x="23858" y="42969"/>
                        <a:pt x="29260" y="32386"/>
                      </a:cubicBezTo>
                      <a:cubicBezTo>
                        <a:pt x="34683" y="21803"/>
                        <a:pt x="42764" y="16511"/>
                        <a:pt x="53502" y="16511"/>
                      </a:cubicBezTo>
                      <a:cubicBezTo>
                        <a:pt x="64328" y="16511"/>
                        <a:pt x="72442" y="21803"/>
                        <a:pt x="77844" y="32386"/>
                      </a:cubicBezTo>
                      <a:cubicBezTo>
                        <a:pt x="83268" y="42969"/>
                        <a:pt x="85980" y="58833"/>
                        <a:pt x="85980" y="79978"/>
                      </a:cubicBezTo>
                      <a:cubicBezTo>
                        <a:pt x="85980" y="101211"/>
                        <a:pt x="83268" y="117108"/>
                        <a:pt x="77844" y="127669"/>
                      </a:cubicBezTo>
                      <a:cubicBezTo>
                        <a:pt x="72442" y="138252"/>
                        <a:pt x="64328" y="143544"/>
                        <a:pt x="53502" y="143544"/>
                      </a:cubicBezTo>
                      <a:close/>
                      <a:moveTo>
                        <a:pt x="53502" y="160081"/>
                      </a:moveTo>
                      <a:cubicBezTo>
                        <a:pt x="70810" y="160081"/>
                        <a:pt x="84028" y="153234"/>
                        <a:pt x="93156" y="139542"/>
                      </a:cubicBezTo>
                      <a:cubicBezTo>
                        <a:pt x="102285" y="125872"/>
                        <a:pt x="106849" y="106017"/>
                        <a:pt x="106849" y="79978"/>
                      </a:cubicBezTo>
                      <a:cubicBezTo>
                        <a:pt x="106849" y="54005"/>
                        <a:pt x="102285" y="34172"/>
                        <a:pt x="93156" y="20480"/>
                      </a:cubicBezTo>
                      <a:cubicBezTo>
                        <a:pt x="84028" y="6810"/>
                        <a:pt x="70810" y="-25"/>
                        <a:pt x="53502" y="-25"/>
                      </a:cubicBezTo>
                      <a:cubicBezTo>
                        <a:pt x="36216" y="-25"/>
                        <a:pt x="23009" y="6810"/>
                        <a:pt x="13881" y="20480"/>
                      </a:cubicBezTo>
                      <a:cubicBezTo>
                        <a:pt x="4752" y="34172"/>
                        <a:pt x="188" y="54005"/>
                        <a:pt x="188" y="79978"/>
                      </a:cubicBezTo>
                      <a:cubicBezTo>
                        <a:pt x="188" y="106017"/>
                        <a:pt x="4752" y="125872"/>
                        <a:pt x="13881" y="139542"/>
                      </a:cubicBezTo>
                      <a:cubicBezTo>
                        <a:pt x="23009" y="153234"/>
                        <a:pt x="36216" y="160081"/>
                        <a:pt x="53502" y="160081"/>
                      </a:cubicBezTo>
                      <a:close/>
                    </a:path>
                  </a:pathLst>
                </a:custGeom>
                <a:solidFill>
                  <a:srgbClr val="000000"/>
                </a:solidFill>
                <a:ln w="2115" cap="flat">
                  <a:noFill/>
                  <a:prstDash val="solid"/>
                  <a:round/>
                </a:ln>
              </p:spPr>
              <p:txBody>
                <a:bodyPr rtlCol="0" anchor="ctr"/>
                <a:lstStyle/>
                <a:p>
                  <a:endParaRPr lang="en-US" sz="1200"/>
                </a:p>
              </p:txBody>
            </p:sp>
          </p:grpSp>
        </p:grpSp>
        <p:grpSp>
          <p:nvGrpSpPr>
            <p:cNvPr id="354" name="Graphic 6">
              <a:extLst>
                <a:ext uri="{FF2B5EF4-FFF2-40B4-BE49-F238E27FC236}">
                  <a16:creationId xmlns:a16="http://schemas.microsoft.com/office/drawing/2014/main" id="{4051EAAB-FE3D-80A2-B648-D262E7F025EE}"/>
                </a:ext>
              </a:extLst>
            </p:cNvPr>
            <p:cNvGrpSpPr/>
            <p:nvPr/>
          </p:nvGrpSpPr>
          <p:grpSpPr>
            <a:xfrm>
              <a:off x="4579567" y="2002991"/>
              <a:ext cx="182000" cy="1808481"/>
              <a:chOff x="4102495" y="2148763"/>
              <a:chExt cx="182000" cy="1808481"/>
            </a:xfrm>
            <a:solidFill>
              <a:srgbClr val="000000"/>
            </a:solidFill>
          </p:grpSpPr>
          <p:sp>
            <p:nvSpPr>
              <p:cNvPr id="355" name="Freeform: Shape 203">
                <a:extLst>
                  <a:ext uri="{FF2B5EF4-FFF2-40B4-BE49-F238E27FC236}">
                    <a16:creationId xmlns:a16="http://schemas.microsoft.com/office/drawing/2014/main" id="{12EE51E1-4B65-5855-40A3-7890DCFF416E}"/>
                  </a:ext>
                </a:extLst>
              </p:cNvPr>
              <p:cNvSpPr/>
              <p:nvPr/>
            </p:nvSpPr>
            <p:spPr>
              <a:xfrm rot="-5400000" flipV="1">
                <a:off x="4155578" y="3849493"/>
                <a:ext cx="96969" cy="118533"/>
              </a:xfrm>
              <a:custGeom>
                <a:avLst/>
                <a:gdLst>
                  <a:gd name="connsiteX0" fmla="*/ 97136 w 96969"/>
                  <a:gd name="connsiteY0" fmla="*/ 69993 h 118533"/>
                  <a:gd name="connsiteX1" fmla="*/ 97136 w 96969"/>
                  <a:gd name="connsiteY1" fmla="*/ 109 h 118533"/>
                  <a:gd name="connsiteX2" fmla="*/ 78119 w 96969"/>
                  <a:gd name="connsiteY2" fmla="*/ 109 h 118533"/>
                  <a:gd name="connsiteX3" fmla="*/ 78119 w 96969"/>
                  <a:gd name="connsiteY3" fmla="*/ 69364 h 118533"/>
                  <a:gd name="connsiteX4" fmla="*/ 71703 w 96969"/>
                  <a:gd name="connsiteY4" fmla="*/ 93937 h 118533"/>
                  <a:gd name="connsiteX5" fmla="*/ 52488 w 96969"/>
                  <a:gd name="connsiteY5" fmla="*/ 102106 h 118533"/>
                  <a:gd name="connsiteX6" fmla="*/ 28179 w 96969"/>
                  <a:gd name="connsiteY6" fmla="*/ 92284 h 118533"/>
                  <a:gd name="connsiteX7" fmla="*/ 19283 w 96969"/>
                  <a:gd name="connsiteY7" fmla="*/ 65528 h 118533"/>
                  <a:gd name="connsiteX8" fmla="*/ 19283 w 96969"/>
                  <a:gd name="connsiteY8" fmla="*/ 109 h 118533"/>
                  <a:gd name="connsiteX9" fmla="*/ 167 w 96969"/>
                  <a:gd name="connsiteY9" fmla="*/ 109 h 118533"/>
                  <a:gd name="connsiteX10" fmla="*/ 167 w 96969"/>
                  <a:gd name="connsiteY10" fmla="*/ 115865 h 118533"/>
                  <a:gd name="connsiteX11" fmla="*/ 19283 w 96969"/>
                  <a:gd name="connsiteY11" fmla="*/ 115865 h 118533"/>
                  <a:gd name="connsiteX12" fmla="*/ 19283 w 96969"/>
                  <a:gd name="connsiteY12" fmla="*/ 97873 h 118533"/>
                  <a:gd name="connsiteX13" fmla="*/ 35356 w 96969"/>
                  <a:gd name="connsiteY13" fmla="*/ 113483 h 118533"/>
                  <a:gd name="connsiteX14" fmla="*/ 56721 w 96969"/>
                  <a:gd name="connsiteY14" fmla="*/ 118643 h 118533"/>
                  <a:gd name="connsiteX15" fmla="*/ 86884 w 96969"/>
                  <a:gd name="connsiteY15" fmla="*/ 106307 h 118533"/>
                  <a:gd name="connsiteX16" fmla="*/ 97136 w 96969"/>
                  <a:gd name="connsiteY16" fmla="*/ 69993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69" h="118533">
                    <a:moveTo>
                      <a:pt x="97136" y="69993"/>
                    </a:moveTo>
                    <a:lnTo>
                      <a:pt x="97136" y="109"/>
                    </a:lnTo>
                    <a:lnTo>
                      <a:pt x="78119" y="109"/>
                    </a:lnTo>
                    <a:lnTo>
                      <a:pt x="78119" y="69364"/>
                    </a:lnTo>
                    <a:cubicBezTo>
                      <a:pt x="78119" y="80322"/>
                      <a:pt x="75981" y="88513"/>
                      <a:pt x="71703" y="93937"/>
                    </a:cubicBezTo>
                    <a:cubicBezTo>
                      <a:pt x="67426" y="99383"/>
                      <a:pt x="61021" y="102106"/>
                      <a:pt x="52488" y="102106"/>
                    </a:cubicBezTo>
                    <a:cubicBezTo>
                      <a:pt x="42213" y="102106"/>
                      <a:pt x="34110" y="98832"/>
                      <a:pt x="28179" y="92284"/>
                    </a:cubicBezTo>
                    <a:cubicBezTo>
                      <a:pt x="22248" y="85757"/>
                      <a:pt x="19283" y="76839"/>
                      <a:pt x="19283" y="65528"/>
                    </a:cubicBezTo>
                    <a:lnTo>
                      <a:pt x="19283" y="109"/>
                    </a:lnTo>
                    <a:lnTo>
                      <a:pt x="167" y="109"/>
                    </a:lnTo>
                    <a:lnTo>
                      <a:pt x="167" y="115865"/>
                    </a:lnTo>
                    <a:lnTo>
                      <a:pt x="19283" y="115865"/>
                    </a:lnTo>
                    <a:lnTo>
                      <a:pt x="19283" y="97873"/>
                    </a:lnTo>
                    <a:cubicBezTo>
                      <a:pt x="23847" y="104840"/>
                      <a:pt x="29205" y="110044"/>
                      <a:pt x="35356" y="113483"/>
                    </a:cubicBezTo>
                    <a:cubicBezTo>
                      <a:pt x="41530" y="116923"/>
                      <a:pt x="48652" y="118643"/>
                      <a:pt x="56721" y="118643"/>
                    </a:cubicBezTo>
                    <a:cubicBezTo>
                      <a:pt x="70017" y="118643"/>
                      <a:pt x="80071" y="114531"/>
                      <a:pt x="86884" y="106307"/>
                    </a:cubicBezTo>
                    <a:cubicBezTo>
                      <a:pt x="93719" y="98083"/>
                      <a:pt x="97136" y="85978"/>
                      <a:pt x="97136" y="69993"/>
                    </a:cubicBezTo>
                    <a:close/>
                  </a:path>
                </a:pathLst>
              </a:custGeom>
              <a:solidFill>
                <a:srgbClr val="000000"/>
              </a:solidFill>
              <a:ln w="2115" cap="flat">
                <a:noFill/>
                <a:prstDash val="solid"/>
                <a:round/>
              </a:ln>
            </p:spPr>
            <p:txBody>
              <a:bodyPr rtlCol="0" anchor="ctr"/>
              <a:lstStyle/>
              <a:p>
                <a:endParaRPr lang="en-US" sz="1200"/>
              </a:p>
            </p:txBody>
          </p:sp>
          <p:sp>
            <p:nvSpPr>
              <p:cNvPr id="356" name="Freeform: Shape 204">
                <a:extLst>
                  <a:ext uri="{FF2B5EF4-FFF2-40B4-BE49-F238E27FC236}">
                    <a16:creationId xmlns:a16="http://schemas.microsoft.com/office/drawing/2014/main" id="{D8ABA831-0669-0383-961C-571D7D284233}"/>
                  </a:ext>
                </a:extLst>
              </p:cNvPr>
              <p:cNvSpPr/>
              <p:nvPr/>
            </p:nvSpPr>
            <p:spPr>
              <a:xfrm rot="-5400000" flipV="1">
                <a:off x="4152436" y="3716730"/>
                <a:ext cx="106263" cy="121542"/>
              </a:xfrm>
              <a:custGeom>
                <a:avLst/>
                <a:gdLst>
                  <a:gd name="connsiteX0" fmla="*/ 53283 w 106263"/>
                  <a:gd name="connsiteY0" fmla="*/ 105540 h 121542"/>
                  <a:gd name="connsiteX1" fmla="*/ 29107 w 106263"/>
                  <a:gd name="connsiteY1" fmla="*/ 93601 h 121542"/>
                  <a:gd name="connsiteX2" fmla="*/ 20210 w 106263"/>
                  <a:gd name="connsiteY2" fmla="*/ 60892 h 121542"/>
                  <a:gd name="connsiteX3" fmla="*/ 29041 w 106263"/>
                  <a:gd name="connsiteY3" fmla="*/ 28183 h 121542"/>
                  <a:gd name="connsiteX4" fmla="*/ 53283 w 106263"/>
                  <a:gd name="connsiteY4" fmla="*/ 16244 h 121542"/>
                  <a:gd name="connsiteX5" fmla="*/ 77360 w 106263"/>
                  <a:gd name="connsiteY5" fmla="*/ 28216 h 121542"/>
                  <a:gd name="connsiteX6" fmla="*/ 86257 w 106263"/>
                  <a:gd name="connsiteY6" fmla="*/ 60892 h 121542"/>
                  <a:gd name="connsiteX7" fmla="*/ 77360 w 106263"/>
                  <a:gd name="connsiteY7" fmla="*/ 93502 h 121542"/>
                  <a:gd name="connsiteX8" fmla="*/ 53283 w 106263"/>
                  <a:gd name="connsiteY8" fmla="*/ 105540 h 121542"/>
                  <a:gd name="connsiteX9" fmla="*/ 53283 w 106263"/>
                  <a:gd name="connsiteY9" fmla="*/ 121647 h 121542"/>
                  <a:gd name="connsiteX10" fmla="*/ 92243 w 106263"/>
                  <a:gd name="connsiteY10" fmla="*/ 105507 h 121542"/>
                  <a:gd name="connsiteX11" fmla="*/ 106431 w 106263"/>
                  <a:gd name="connsiteY11" fmla="*/ 60892 h 121542"/>
                  <a:gd name="connsiteX12" fmla="*/ 92243 w 106263"/>
                  <a:gd name="connsiteY12" fmla="*/ 16277 h 121542"/>
                  <a:gd name="connsiteX13" fmla="*/ 53283 w 106263"/>
                  <a:gd name="connsiteY13" fmla="*/ 104 h 121542"/>
                  <a:gd name="connsiteX14" fmla="*/ 14257 w 106263"/>
                  <a:gd name="connsiteY14" fmla="*/ 16277 h 121542"/>
                  <a:gd name="connsiteX15" fmla="*/ 168 w 106263"/>
                  <a:gd name="connsiteY15" fmla="*/ 60892 h 121542"/>
                  <a:gd name="connsiteX16" fmla="*/ 14257 w 106263"/>
                  <a:gd name="connsiteY16" fmla="*/ 105507 h 121542"/>
                  <a:gd name="connsiteX17" fmla="*/ 53283 w 106263"/>
                  <a:gd name="connsiteY17" fmla="*/ 121647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263" h="121542">
                    <a:moveTo>
                      <a:pt x="53283" y="105540"/>
                    </a:moveTo>
                    <a:cubicBezTo>
                      <a:pt x="43097" y="105540"/>
                      <a:pt x="35038" y="101561"/>
                      <a:pt x="29107" y="93601"/>
                    </a:cubicBezTo>
                    <a:cubicBezTo>
                      <a:pt x="23176" y="85642"/>
                      <a:pt x="20210" y="74739"/>
                      <a:pt x="20210" y="60892"/>
                    </a:cubicBezTo>
                    <a:cubicBezTo>
                      <a:pt x="20210" y="47046"/>
                      <a:pt x="23154" y="36142"/>
                      <a:pt x="29041" y="28183"/>
                    </a:cubicBezTo>
                    <a:cubicBezTo>
                      <a:pt x="34950" y="20223"/>
                      <a:pt x="43031" y="16244"/>
                      <a:pt x="53283" y="16244"/>
                    </a:cubicBezTo>
                    <a:cubicBezTo>
                      <a:pt x="63426" y="16244"/>
                      <a:pt x="71451" y="20234"/>
                      <a:pt x="77360" y="28216"/>
                    </a:cubicBezTo>
                    <a:cubicBezTo>
                      <a:pt x="83291" y="36220"/>
                      <a:pt x="86257" y="47112"/>
                      <a:pt x="86257" y="60892"/>
                    </a:cubicBezTo>
                    <a:cubicBezTo>
                      <a:pt x="86257" y="74606"/>
                      <a:pt x="83291" y="85476"/>
                      <a:pt x="77360" y="93502"/>
                    </a:cubicBezTo>
                    <a:cubicBezTo>
                      <a:pt x="71451" y="101528"/>
                      <a:pt x="63426" y="105540"/>
                      <a:pt x="53283" y="105540"/>
                    </a:cubicBezTo>
                    <a:close/>
                    <a:moveTo>
                      <a:pt x="53283" y="121647"/>
                    </a:moveTo>
                    <a:cubicBezTo>
                      <a:pt x="69820" y="121647"/>
                      <a:pt x="82806" y="116267"/>
                      <a:pt x="92243" y="105507"/>
                    </a:cubicBezTo>
                    <a:cubicBezTo>
                      <a:pt x="101702" y="94770"/>
                      <a:pt x="106431" y="79898"/>
                      <a:pt x="106431" y="60892"/>
                    </a:cubicBezTo>
                    <a:cubicBezTo>
                      <a:pt x="106431" y="41952"/>
                      <a:pt x="101702" y="27080"/>
                      <a:pt x="92243" y="16277"/>
                    </a:cubicBezTo>
                    <a:cubicBezTo>
                      <a:pt x="82806" y="5495"/>
                      <a:pt x="69820" y="104"/>
                      <a:pt x="53283" y="104"/>
                    </a:cubicBezTo>
                    <a:cubicBezTo>
                      <a:pt x="36681" y="104"/>
                      <a:pt x="23672" y="5495"/>
                      <a:pt x="14257" y="16277"/>
                    </a:cubicBezTo>
                    <a:cubicBezTo>
                      <a:pt x="4864" y="27080"/>
                      <a:pt x="168" y="41952"/>
                      <a:pt x="168" y="60892"/>
                    </a:cubicBezTo>
                    <a:cubicBezTo>
                      <a:pt x="168" y="79898"/>
                      <a:pt x="4864" y="94770"/>
                      <a:pt x="14257" y="105507"/>
                    </a:cubicBezTo>
                    <a:cubicBezTo>
                      <a:pt x="23672" y="116267"/>
                      <a:pt x="36681" y="121647"/>
                      <a:pt x="53283" y="121647"/>
                    </a:cubicBezTo>
                    <a:close/>
                  </a:path>
                </a:pathLst>
              </a:custGeom>
              <a:solidFill>
                <a:srgbClr val="000000"/>
              </a:solidFill>
              <a:ln w="2115" cap="flat">
                <a:noFill/>
                <a:prstDash val="solid"/>
                <a:round/>
              </a:ln>
            </p:spPr>
            <p:txBody>
              <a:bodyPr rtlCol="0" anchor="ctr"/>
              <a:lstStyle/>
              <a:p>
                <a:endParaRPr lang="en-US" sz="1200"/>
              </a:p>
            </p:txBody>
          </p:sp>
          <p:sp>
            <p:nvSpPr>
              <p:cNvPr id="357" name="Freeform: Shape 205">
                <a:extLst>
                  <a:ext uri="{FF2B5EF4-FFF2-40B4-BE49-F238E27FC236}">
                    <a16:creationId xmlns:a16="http://schemas.microsoft.com/office/drawing/2014/main" id="{12ED692A-8E32-EA0D-91E5-24BF2F5E5D74}"/>
                  </a:ext>
                </a:extLst>
              </p:cNvPr>
              <p:cNvSpPr/>
              <p:nvPr/>
            </p:nvSpPr>
            <p:spPr>
              <a:xfrm rot="-5400000" flipV="1">
                <a:off x="4170163" y="3600425"/>
                <a:ext cx="67799" cy="118533"/>
              </a:xfrm>
              <a:custGeom>
                <a:avLst/>
                <a:gdLst>
                  <a:gd name="connsiteX0" fmla="*/ 67973 w 67799"/>
                  <a:gd name="connsiteY0" fmla="*/ 98093 h 118533"/>
                  <a:gd name="connsiteX1" fmla="*/ 60995 w 67799"/>
                  <a:gd name="connsiteY1" fmla="*/ 100805 h 118533"/>
                  <a:gd name="connsiteX2" fmla="*/ 52693 w 67799"/>
                  <a:gd name="connsiteY2" fmla="*/ 101698 h 118533"/>
                  <a:gd name="connsiteX3" fmla="*/ 27922 w 67799"/>
                  <a:gd name="connsiteY3" fmla="*/ 91214 h 118533"/>
                  <a:gd name="connsiteX4" fmla="*/ 19290 w 67799"/>
                  <a:gd name="connsiteY4" fmla="*/ 61084 h 118533"/>
                  <a:gd name="connsiteX5" fmla="*/ 19290 w 67799"/>
                  <a:gd name="connsiteY5" fmla="*/ 98 h 118533"/>
                  <a:gd name="connsiteX6" fmla="*/ 174 w 67799"/>
                  <a:gd name="connsiteY6" fmla="*/ 98 h 118533"/>
                  <a:gd name="connsiteX7" fmla="*/ 174 w 67799"/>
                  <a:gd name="connsiteY7" fmla="*/ 115853 h 118533"/>
                  <a:gd name="connsiteX8" fmla="*/ 19290 w 67799"/>
                  <a:gd name="connsiteY8" fmla="*/ 115853 h 118533"/>
                  <a:gd name="connsiteX9" fmla="*/ 19290 w 67799"/>
                  <a:gd name="connsiteY9" fmla="*/ 97861 h 118533"/>
                  <a:gd name="connsiteX10" fmla="*/ 34900 w 67799"/>
                  <a:gd name="connsiteY10" fmla="*/ 113505 h 118533"/>
                  <a:gd name="connsiteX11" fmla="*/ 58283 w 67799"/>
                  <a:gd name="connsiteY11" fmla="*/ 118631 h 118533"/>
                  <a:gd name="connsiteX12" fmla="*/ 62615 w 67799"/>
                  <a:gd name="connsiteY12" fmla="*/ 118366 h 118533"/>
                  <a:gd name="connsiteX13" fmla="*/ 67874 w 67799"/>
                  <a:gd name="connsiteY13" fmla="*/ 117606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799" h="118533">
                    <a:moveTo>
                      <a:pt x="67973" y="98093"/>
                    </a:moveTo>
                    <a:cubicBezTo>
                      <a:pt x="65834" y="99328"/>
                      <a:pt x="63508" y="100232"/>
                      <a:pt x="60995" y="100805"/>
                    </a:cubicBezTo>
                    <a:cubicBezTo>
                      <a:pt x="58481" y="101400"/>
                      <a:pt x="55714" y="101698"/>
                      <a:pt x="52693" y="101698"/>
                    </a:cubicBezTo>
                    <a:cubicBezTo>
                      <a:pt x="41934" y="101698"/>
                      <a:pt x="33676" y="98203"/>
                      <a:pt x="27922" y="91214"/>
                    </a:cubicBezTo>
                    <a:cubicBezTo>
                      <a:pt x="22167" y="84224"/>
                      <a:pt x="19290" y="74181"/>
                      <a:pt x="19290" y="61084"/>
                    </a:cubicBezTo>
                    <a:lnTo>
                      <a:pt x="19290" y="98"/>
                    </a:lnTo>
                    <a:lnTo>
                      <a:pt x="174" y="98"/>
                    </a:lnTo>
                    <a:lnTo>
                      <a:pt x="174" y="115853"/>
                    </a:lnTo>
                    <a:lnTo>
                      <a:pt x="19290" y="115853"/>
                    </a:lnTo>
                    <a:lnTo>
                      <a:pt x="19290" y="97861"/>
                    </a:lnTo>
                    <a:cubicBezTo>
                      <a:pt x="23303" y="104895"/>
                      <a:pt x="28506" y="110109"/>
                      <a:pt x="34900" y="113505"/>
                    </a:cubicBezTo>
                    <a:cubicBezTo>
                      <a:pt x="41316" y="116922"/>
                      <a:pt x="49110" y="118631"/>
                      <a:pt x="58283" y="118631"/>
                    </a:cubicBezTo>
                    <a:cubicBezTo>
                      <a:pt x="59583" y="118631"/>
                      <a:pt x="61028" y="118543"/>
                      <a:pt x="62615" y="118366"/>
                    </a:cubicBezTo>
                    <a:cubicBezTo>
                      <a:pt x="64203" y="118212"/>
                      <a:pt x="65956" y="117959"/>
                      <a:pt x="67874" y="117606"/>
                    </a:cubicBezTo>
                    <a:close/>
                  </a:path>
                </a:pathLst>
              </a:custGeom>
              <a:solidFill>
                <a:srgbClr val="000000"/>
              </a:solidFill>
              <a:ln w="2115" cap="flat">
                <a:noFill/>
                <a:prstDash val="solid"/>
                <a:round/>
              </a:ln>
            </p:spPr>
            <p:txBody>
              <a:bodyPr rtlCol="0" anchor="ctr"/>
              <a:lstStyle/>
              <a:p>
                <a:endParaRPr lang="en-US" sz="1200"/>
              </a:p>
            </p:txBody>
          </p:sp>
          <p:sp>
            <p:nvSpPr>
              <p:cNvPr id="358" name="Freeform: Shape 206">
                <a:extLst>
                  <a:ext uri="{FF2B5EF4-FFF2-40B4-BE49-F238E27FC236}">
                    <a16:creationId xmlns:a16="http://schemas.microsoft.com/office/drawing/2014/main" id="{45A1452B-01B2-5BC4-BEA3-B174C39F20D3}"/>
                  </a:ext>
                </a:extLst>
              </p:cNvPr>
              <p:cNvSpPr/>
              <p:nvPr/>
            </p:nvSpPr>
            <p:spPr>
              <a:xfrm rot="-5400000" flipV="1">
                <a:off x="4119561" y="3466504"/>
                <a:ext cx="169002" cy="118533"/>
              </a:xfrm>
              <a:custGeom>
                <a:avLst/>
                <a:gdLst>
                  <a:gd name="connsiteX0" fmla="*/ 91001 w 169002"/>
                  <a:gd name="connsiteY0" fmla="*/ 93622 h 118533"/>
                  <a:gd name="connsiteX1" fmla="*/ 108067 w 169002"/>
                  <a:gd name="connsiteY1" fmla="*/ 112539 h 118533"/>
                  <a:gd name="connsiteX2" fmla="*/ 131416 w 169002"/>
                  <a:gd name="connsiteY2" fmla="*/ 118625 h 118533"/>
                  <a:gd name="connsiteX3" fmla="*/ 159330 w 169002"/>
                  <a:gd name="connsiteY3" fmla="*/ 105958 h 118533"/>
                  <a:gd name="connsiteX4" fmla="*/ 169152 w 169002"/>
                  <a:gd name="connsiteY4" fmla="*/ 69974 h 118533"/>
                  <a:gd name="connsiteX5" fmla="*/ 169152 w 169002"/>
                  <a:gd name="connsiteY5" fmla="*/ 91 h 118533"/>
                  <a:gd name="connsiteX6" fmla="*/ 150036 w 169002"/>
                  <a:gd name="connsiteY6" fmla="*/ 91 h 118533"/>
                  <a:gd name="connsiteX7" fmla="*/ 150036 w 169002"/>
                  <a:gd name="connsiteY7" fmla="*/ 69346 h 118533"/>
                  <a:gd name="connsiteX8" fmla="*/ 144116 w 169002"/>
                  <a:gd name="connsiteY8" fmla="*/ 94018 h 118533"/>
                  <a:gd name="connsiteX9" fmla="*/ 126157 w 169002"/>
                  <a:gd name="connsiteY9" fmla="*/ 102088 h 118533"/>
                  <a:gd name="connsiteX10" fmla="*/ 102775 w 169002"/>
                  <a:gd name="connsiteY10" fmla="*/ 92266 h 118533"/>
                  <a:gd name="connsiteX11" fmla="*/ 94209 w 169002"/>
                  <a:gd name="connsiteY11" fmla="*/ 65510 h 118533"/>
                  <a:gd name="connsiteX12" fmla="*/ 94209 w 169002"/>
                  <a:gd name="connsiteY12" fmla="*/ 91 h 118533"/>
                  <a:gd name="connsiteX13" fmla="*/ 75093 w 169002"/>
                  <a:gd name="connsiteY13" fmla="*/ 91 h 118533"/>
                  <a:gd name="connsiteX14" fmla="*/ 75093 w 169002"/>
                  <a:gd name="connsiteY14" fmla="*/ 69346 h 118533"/>
                  <a:gd name="connsiteX15" fmla="*/ 69206 w 169002"/>
                  <a:gd name="connsiteY15" fmla="*/ 94085 h 118533"/>
                  <a:gd name="connsiteX16" fmla="*/ 51016 w 169002"/>
                  <a:gd name="connsiteY16" fmla="*/ 102088 h 118533"/>
                  <a:gd name="connsiteX17" fmla="*/ 27832 w 169002"/>
                  <a:gd name="connsiteY17" fmla="*/ 92233 h 118533"/>
                  <a:gd name="connsiteX18" fmla="*/ 19266 w 169002"/>
                  <a:gd name="connsiteY18" fmla="*/ 65510 h 118533"/>
                  <a:gd name="connsiteX19" fmla="*/ 19266 w 169002"/>
                  <a:gd name="connsiteY19" fmla="*/ 91 h 118533"/>
                  <a:gd name="connsiteX20" fmla="*/ 150 w 169002"/>
                  <a:gd name="connsiteY20" fmla="*/ 91 h 118533"/>
                  <a:gd name="connsiteX21" fmla="*/ 150 w 169002"/>
                  <a:gd name="connsiteY21" fmla="*/ 115847 h 118533"/>
                  <a:gd name="connsiteX22" fmla="*/ 19266 w 169002"/>
                  <a:gd name="connsiteY22" fmla="*/ 115847 h 118533"/>
                  <a:gd name="connsiteX23" fmla="*/ 19266 w 169002"/>
                  <a:gd name="connsiteY23" fmla="*/ 97855 h 118533"/>
                  <a:gd name="connsiteX24" fmla="*/ 34876 w 169002"/>
                  <a:gd name="connsiteY24" fmla="*/ 113565 h 118533"/>
                  <a:gd name="connsiteX25" fmla="*/ 56473 w 169002"/>
                  <a:gd name="connsiteY25" fmla="*/ 118625 h 118533"/>
                  <a:gd name="connsiteX26" fmla="*/ 77937 w 169002"/>
                  <a:gd name="connsiteY26" fmla="*/ 112209 h 118533"/>
                  <a:gd name="connsiteX27" fmla="*/ 91001 w 169002"/>
                  <a:gd name="connsiteY27" fmla="*/ 93622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9002" h="118533">
                    <a:moveTo>
                      <a:pt x="91001" y="93622"/>
                    </a:moveTo>
                    <a:cubicBezTo>
                      <a:pt x="95763" y="102176"/>
                      <a:pt x="101452" y="108482"/>
                      <a:pt x="108067" y="112539"/>
                    </a:cubicBezTo>
                    <a:cubicBezTo>
                      <a:pt x="114681" y="116596"/>
                      <a:pt x="122464" y="118625"/>
                      <a:pt x="131416" y="118625"/>
                    </a:cubicBezTo>
                    <a:cubicBezTo>
                      <a:pt x="143477" y="118625"/>
                      <a:pt x="152781" y="114402"/>
                      <a:pt x="159330" y="105958"/>
                    </a:cubicBezTo>
                    <a:cubicBezTo>
                      <a:pt x="165878" y="97535"/>
                      <a:pt x="169152" y="85541"/>
                      <a:pt x="169152" y="69974"/>
                    </a:cubicBezTo>
                    <a:lnTo>
                      <a:pt x="169152" y="91"/>
                    </a:lnTo>
                    <a:lnTo>
                      <a:pt x="150036" y="91"/>
                    </a:lnTo>
                    <a:lnTo>
                      <a:pt x="150036" y="69346"/>
                    </a:lnTo>
                    <a:cubicBezTo>
                      <a:pt x="150036" y="80437"/>
                      <a:pt x="148063" y="88661"/>
                      <a:pt x="144116" y="94018"/>
                    </a:cubicBezTo>
                    <a:cubicBezTo>
                      <a:pt x="140191" y="99398"/>
                      <a:pt x="134205" y="102088"/>
                      <a:pt x="126157" y="102088"/>
                    </a:cubicBezTo>
                    <a:cubicBezTo>
                      <a:pt x="116302" y="102088"/>
                      <a:pt x="108507" y="98814"/>
                      <a:pt x="102775" y="92266"/>
                    </a:cubicBezTo>
                    <a:cubicBezTo>
                      <a:pt x="97064" y="85739"/>
                      <a:pt x="94209" y="76821"/>
                      <a:pt x="94209" y="65510"/>
                    </a:cubicBezTo>
                    <a:lnTo>
                      <a:pt x="94209" y="91"/>
                    </a:lnTo>
                    <a:lnTo>
                      <a:pt x="75093" y="91"/>
                    </a:lnTo>
                    <a:lnTo>
                      <a:pt x="75093" y="69346"/>
                    </a:lnTo>
                    <a:cubicBezTo>
                      <a:pt x="75093" y="80503"/>
                      <a:pt x="73131" y="88749"/>
                      <a:pt x="69206" y="94085"/>
                    </a:cubicBezTo>
                    <a:cubicBezTo>
                      <a:pt x="65281" y="99420"/>
                      <a:pt x="59218" y="102088"/>
                      <a:pt x="51016" y="102088"/>
                    </a:cubicBezTo>
                    <a:cubicBezTo>
                      <a:pt x="41292" y="102088"/>
                      <a:pt x="33564" y="98803"/>
                      <a:pt x="27832" y="92233"/>
                    </a:cubicBezTo>
                    <a:cubicBezTo>
                      <a:pt x="22121" y="85662"/>
                      <a:pt x="19266" y="76754"/>
                      <a:pt x="19266" y="65510"/>
                    </a:cubicBezTo>
                    <a:lnTo>
                      <a:pt x="19266" y="91"/>
                    </a:lnTo>
                    <a:lnTo>
                      <a:pt x="150" y="91"/>
                    </a:lnTo>
                    <a:lnTo>
                      <a:pt x="150" y="115847"/>
                    </a:lnTo>
                    <a:lnTo>
                      <a:pt x="19266" y="115847"/>
                    </a:lnTo>
                    <a:lnTo>
                      <a:pt x="19266" y="97855"/>
                    </a:lnTo>
                    <a:cubicBezTo>
                      <a:pt x="23609" y="104955"/>
                      <a:pt x="28813" y="110191"/>
                      <a:pt x="34876" y="113565"/>
                    </a:cubicBezTo>
                    <a:cubicBezTo>
                      <a:pt x="40940" y="116938"/>
                      <a:pt x="48138" y="118625"/>
                      <a:pt x="56473" y="118625"/>
                    </a:cubicBezTo>
                    <a:cubicBezTo>
                      <a:pt x="64895" y="118625"/>
                      <a:pt x="72050" y="116486"/>
                      <a:pt x="77937" y="112209"/>
                    </a:cubicBezTo>
                    <a:cubicBezTo>
                      <a:pt x="83824" y="107953"/>
                      <a:pt x="88179" y="101758"/>
                      <a:pt x="91001" y="93622"/>
                    </a:cubicBezTo>
                    <a:close/>
                  </a:path>
                </a:pathLst>
              </a:custGeom>
              <a:solidFill>
                <a:srgbClr val="000000"/>
              </a:solidFill>
              <a:ln w="2115" cap="flat">
                <a:noFill/>
                <a:prstDash val="solid"/>
                <a:round/>
              </a:ln>
            </p:spPr>
            <p:txBody>
              <a:bodyPr rtlCol="0" anchor="ctr"/>
              <a:lstStyle/>
              <a:p>
                <a:endParaRPr lang="en-US" sz="1200"/>
              </a:p>
            </p:txBody>
          </p:sp>
          <p:sp>
            <p:nvSpPr>
              <p:cNvPr id="359" name="Freeform: Shape 207">
                <a:extLst>
                  <a:ext uri="{FF2B5EF4-FFF2-40B4-BE49-F238E27FC236}">
                    <a16:creationId xmlns:a16="http://schemas.microsoft.com/office/drawing/2014/main" id="{B30A7A94-DBA0-A1BB-9616-7A39D05EFE20}"/>
                  </a:ext>
                </a:extLst>
              </p:cNvPr>
              <p:cNvSpPr/>
              <p:nvPr/>
            </p:nvSpPr>
            <p:spPr>
              <a:xfrm rot="-5400000" flipV="1">
                <a:off x="4156669" y="3300929"/>
                <a:ext cx="97796" cy="121542"/>
              </a:xfrm>
              <a:custGeom>
                <a:avLst/>
                <a:gdLst>
                  <a:gd name="connsiteX0" fmla="*/ 60032 w 97796"/>
                  <a:gd name="connsiteY0" fmla="*/ 61269 h 121542"/>
                  <a:gd name="connsiteX1" fmla="*/ 28083 w 97796"/>
                  <a:gd name="connsiteY1" fmla="*/ 56011 h 121542"/>
                  <a:gd name="connsiteX2" fmla="*/ 19187 w 97796"/>
                  <a:gd name="connsiteY2" fmla="*/ 38019 h 121542"/>
                  <a:gd name="connsiteX3" fmla="*/ 25867 w 97796"/>
                  <a:gd name="connsiteY3" fmla="*/ 21946 h 121542"/>
                  <a:gd name="connsiteX4" fmla="*/ 43991 w 97796"/>
                  <a:gd name="connsiteY4" fmla="*/ 16026 h 121542"/>
                  <a:gd name="connsiteX5" fmla="*/ 69391 w 97796"/>
                  <a:gd name="connsiteY5" fmla="*/ 27237 h 121542"/>
                  <a:gd name="connsiteX6" fmla="*/ 78949 w 97796"/>
                  <a:gd name="connsiteY6" fmla="*/ 57036 h 121542"/>
                  <a:gd name="connsiteX7" fmla="*/ 78949 w 97796"/>
                  <a:gd name="connsiteY7" fmla="*/ 61269 h 121542"/>
                  <a:gd name="connsiteX8" fmla="*/ 97966 w 97796"/>
                  <a:gd name="connsiteY8" fmla="*/ 69141 h 121542"/>
                  <a:gd name="connsiteX9" fmla="*/ 97966 w 97796"/>
                  <a:gd name="connsiteY9" fmla="*/ 3094 h 121542"/>
                  <a:gd name="connsiteX10" fmla="*/ 78949 w 97796"/>
                  <a:gd name="connsiteY10" fmla="*/ 3094 h 121542"/>
                  <a:gd name="connsiteX11" fmla="*/ 78949 w 97796"/>
                  <a:gd name="connsiteY11" fmla="*/ 20656 h 121542"/>
                  <a:gd name="connsiteX12" fmla="*/ 62710 w 97796"/>
                  <a:gd name="connsiteY12" fmla="*/ 5111 h 121542"/>
                  <a:gd name="connsiteX13" fmla="*/ 38931 w 97796"/>
                  <a:gd name="connsiteY13" fmla="*/ 84 h 121542"/>
                  <a:gd name="connsiteX14" fmla="*/ 10654 w 97796"/>
                  <a:gd name="connsiteY14" fmla="*/ 10072 h 121542"/>
                  <a:gd name="connsiteX15" fmla="*/ 170 w 97796"/>
                  <a:gd name="connsiteY15" fmla="*/ 36795 h 121542"/>
                  <a:gd name="connsiteX16" fmla="*/ 13233 w 97796"/>
                  <a:gd name="connsiteY16" fmla="*/ 66230 h 121542"/>
                  <a:gd name="connsiteX17" fmla="*/ 52259 w 97796"/>
                  <a:gd name="connsiteY17" fmla="*/ 76152 h 121542"/>
                  <a:gd name="connsiteX18" fmla="*/ 78949 w 97796"/>
                  <a:gd name="connsiteY18" fmla="*/ 76152 h 121542"/>
                  <a:gd name="connsiteX19" fmla="*/ 78949 w 97796"/>
                  <a:gd name="connsiteY19" fmla="*/ 78037 h 121542"/>
                  <a:gd name="connsiteX20" fmla="*/ 70317 w 97796"/>
                  <a:gd name="connsiteY20" fmla="*/ 98344 h 121542"/>
                  <a:gd name="connsiteX21" fmla="*/ 46075 w 97796"/>
                  <a:gd name="connsiteY21" fmla="*/ 105521 h 121542"/>
                  <a:gd name="connsiteX22" fmla="*/ 26727 w 97796"/>
                  <a:gd name="connsiteY22" fmla="*/ 103140 h 121542"/>
                  <a:gd name="connsiteX23" fmla="*/ 8669 w 97796"/>
                  <a:gd name="connsiteY23" fmla="*/ 95996 h 121542"/>
                  <a:gd name="connsiteX24" fmla="*/ 8669 w 97796"/>
                  <a:gd name="connsiteY24" fmla="*/ 113591 h 121542"/>
                  <a:gd name="connsiteX25" fmla="*/ 28910 w 97796"/>
                  <a:gd name="connsiteY25" fmla="*/ 119610 h 121542"/>
                  <a:gd name="connsiteX26" fmla="*/ 48026 w 97796"/>
                  <a:gd name="connsiteY26" fmla="*/ 121627 h 121542"/>
                  <a:gd name="connsiteX27" fmla="*/ 85564 w 97796"/>
                  <a:gd name="connsiteY27" fmla="*/ 108597 h 121542"/>
                  <a:gd name="connsiteX28" fmla="*/ 97966 w 97796"/>
                  <a:gd name="connsiteY28" fmla="*/ 69141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796" h="121542">
                    <a:moveTo>
                      <a:pt x="60032" y="61269"/>
                    </a:moveTo>
                    <a:cubicBezTo>
                      <a:pt x="44664" y="61269"/>
                      <a:pt x="34014" y="59516"/>
                      <a:pt x="28083" y="56011"/>
                    </a:cubicBezTo>
                    <a:cubicBezTo>
                      <a:pt x="22152" y="52505"/>
                      <a:pt x="19187" y="46508"/>
                      <a:pt x="19187" y="38019"/>
                    </a:cubicBezTo>
                    <a:cubicBezTo>
                      <a:pt x="19187" y="31272"/>
                      <a:pt x="21413" y="25914"/>
                      <a:pt x="25867" y="21946"/>
                    </a:cubicBezTo>
                    <a:cubicBezTo>
                      <a:pt x="30321" y="17999"/>
                      <a:pt x="36362" y="16026"/>
                      <a:pt x="43991" y="16026"/>
                    </a:cubicBezTo>
                    <a:cubicBezTo>
                      <a:pt x="54552" y="16026"/>
                      <a:pt x="63019" y="19763"/>
                      <a:pt x="69391" y="27237"/>
                    </a:cubicBezTo>
                    <a:cubicBezTo>
                      <a:pt x="75763" y="34712"/>
                      <a:pt x="78949" y="44645"/>
                      <a:pt x="78949" y="57036"/>
                    </a:cubicBezTo>
                    <a:lnTo>
                      <a:pt x="78949" y="61269"/>
                    </a:lnTo>
                    <a:close/>
                    <a:moveTo>
                      <a:pt x="97966" y="69141"/>
                    </a:moveTo>
                    <a:lnTo>
                      <a:pt x="97966" y="3094"/>
                    </a:lnTo>
                    <a:lnTo>
                      <a:pt x="78949" y="3094"/>
                    </a:lnTo>
                    <a:lnTo>
                      <a:pt x="78949" y="20656"/>
                    </a:lnTo>
                    <a:cubicBezTo>
                      <a:pt x="74606" y="13644"/>
                      <a:pt x="69193" y="8463"/>
                      <a:pt x="62710" y="5111"/>
                    </a:cubicBezTo>
                    <a:cubicBezTo>
                      <a:pt x="56228" y="1760"/>
                      <a:pt x="48302" y="84"/>
                      <a:pt x="38931" y="84"/>
                    </a:cubicBezTo>
                    <a:cubicBezTo>
                      <a:pt x="27091" y="84"/>
                      <a:pt x="17665" y="3414"/>
                      <a:pt x="10654" y="10072"/>
                    </a:cubicBezTo>
                    <a:cubicBezTo>
                      <a:pt x="3664" y="16731"/>
                      <a:pt x="170" y="25639"/>
                      <a:pt x="170" y="36795"/>
                    </a:cubicBezTo>
                    <a:cubicBezTo>
                      <a:pt x="170" y="49804"/>
                      <a:pt x="4524" y="59616"/>
                      <a:pt x="13233" y="66230"/>
                    </a:cubicBezTo>
                    <a:cubicBezTo>
                      <a:pt x="21965" y="72845"/>
                      <a:pt x="34973" y="76152"/>
                      <a:pt x="52259" y="76152"/>
                    </a:cubicBezTo>
                    <a:lnTo>
                      <a:pt x="78949" y="76152"/>
                    </a:lnTo>
                    <a:lnTo>
                      <a:pt x="78949" y="78037"/>
                    </a:lnTo>
                    <a:cubicBezTo>
                      <a:pt x="78949" y="86791"/>
                      <a:pt x="76072" y="93559"/>
                      <a:pt x="70317" y="98344"/>
                    </a:cubicBezTo>
                    <a:cubicBezTo>
                      <a:pt x="64563" y="103129"/>
                      <a:pt x="56482" y="105521"/>
                      <a:pt x="46075" y="105521"/>
                    </a:cubicBezTo>
                    <a:cubicBezTo>
                      <a:pt x="39460" y="105521"/>
                      <a:pt x="33011" y="104727"/>
                      <a:pt x="26727" y="103140"/>
                    </a:cubicBezTo>
                    <a:cubicBezTo>
                      <a:pt x="20465" y="101552"/>
                      <a:pt x="14446" y="99171"/>
                      <a:pt x="8669" y="95996"/>
                    </a:cubicBezTo>
                    <a:lnTo>
                      <a:pt x="8669" y="113591"/>
                    </a:lnTo>
                    <a:cubicBezTo>
                      <a:pt x="15615" y="116281"/>
                      <a:pt x="22362" y="118287"/>
                      <a:pt x="28910" y="119610"/>
                    </a:cubicBezTo>
                    <a:cubicBezTo>
                      <a:pt x="35458" y="120955"/>
                      <a:pt x="41830" y="121627"/>
                      <a:pt x="48026" y="121627"/>
                    </a:cubicBezTo>
                    <a:cubicBezTo>
                      <a:pt x="64783" y="121627"/>
                      <a:pt x="77296" y="117284"/>
                      <a:pt x="85564" y="108597"/>
                    </a:cubicBezTo>
                    <a:cubicBezTo>
                      <a:pt x="93832" y="99932"/>
                      <a:pt x="97966" y="86780"/>
                      <a:pt x="97966" y="69141"/>
                    </a:cubicBezTo>
                    <a:close/>
                  </a:path>
                </a:pathLst>
              </a:custGeom>
              <a:solidFill>
                <a:srgbClr val="000000"/>
              </a:solidFill>
              <a:ln w="2115" cap="flat">
                <a:noFill/>
                <a:prstDash val="solid"/>
                <a:round/>
              </a:ln>
            </p:spPr>
            <p:txBody>
              <a:bodyPr rtlCol="0" anchor="ctr"/>
              <a:lstStyle/>
              <a:p>
                <a:endParaRPr lang="en-US" sz="1200"/>
              </a:p>
            </p:txBody>
          </p:sp>
          <p:sp>
            <p:nvSpPr>
              <p:cNvPr id="360" name="Freeform: Shape 208">
                <a:extLst>
                  <a:ext uri="{FF2B5EF4-FFF2-40B4-BE49-F238E27FC236}">
                    <a16:creationId xmlns:a16="http://schemas.microsoft.com/office/drawing/2014/main" id="{97071179-66B1-D494-9278-5727E8371441}"/>
                  </a:ext>
                </a:extLst>
              </p:cNvPr>
              <p:cNvSpPr/>
              <p:nvPr/>
            </p:nvSpPr>
            <p:spPr>
              <a:xfrm rot="-5400000" flipV="1">
                <a:off x="4173404" y="3183723"/>
                <a:ext cx="19016" cy="160833"/>
              </a:xfrm>
              <a:custGeom>
                <a:avLst/>
                <a:gdLst>
                  <a:gd name="connsiteX0" fmla="*/ 184 w 19016"/>
                  <a:gd name="connsiteY0" fmla="*/ 160903 h 160833"/>
                  <a:gd name="connsiteX1" fmla="*/ 19201 w 19016"/>
                  <a:gd name="connsiteY1" fmla="*/ 160903 h 160833"/>
                  <a:gd name="connsiteX2" fmla="*/ 19201 w 19016"/>
                  <a:gd name="connsiteY2" fmla="*/ 69 h 160833"/>
                  <a:gd name="connsiteX3" fmla="*/ 184 w 19016"/>
                  <a:gd name="connsiteY3" fmla="*/ 69 h 160833"/>
                </a:gdLst>
                <a:ahLst/>
                <a:cxnLst>
                  <a:cxn ang="0">
                    <a:pos x="connsiteX0" y="connsiteY0"/>
                  </a:cxn>
                  <a:cxn ang="0">
                    <a:pos x="connsiteX1" y="connsiteY1"/>
                  </a:cxn>
                  <a:cxn ang="0">
                    <a:pos x="connsiteX2" y="connsiteY2"/>
                  </a:cxn>
                  <a:cxn ang="0">
                    <a:pos x="connsiteX3" y="connsiteY3"/>
                  </a:cxn>
                </a:cxnLst>
                <a:rect l="l" t="t" r="r" b="b"/>
                <a:pathLst>
                  <a:path w="19016" h="160833">
                    <a:moveTo>
                      <a:pt x="184" y="160903"/>
                    </a:moveTo>
                    <a:lnTo>
                      <a:pt x="19201" y="160903"/>
                    </a:lnTo>
                    <a:lnTo>
                      <a:pt x="19201" y="69"/>
                    </a:lnTo>
                    <a:lnTo>
                      <a:pt x="184" y="69"/>
                    </a:lnTo>
                    <a:close/>
                  </a:path>
                </a:pathLst>
              </a:custGeom>
              <a:solidFill>
                <a:srgbClr val="000000"/>
              </a:solidFill>
              <a:ln w="2115" cap="flat">
                <a:noFill/>
                <a:prstDash val="solid"/>
                <a:round/>
              </a:ln>
            </p:spPr>
            <p:txBody>
              <a:bodyPr rtlCol="0" anchor="ctr"/>
              <a:lstStyle/>
              <a:p>
                <a:endParaRPr lang="en-US" sz="1200"/>
              </a:p>
            </p:txBody>
          </p:sp>
          <p:sp>
            <p:nvSpPr>
              <p:cNvPr id="361" name="Freeform: Shape 209">
                <a:extLst>
                  <a:ext uri="{FF2B5EF4-FFF2-40B4-BE49-F238E27FC236}">
                    <a16:creationId xmlns:a16="http://schemas.microsoft.com/office/drawing/2014/main" id="{FB85CF29-C937-6416-7486-A208B596534E}"/>
                  </a:ext>
                </a:extLst>
              </p:cNvPr>
              <p:cNvSpPr/>
              <p:nvPr/>
            </p:nvSpPr>
            <p:spPr>
              <a:xfrm rot="-5400000" flipV="1">
                <a:off x="4173404" y="3124915"/>
                <a:ext cx="19016" cy="160833"/>
              </a:xfrm>
              <a:custGeom>
                <a:avLst/>
                <a:gdLst>
                  <a:gd name="connsiteX0" fmla="*/ 184 w 19016"/>
                  <a:gd name="connsiteY0" fmla="*/ 115821 h 160833"/>
                  <a:gd name="connsiteX1" fmla="*/ 19201 w 19016"/>
                  <a:gd name="connsiteY1" fmla="*/ 115821 h 160833"/>
                  <a:gd name="connsiteX2" fmla="*/ 19201 w 19016"/>
                  <a:gd name="connsiteY2" fmla="*/ 66 h 160833"/>
                  <a:gd name="connsiteX3" fmla="*/ 184 w 19016"/>
                  <a:gd name="connsiteY3" fmla="*/ 66 h 160833"/>
                  <a:gd name="connsiteX4" fmla="*/ 184 w 19016"/>
                  <a:gd name="connsiteY4" fmla="*/ 160900 h 160833"/>
                  <a:gd name="connsiteX5" fmla="*/ 19201 w 19016"/>
                  <a:gd name="connsiteY5" fmla="*/ 160900 h 160833"/>
                  <a:gd name="connsiteX6" fmla="*/ 19201 w 19016"/>
                  <a:gd name="connsiteY6" fmla="*/ 136790 h 160833"/>
                  <a:gd name="connsiteX7" fmla="*/ 184 w 19016"/>
                  <a:gd name="connsiteY7" fmla="*/ 136790 h 1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6" h="160833">
                    <a:moveTo>
                      <a:pt x="184" y="115821"/>
                    </a:moveTo>
                    <a:lnTo>
                      <a:pt x="19201" y="115821"/>
                    </a:lnTo>
                    <a:lnTo>
                      <a:pt x="19201" y="66"/>
                    </a:lnTo>
                    <a:lnTo>
                      <a:pt x="184" y="66"/>
                    </a:lnTo>
                    <a:close/>
                    <a:moveTo>
                      <a:pt x="184" y="160900"/>
                    </a:moveTo>
                    <a:lnTo>
                      <a:pt x="19201" y="160900"/>
                    </a:lnTo>
                    <a:lnTo>
                      <a:pt x="19201" y="136790"/>
                    </a:lnTo>
                    <a:lnTo>
                      <a:pt x="184" y="136790"/>
                    </a:lnTo>
                    <a:close/>
                  </a:path>
                </a:pathLst>
              </a:custGeom>
              <a:solidFill>
                <a:srgbClr val="000000"/>
              </a:solidFill>
              <a:ln w="2115" cap="flat">
                <a:noFill/>
                <a:prstDash val="solid"/>
                <a:round/>
              </a:ln>
            </p:spPr>
            <p:txBody>
              <a:bodyPr rtlCol="0" anchor="ctr"/>
              <a:lstStyle/>
              <a:p>
                <a:endParaRPr lang="en-US" sz="1200"/>
              </a:p>
            </p:txBody>
          </p:sp>
          <p:sp>
            <p:nvSpPr>
              <p:cNvPr id="362" name="Freeform: Shape 210">
                <a:extLst>
                  <a:ext uri="{FF2B5EF4-FFF2-40B4-BE49-F238E27FC236}">
                    <a16:creationId xmlns:a16="http://schemas.microsoft.com/office/drawing/2014/main" id="{6EA52800-A37D-9D9E-BD4F-47E07CDB6B89}"/>
                  </a:ext>
                </a:extLst>
              </p:cNvPr>
              <p:cNvSpPr/>
              <p:nvPr/>
            </p:nvSpPr>
            <p:spPr>
              <a:xfrm rot="-5400000" flipV="1">
                <a:off x="4159001" y="3062552"/>
                <a:ext cx="92901" cy="115755"/>
              </a:xfrm>
              <a:custGeom>
                <a:avLst/>
                <a:gdLst>
                  <a:gd name="connsiteX0" fmla="*/ 2752 w 92901"/>
                  <a:gd name="connsiteY0" fmla="*/ 115828 h 115755"/>
                  <a:gd name="connsiteX1" fmla="*/ 93074 w 92901"/>
                  <a:gd name="connsiteY1" fmla="*/ 115828 h 115755"/>
                  <a:gd name="connsiteX2" fmla="*/ 93074 w 92901"/>
                  <a:gd name="connsiteY2" fmla="*/ 98465 h 115755"/>
                  <a:gd name="connsiteX3" fmla="*/ 21571 w 92901"/>
                  <a:gd name="connsiteY3" fmla="*/ 15253 h 115755"/>
                  <a:gd name="connsiteX4" fmla="*/ 93074 w 92901"/>
                  <a:gd name="connsiteY4" fmla="*/ 15253 h 115755"/>
                  <a:gd name="connsiteX5" fmla="*/ 93074 w 92901"/>
                  <a:gd name="connsiteY5" fmla="*/ 73 h 115755"/>
                  <a:gd name="connsiteX6" fmla="*/ 172 w 92901"/>
                  <a:gd name="connsiteY6" fmla="*/ 73 h 115755"/>
                  <a:gd name="connsiteX7" fmla="*/ 172 w 92901"/>
                  <a:gd name="connsiteY7" fmla="*/ 17436 h 115755"/>
                  <a:gd name="connsiteX8" fmla="*/ 71709 w 92901"/>
                  <a:gd name="connsiteY8" fmla="*/ 100648 h 115755"/>
                  <a:gd name="connsiteX9" fmla="*/ 2752 w 92901"/>
                  <a:gd name="connsiteY9" fmla="*/ 100648 h 1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01" h="115755">
                    <a:moveTo>
                      <a:pt x="2752" y="115828"/>
                    </a:moveTo>
                    <a:lnTo>
                      <a:pt x="93074" y="115828"/>
                    </a:lnTo>
                    <a:lnTo>
                      <a:pt x="93074" y="98465"/>
                    </a:lnTo>
                    <a:lnTo>
                      <a:pt x="21571" y="15253"/>
                    </a:lnTo>
                    <a:lnTo>
                      <a:pt x="93074" y="15253"/>
                    </a:lnTo>
                    <a:lnTo>
                      <a:pt x="93074" y="73"/>
                    </a:lnTo>
                    <a:lnTo>
                      <a:pt x="172" y="73"/>
                    </a:lnTo>
                    <a:lnTo>
                      <a:pt x="172" y="17436"/>
                    </a:lnTo>
                    <a:lnTo>
                      <a:pt x="71709" y="100648"/>
                    </a:lnTo>
                    <a:lnTo>
                      <a:pt x="2752" y="100648"/>
                    </a:lnTo>
                    <a:close/>
                  </a:path>
                </a:pathLst>
              </a:custGeom>
              <a:solidFill>
                <a:srgbClr val="000000"/>
              </a:solidFill>
              <a:ln w="2115" cap="flat">
                <a:noFill/>
                <a:prstDash val="solid"/>
                <a:round/>
              </a:ln>
            </p:spPr>
            <p:txBody>
              <a:bodyPr rtlCol="0" anchor="ctr"/>
              <a:lstStyle/>
              <a:p>
                <a:endParaRPr lang="en-US" sz="1200"/>
              </a:p>
            </p:txBody>
          </p:sp>
          <p:sp>
            <p:nvSpPr>
              <p:cNvPr id="363" name="Freeform: Shape 211">
                <a:extLst>
                  <a:ext uri="{FF2B5EF4-FFF2-40B4-BE49-F238E27FC236}">
                    <a16:creationId xmlns:a16="http://schemas.microsoft.com/office/drawing/2014/main" id="{55A97491-9B97-BD39-82B1-766E83F876D6}"/>
                  </a:ext>
                </a:extLst>
              </p:cNvPr>
              <p:cNvSpPr/>
              <p:nvPr/>
            </p:nvSpPr>
            <p:spPr>
              <a:xfrm rot="-5400000" flipV="1">
                <a:off x="4151923" y="2938780"/>
                <a:ext cx="107288" cy="121542"/>
              </a:xfrm>
              <a:custGeom>
                <a:avLst/>
                <a:gdLst>
                  <a:gd name="connsiteX0" fmla="*/ 107456 w 107288"/>
                  <a:gd name="connsiteY0" fmla="*/ 65717 h 121542"/>
                  <a:gd name="connsiteX1" fmla="*/ 107456 w 107288"/>
                  <a:gd name="connsiteY1" fmla="*/ 56424 h 121542"/>
                  <a:gd name="connsiteX2" fmla="*/ 20012 w 107288"/>
                  <a:gd name="connsiteY2" fmla="*/ 56424 h 121542"/>
                  <a:gd name="connsiteX3" fmla="*/ 31852 w 107288"/>
                  <a:gd name="connsiteY3" fmla="*/ 26493 h 121542"/>
                  <a:gd name="connsiteX4" fmla="*/ 61353 w 107288"/>
                  <a:gd name="connsiteY4" fmla="*/ 16207 h 121542"/>
                  <a:gd name="connsiteX5" fmla="*/ 82586 w 107288"/>
                  <a:gd name="connsiteY5" fmla="*/ 18886 h 121542"/>
                  <a:gd name="connsiteX6" fmla="*/ 103025 w 107288"/>
                  <a:gd name="connsiteY6" fmla="*/ 26956 h 121542"/>
                  <a:gd name="connsiteX7" fmla="*/ 103025 w 107288"/>
                  <a:gd name="connsiteY7" fmla="*/ 8964 h 121542"/>
                  <a:gd name="connsiteX8" fmla="*/ 82023 w 107288"/>
                  <a:gd name="connsiteY8" fmla="*/ 2349 h 121542"/>
                  <a:gd name="connsiteX9" fmla="*/ 60228 w 107288"/>
                  <a:gd name="connsiteY9" fmla="*/ 67 h 121542"/>
                  <a:gd name="connsiteX10" fmla="*/ 16340 w 107288"/>
                  <a:gd name="connsiteY10" fmla="*/ 16174 h 121542"/>
                  <a:gd name="connsiteX11" fmla="*/ 168 w 107288"/>
                  <a:gd name="connsiteY11" fmla="*/ 59830 h 121542"/>
                  <a:gd name="connsiteX12" fmla="*/ 15514 w 107288"/>
                  <a:gd name="connsiteY12" fmla="*/ 104908 h 121542"/>
                  <a:gd name="connsiteX13" fmla="*/ 56921 w 107288"/>
                  <a:gd name="connsiteY13" fmla="*/ 121610 h 121542"/>
                  <a:gd name="connsiteX14" fmla="*/ 93863 w 107288"/>
                  <a:gd name="connsiteY14" fmla="*/ 106562 h 121542"/>
                  <a:gd name="connsiteX15" fmla="*/ 107456 w 107288"/>
                  <a:gd name="connsiteY15" fmla="*/ 65717 h 121542"/>
                  <a:gd name="connsiteX16" fmla="*/ 88439 w 107288"/>
                  <a:gd name="connsiteY16" fmla="*/ 71306 h 121542"/>
                  <a:gd name="connsiteX17" fmla="*/ 79708 w 107288"/>
                  <a:gd name="connsiteY17" fmla="*/ 96177 h 121542"/>
                  <a:gd name="connsiteX18" fmla="*/ 57119 w 107288"/>
                  <a:gd name="connsiteY18" fmla="*/ 105504 h 121542"/>
                  <a:gd name="connsiteX19" fmla="*/ 31653 w 107288"/>
                  <a:gd name="connsiteY19" fmla="*/ 96508 h 121542"/>
                  <a:gd name="connsiteX20" fmla="*/ 20640 w 107288"/>
                  <a:gd name="connsiteY20" fmla="*/ 71174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456" y="65717"/>
                    </a:moveTo>
                    <a:lnTo>
                      <a:pt x="107456" y="56424"/>
                    </a:lnTo>
                    <a:lnTo>
                      <a:pt x="20012" y="56424"/>
                    </a:lnTo>
                    <a:cubicBezTo>
                      <a:pt x="20849" y="43327"/>
                      <a:pt x="24796" y="33350"/>
                      <a:pt x="31852" y="26493"/>
                    </a:cubicBezTo>
                    <a:cubicBezTo>
                      <a:pt x="38907" y="19635"/>
                      <a:pt x="48741" y="16207"/>
                      <a:pt x="61353" y="16207"/>
                    </a:cubicBezTo>
                    <a:cubicBezTo>
                      <a:pt x="68651" y="16207"/>
                      <a:pt x="75728" y="17100"/>
                      <a:pt x="82586" y="18886"/>
                    </a:cubicBezTo>
                    <a:cubicBezTo>
                      <a:pt x="89443" y="20672"/>
                      <a:pt x="96256" y="23362"/>
                      <a:pt x="103025" y="26956"/>
                    </a:cubicBezTo>
                    <a:lnTo>
                      <a:pt x="103025" y="8964"/>
                    </a:lnTo>
                    <a:cubicBezTo>
                      <a:pt x="96190" y="6075"/>
                      <a:pt x="89189" y="3871"/>
                      <a:pt x="82023" y="2349"/>
                    </a:cubicBezTo>
                    <a:cubicBezTo>
                      <a:pt x="74857" y="828"/>
                      <a:pt x="67592" y="67"/>
                      <a:pt x="60228" y="67"/>
                    </a:cubicBezTo>
                    <a:cubicBezTo>
                      <a:pt x="41752" y="67"/>
                      <a:pt x="27122" y="5436"/>
                      <a:pt x="16340" y="16174"/>
                    </a:cubicBezTo>
                    <a:cubicBezTo>
                      <a:pt x="5559" y="26933"/>
                      <a:pt x="168" y="41486"/>
                      <a:pt x="168" y="59830"/>
                    </a:cubicBezTo>
                    <a:cubicBezTo>
                      <a:pt x="168" y="78770"/>
                      <a:pt x="5283" y="93796"/>
                      <a:pt x="15514" y="104908"/>
                    </a:cubicBezTo>
                    <a:cubicBezTo>
                      <a:pt x="25744" y="116043"/>
                      <a:pt x="39547" y="121610"/>
                      <a:pt x="56921" y="121610"/>
                    </a:cubicBezTo>
                    <a:cubicBezTo>
                      <a:pt x="72487" y="121610"/>
                      <a:pt x="84801" y="116594"/>
                      <a:pt x="93863" y="106562"/>
                    </a:cubicBezTo>
                    <a:cubicBezTo>
                      <a:pt x="102925" y="96552"/>
                      <a:pt x="107456" y="82937"/>
                      <a:pt x="107456" y="65717"/>
                    </a:cubicBezTo>
                    <a:close/>
                    <a:moveTo>
                      <a:pt x="88439" y="71306"/>
                    </a:moveTo>
                    <a:cubicBezTo>
                      <a:pt x="88307" y="81691"/>
                      <a:pt x="85397" y="89981"/>
                      <a:pt x="79708" y="96177"/>
                    </a:cubicBezTo>
                    <a:cubicBezTo>
                      <a:pt x="74020" y="102395"/>
                      <a:pt x="66490" y="105504"/>
                      <a:pt x="57119" y="105504"/>
                    </a:cubicBezTo>
                    <a:cubicBezTo>
                      <a:pt x="46514" y="105504"/>
                      <a:pt x="38025" y="102505"/>
                      <a:pt x="31653" y="96508"/>
                    </a:cubicBezTo>
                    <a:cubicBezTo>
                      <a:pt x="25281" y="90511"/>
                      <a:pt x="21610" y="82066"/>
                      <a:pt x="20640" y="71174"/>
                    </a:cubicBezTo>
                    <a:close/>
                  </a:path>
                </a:pathLst>
              </a:custGeom>
              <a:solidFill>
                <a:srgbClr val="000000"/>
              </a:solidFill>
              <a:ln w="2115" cap="flat">
                <a:noFill/>
                <a:prstDash val="solid"/>
                <a:round/>
              </a:ln>
            </p:spPr>
            <p:txBody>
              <a:bodyPr rtlCol="0" anchor="ctr"/>
              <a:lstStyle/>
              <a:p>
                <a:endParaRPr lang="en-US" sz="1200"/>
              </a:p>
            </p:txBody>
          </p:sp>
          <p:sp>
            <p:nvSpPr>
              <p:cNvPr id="364" name="Freeform: Shape 212">
                <a:extLst>
                  <a:ext uri="{FF2B5EF4-FFF2-40B4-BE49-F238E27FC236}">
                    <a16:creationId xmlns:a16="http://schemas.microsoft.com/office/drawing/2014/main" id="{1FE9E012-D30D-3FB8-6681-55A68AB3DFBD}"/>
                  </a:ext>
                </a:extLst>
              </p:cNvPr>
              <p:cNvSpPr/>
              <p:nvPr/>
            </p:nvSpPr>
            <p:spPr>
              <a:xfrm rot="-5400000" flipV="1">
                <a:off x="4132691" y="2789324"/>
                <a:ext cx="103452" cy="163843"/>
              </a:xfrm>
              <a:custGeom>
                <a:avLst/>
                <a:gdLst>
                  <a:gd name="connsiteX0" fmla="*/ 84603 w 103452"/>
                  <a:gd name="connsiteY0" fmla="*/ 101254 h 163843"/>
                  <a:gd name="connsiteX1" fmla="*/ 84603 w 103452"/>
                  <a:gd name="connsiteY1" fmla="*/ 163894 h 163843"/>
                  <a:gd name="connsiteX2" fmla="*/ 103620 w 103452"/>
                  <a:gd name="connsiteY2" fmla="*/ 163894 h 163843"/>
                  <a:gd name="connsiteX3" fmla="*/ 103620 w 103452"/>
                  <a:gd name="connsiteY3" fmla="*/ 3061 h 163843"/>
                  <a:gd name="connsiteX4" fmla="*/ 84603 w 103452"/>
                  <a:gd name="connsiteY4" fmla="*/ 3061 h 163843"/>
                  <a:gd name="connsiteX5" fmla="*/ 84603 w 103452"/>
                  <a:gd name="connsiteY5" fmla="*/ 20424 h 163843"/>
                  <a:gd name="connsiteX6" fmla="*/ 69455 w 103452"/>
                  <a:gd name="connsiteY6" fmla="*/ 5078 h 163843"/>
                  <a:gd name="connsiteX7" fmla="*/ 47495 w 103452"/>
                  <a:gd name="connsiteY7" fmla="*/ 51 h 163843"/>
                  <a:gd name="connsiteX8" fmla="*/ 13331 w 103452"/>
                  <a:gd name="connsiteY8" fmla="*/ 16786 h 163843"/>
                  <a:gd name="connsiteX9" fmla="*/ 168 w 103452"/>
                  <a:gd name="connsiteY9" fmla="*/ 60839 h 163843"/>
                  <a:gd name="connsiteX10" fmla="*/ 13331 w 103452"/>
                  <a:gd name="connsiteY10" fmla="*/ 104859 h 163843"/>
                  <a:gd name="connsiteX11" fmla="*/ 47495 w 103452"/>
                  <a:gd name="connsiteY11" fmla="*/ 121594 h 163843"/>
                  <a:gd name="connsiteX12" fmla="*/ 69455 w 103452"/>
                  <a:gd name="connsiteY12" fmla="*/ 116567 h 163843"/>
                  <a:gd name="connsiteX13" fmla="*/ 84603 w 103452"/>
                  <a:gd name="connsiteY13" fmla="*/ 101254 h 163843"/>
                  <a:gd name="connsiteX14" fmla="*/ 19813 w 103452"/>
                  <a:gd name="connsiteY14" fmla="*/ 60839 h 163843"/>
                  <a:gd name="connsiteX15" fmla="*/ 28445 w 103452"/>
                  <a:gd name="connsiteY15" fmla="*/ 27932 h 163843"/>
                  <a:gd name="connsiteX16" fmla="*/ 52158 w 103452"/>
                  <a:gd name="connsiteY16" fmla="*/ 15992 h 163843"/>
                  <a:gd name="connsiteX17" fmla="*/ 75905 w 103452"/>
                  <a:gd name="connsiteY17" fmla="*/ 27932 h 163843"/>
                  <a:gd name="connsiteX18" fmla="*/ 84603 w 103452"/>
                  <a:gd name="connsiteY18" fmla="*/ 60839 h 163843"/>
                  <a:gd name="connsiteX19" fmla="*/ 75905 w 103452"/>
                  <a:gd name="connsiteY19" fmla="*/ 93747 h 163843"/>
                  <a:gd name="connsiteX20" fmla="*/ 52158 w 103452"/>
                  <a:gd name="connsiteY20" fmla="*/ 105686 h 163843"/>
                  <a:gd name="connsiteX21" fmla="*/ 28445 w 103452"/>
                  <a:gd name="connsiteY21" fmla="*/ 93747 h 163843"/>
                  <a:gd name="connsiteX22" fmla="*/ 19813 w 103452"/>
                  <a:gd name="connsiteY22" fmla="*/ 60839 h 1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452" h="163843">
                    <a:moveTo>
                      <a:pt x="84603" y="101254"/>
                    </a:moveTo>
                    <a:lnTo>
                      <a:pt x="84603" y="163894"/>
                    </a:lnTo>
                    <a:lnTo>
                      <a:pt x="103620" y="163894"/>
                    </a:lnTo>
                    <a:lnTo>
                      <a:pt x="103620" y="3061"/>
                    </a:lnTo>
                    <a:lnTo>
                      <a:pt x="84603" y="3061"/>
                    </a:lnTo>
                    <a:lnTo>
                      <a:pt x="84603" y="20424"/>
                    </a:lnTo>
                    <a:cubicBezTo>
                      <a:pt x="80612" y="13545"/>
                      <a:pt x="75563" y="8430"/>
                      <a:pt x="69455" y="5078"/>
                    </a:cubicBezTo>
                    <a:cubicBezTo>
                      <a:pt x="63370" y="1727"/>
                      <a:pt x="56050" y="51"/>
                      <a:pt x="47495" y="51"/>
                    </a:cubicBezTo>
                    <a:cubicBezTo>
                      <a:pt x="33516" y="51"/>
                      <a:pt x="22128" y="5629"/>
                      <a:pt x="13331" y="16786"/>
                    </a:cubicBezTo>
                    <a:cubicBezTo>
                      <a:pt x="4555" y="27965"/>
                      <a:pt x="168" y="42649"/>
                      <a:pt x="168" y="60839"/>
                    </a:cubicBezTo>
                    <a:cubicBezTo>
                      <a:pt x="168" y="79029"/>
                      <a:pt x="4555" y="93703"/>
                      <a:pt x="13331" y="104859"/>
                    </a:cubicBezTo>
                    <a:cubicBezTo>
                      <a:pt x="22128" y="116016"/>
                      <a:pt x="33516" y="121594"/>
                      <a:pt x="47495" y="121594"/>
                    </a:cubicBezTo>
                    <a:cubicBezTo>
                      <a:pt x="56050" y="121594"/>
                      <a:pt x="63370" y="119918"/>
                      <a:pt x="69455" y="116567"/>
                    </a:cubicBezTo>
                    <a:cubicBezTo>
                      <a:pt x="75563" y="113238"/>
                      <a:pt x="80612" y="108133"/>
                      <a:pt x="84603" y="101254"/>
                    </a:cubicBezTo>
                    <a:close/>
                    <a:moveTo>
                      <a:pt x="19813" y="60839"/>
                    </a:moveTo>
                    <a:cubicBezTo>
                      <a:pt x="19813" y="46860"/>
                      <a:pt x="22690" y="35891"/>
                      <a:pt x="28445" y="27932"/>
                    </a:cubicBezTo>
                    <a:cubicBezTo>
                      <a:pt x="34200" y="19972"/>
                      <a:pt x="42104" y="15992"/>
                      <a:pt x="52158" y="15992"/>
                    </a:cubicBezTo>
                    <a:cubicBezTo>
                      <a:pt x="62213" y="15992"/>
                      <a:pt x="70128" y="19972"/>
                      <a:pt x="75905" y="27932"/>
                    </a:cubicBezTo>
                    <a:cubicBezTo>
                      <a:pt x="81703" y="35891"/>
                      <a:pt x="84603" y="46860"/>
                      <a:pt x="84603" y="60839"/>
                    </a:cubicBezTo>
                    <a:cubicBezTo>
                      <a:pt x="84603" y="74818"/>
                      <a:pt x="81703" y="85787"/>
                      <a:pt x="75905" y="93747"/>
                    </a:cubicBezTo>
                    <a:cubicBezTo>
                      <a:pt x="70128" y="101706"/>
                      <a:pt x="62213" y="105686"/>
                      <a:pt x="52158" y="105686"/>
                    </a:cubicBezTo>
                    <a:cubicBezTo>
                      <a:pt x="42104" y="105686"/>
                      <a:pt x="34200" y="101706"/>
                      <a:pt x="28445" y="93747"/>
                    </a:cubicBezTo>
                    <a:cubicBezTo>
                      <a:pt x="22690" y="85787"/>
                      <a:pt x="19813" y="74818"/>
                      <a:pt x="19813" y="60839"/>
                    </a:cubicBezTo>
                    <a:close/>
                  </a:path>
                </a:pathLst>
              </a:custGeom>
              <a:solidFill>
                <a:srgbClr val="000000"/>
              </a:solidFill>
              <a:ln w="2115" cap="flat">
                <a:noFill/>
                <a:prstDash val="solid"/>
                <a:round/>
              </a:ln>
            </p:spPr>
            <p:txBody>
              <a:bodyPr rtlCol="0" anchor="ctr"/>
              <a:lstStyle/>
              <a:p>
                <a:endParaRPr lang="en-US" sz="1200"/>
              </a:p>
            </p:txBody>
          </p:sp>
          <p:sp>
            <p:nvSpPr>
              <p:cNvPr id="365" name="Freeform: Shape 213">
                <a:extLst>
                  <a:ext uri="{FF2B5EF4-FFF2-40B4-BE49-F238E27FC236}">
                    <a16:creationId xmlns:a16="http://schemas.microsoft.com/office/drawing/2014/main" id="{055C1C2E-17A2-0000-2E93-D799E6FB9E11}"/>
                  </a:ext>
                </a:extLst>
              </p:cNvPr>
              <p:cNvSpPr/>
              <p:nvPr/>
            </p:nvSpPr>
            <p:spPr>
              <a:xfrm rot="-5400000" flipV="1">
                <a:off x="4263329" y="2800288"/>
                <a:ext cx="21166" cy="21166"/>
              </a:xfrm>
              <a:custGeom>
                <a:avLst/>
                <a:gdLst/>
                <a:ahLst/>
                <a:cxnLst/>
                <a:rect l="l" t="t" r="r" b="b"/>
                <a:pathLst>
                  <a:path w="21166" h="21166"/>
                </a:pathLst>
              </a:custGeom>
              <a:solidFill>
                <a:srgbClr val="000000"/>
              </a:solidFill>
              <a:ln w="2115" cap="flat">
                <a:noFill/>
                <a:prstDash val="solid"/>
                <a:round/>
              </a:ln>
            </p:spPr>
            <p:txBody>
              <a:bodyPr rtlCol="0" anchor="ctr"/>
              <a:lstStyle/>
              <a:p>
                <a:endParaRPr lang="en-US" sz="1200"/>
              </a:p>
            </p:txBody>
          </p:sp>
          <p:sp>
            <p:nvSpPr>
              <p:cNvPr id="366" name="Freeform: Shape 214">
                <a:extLst>
                  <a:ext uri="{FF2B5EF4-FFF2-40B4-BE49-F238E27FC236}">
                    <a16:creationId xmlns:a16="http://schemas.microsoft.com/office/drawing/2014/main" id="{C2BDE1A5-4053-5D76-CBEE-29E927D0E9F2}"/>
                  </a:ext>
                </a:extLst>
              </p:cNvPr>
              <p:cNvSpPr/>
              <p:nvPr/>
            </p:nvSpPr>
            <p:spPr>
              <a:xfrm rot="-5400000" flipV="1">
                <a:off x="4126060" y="2574966"/>
                <a:ext cx="120220" cy="154318"/>
              </a:xfrm>
              <a:custGeom>
                <a:avLst/>
                <a:gdLst>
                  <a:gd name="connsiteX0" fmla="*/ 73350 w 120220"/>
                  <a:gd name="connsiteY0" fmla="*/ 72405 h 154318"/>
                  <a:gd name="connsiteX1" fmla="*/ 86414 w 120220"/>
                  <a:gd name="connsiteY1" fmla="*/ 62682 h 154318"/>
                  <a:gd name="connsiteX2" fmla="*/ 99180 w 120220"/>
                  <a:gd name="connsiteY2" fmla="*/ 42210 h 154318"/>
                  <a:gd name="connsiteX3" fmla="*/ 120380 w 120220"/>
                  <a:gd name="connsiteY3" fmla="*/ 42 h 154318"/>
                  <a:gd name="connsiteX4" fmla="*/ 97923 w 120220"/>
                  <a:gd name="connsiteY4" fmla="*/ 42 h 154318"/>
                  <a:gd name="connsiteX5" fmla="*/ 78212 w 120220"/>
                  <a:gd name="connsiteY5" fmla="*/ 39630 h 154318"/>
                  <a:gd name="connsiteX6" fmla="*/ 63362 w 120220"/>
                  <a:gd name="connsiteY6" fmla="*/ 60201 h 154318"/>
                  <a:gd name="connsiteX7" fmla="*/ 43783 w 120220"/>
                  <a:gd name="connsiteY7" fmla="*/ 65261 h 154318"/>
                  <a:gd name="connsiteX8" fmla="*/ 21029 w 120220"/>
                  <a:gd name="connsiteY8" fmla="*/ 65261 h 154318"/>
                  <a:gd name="connsiteX9" fmla="*/ 21029 w 120220"/>
                  <a:gd name="connsiteY9" fmla="*/ 42 h 154318"/>
                  <a:gd name="connsiteX10" fmla="*/ 160 w 120220"/>
                  <a:gd name="connsiteY10" fmla="*/ 42 h 154318"/>
                  <a:gd name="connsiteX11" fmla="*/ 160 w 120220"/>
                  <a:gd name="connsiteY11" fmla="*/ 154360 h 154318"/>
                  <a:gd name="connsiteX12" fmla="*/ 47288 w 120220"/>
                  <a:gd name="connsiteY12" fmla="*/ 154360 h 154318"/>
                  <a:gd name="connsiteX13" fmla="*/ 86778 w 120220"/>
                  <a:gd name="connsiteY13" fmla="*/ 143280 h 154318"/>
                  <a:gd name="connsiteX14" fmla="*/ 99808 w 120220"/>
                  <a:gd name="connsiteY14" fmla="*/ 109910 h 154318"/>
                  <a:gd name="connsiteX15" fmla="*/ 93028 w 120220"/>
                  <a:gd name="connsiteY15" fmla="*/ 85701 h 154318"/>
                  <a:gd name="connsiteX16" fmla="*/ 73350 w 120220"/>
                  <a:gd name="connsiteY16" fmla="*/ 72405 h 154318"/>
                  <a:gd name="connsiteX17" fmla="*/ 21029 w 120220"/>
                  <a:gd name="connsiteY17" fmla="*/ 137195 h 154318"/>
                  <a:gd name="connsiteX18" fmla="*/ 21029 w 120220"/>
                  <a:gd name="connsiteY18" fmla="*/ 82426 h 154318"/>
                  <a:gd name="connsiteX19" fmla="*/ 47288 w 120220"/>
                  <a:gd name="connsiteY19" fmla="*/ 82426 h 154318"/>
                  <a:gd name="connsiteX20" fmla="*/ 70076 w 120220"/>
                  <a:gd name="connsiteY20" fmla="*/ 89405 h 154318"/>
                  <a:gd name="connsiteX21" fmla="*/ 77782 w 120220"/>
                  <a:gd name="connsiteY21" fmla="*/ 109910 h 154318"/>
                  <a:gd name="connsiteX22" fmla="*/ 70076 w 120220"/>
                  <a:gd name="connsiteY22" fmla="*/ 130316 h 154318"/>
                  <a:gd name="connsiteX23" fmla="*/ 47288 w 120220"/>
                  <a:gd name="connsiteY23" fmla="*/ 137195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220" h="154318">
                    <a:moveTo>
                      <a:pt x="73350" y="72405"/>
                    </a:moveTo>
                    <a:cubicBezTo>
                      <a:pt x="77826" y="70884"/>
                      <a:pt x="82180" y="67643"/>
                      <a:pt x="86414" y="62682"/>
                    </a:cubicBezTo>
                    <a:cubicBezTo>
                      <a:pt x="90647" y="57721"/>
                      <a:pt x="94902" y="50897"/>
                      <a:pt x="99180" y="42210"/>
                    </a:cubicBezTo>
                    <a:lnTo>
                      <a:pt x="120380" y="42"/>
                    </a:lnTo>
                    <a:lnTo>
                      <a:pt x="97923" y="42"/>
                    </a:lnTo>
                    <a:lnTo>
                      <a:pt x="78212" y="39630"/>
                    </a:lnTo>
                    <a:cubicBezTo>
                      <a:pt x="73096" y="49971"/>
                      <a:pt x="68146" y="56828"/>
                      <a:pt x="63362" y="60201"/>
                    </a:cubicBezTo>
                    <a:cubicBezTo>
                      <a:pt x="58577" y="63575"/>
                      <a:pt x="52051" y="65261"/>
                      <a:pt x="43783" y="65261"/>
                    </a:cubicBezTo>
                    <a:lnTo>
                      <a:pt x="21029" y="65261"/>
                    </a:lnTo>
                    <a:lnTo>
                      <a:pt x="21029" y="42"/>
                    </a:lnTo>
                    <a:lnTo>
                      <a:pt x="160" y="42"/>
                    </a:lnTo>
                    <a:lnTo>
                      <a:pt x="160" y="154360"/>
                    </a:lnTo>
                    <a:lnTo>
                      <a:pt x="47288" y="154360"/>
                    </a:lnTo>
                    <a:cubicBezTo>
                      <a:pt x="64927" y="154360"/>
                      <a:pt x="78090" y="150667"/>
                      <a:pt x="86778" y="143280"/>
                    </a:cubicBezTo>
                    <a:cubicBezTo>
                      <a:pt x="95465" y="135916"/>
                      <a:pt x="99808" y="124793"/>
                      <a:pt x="99808" y="109910"/>
                    </a:cubicBezTo>
                    <a:cubicBezTo>
                      <a:pt x="99808" y="100186"/>
                      <a:pt x="97548" y="92117"/>
                      <a:pt x="93028" y="85701"/>
                    </a:cubicBezTo>
                    <a:cubicBezTo>
                      <a:pt x="88508" y="79306"/>
                      <a:pt x="81949" y="74875"/>
                      <a:pt x="73350" y="72405"/>
                    </a:cubicBezTo>
                    <a:close/>
                    <a:moveTo>
                      <a:pt x="21029" y="137195"/>
                    </a:moveTo>
                    <a:lnTo>
                      <a:pt x="21029" y="82426"/>
                    </a:lnTo>
                    <a:lnTo>
                      <a:pt x="47288" y="82426"/>
                    </a:lnTo>
                    <a:cubicBezTo>
                      <a:pt x="57343" y="82426"/>
                      <a:pt x="64938" y="84752"/>
                      <a:pt x="70076" y="89405"/>
                    </a:cubicBezTo>
                    <a:cubicBezTo>
                      <a:pt x="75213" y="94057"/>
                      <a:pt x="77782" y="100892"/>
                      <a:pt x="77782" y="109910"/>
                    </a:cubicBezTo>
                    <a:cubicBezTo>
                      <a:pt x="77782" y="118928"/>
                      <a:pt x="75213" y="125730"/>
                      <a:pt x="70076" y="130316"/>
                    </a:cubicBezTo>
                    <a:cubicBezTo>
                      <a:pt x="64938" y="134902"/>
                      <a:pt x="57343" y="137195"/>
                      <a:pt x="47288" y="137195"/>
                    </a:cubicBezTo>
                    <a:close/>
                  </a:path>
                </a:pathLst>
              </a:custGeom>
              <a:solidFill>
                <a:srgbClr val="000000"/>
              </a:solidFill>
              <a:ln w="2115" cap="flat">
                <a:noFill/>
                <a:prstDash val="solid"/>
                <a:round/>
              </a:ln>
            </p:spPr>
            <p:txBody>
              <a:bodyPr rtlCol="0" anchor="ctr"/>
              <a:lstStyle/>
              <a:p>
                <a:endParaRPr lang="en-US" sz="1200"/>
              </a:p>
            </p:txBody>
          </p:sp>
          <p:sp>
            <p:nvSpPr>
              <p:cNvPr id="367" name="Freeform: Shape 215">
                <a:extLst>
                  <a:ext uri="{FF2B5EF4-FFF2-40B4-BE49-F238E27FC236}">
                    <a16:creationId xmlns:a16="http://schemas.microsoft.com/office/drawing/2014/main" id="{0821402B-2821-31E5-687C-25A6CD135D84}"/>
                  </a:ext>
                </a:extLst>
              </p:cNvPr>
              <p:cNvSpPr/>
              <p:nvPr/>
            </p:nvSpPr>
            <p:spPr>
              <a:xfrm rot="-5400000" flipV="1">
                <a:off x="4115576" y="2417411"/>
                <a:ext cx="141188" cy="154318"/>
              </a:xfrm>
              <a:custGeom>
                <a:avLst/>
                <a:gdLst>
                  <a:gd name="connsiteX0" fmla="*/ 155 w 141188"/>
                  <a:gd name="connsiteY0" fmla="*/ 154352 h 154318"/>
                  <a:gd name="connsiteX1" fmla="*/ 31276 w 141188"/>
                  <a:gd name="connsiteY1" fmla="*/ 154352 h 154318"/>
                  <a:gd name="connsiteX2" fmla="*/ 70633 w 141188"/>
                  <a:gd name="connsiteY2" fmla="*/ 49346 h 154318"/>
                  <a:gd name="connsiteX3" fmla="*/ 110221 w 141188"/>
                  <a:gd name="connsiteY3" fmla="*/ 154352 h 154318"/>
                  <a:gd name="connsiteX4" fmla="*/ 141343 w 141188"/>
                  <a:gd name="connsiteY4" fmla="*/ 154352 h 154318"/>
                  <a:gd name="connsiteX5" fmla="*/ 141343 w 141188"/>
                  <a:gd name="connsiteY5" fmla="*/ 34 h 154318"/>
                  <a:gd name="connsiteX6" fmla="*/ 120970 w 141188"/>
                  <a:gd name="connsiteY6" fmla="*/ 34 h 154318"/>
                  <a:gd name="connsiteX7" fmla="*/ 120970 w 141188"/>
                  <a:gd name="connsiteY7" fmla="*/ 135534 h 154318"/>
                  <a:gd name="connsiteX8" fmla="*/ 81183 w 141188"/>
                  <a:gd name="connsiteY8" fmla="*/ 29701 h 154318"/>
                  <a:gd name="connsiteX9" fmla="*/ 60215 w 141188"/>
                  <a:gd name="connsiteY9" fmla="*/ 29701 h 154318"/>
                  <a:gd name="connsiteX10" fmla="*/ 20428 w 141188"/>
                  <a:gd name="connsiteY10" fmla="*/ 135534 h 154318"/>
                  <a:gd name="connsiteX11" fmla="*/ 20428 w 141188"/>
                  <a:gd name="connsiteY11" fmla="*/ 34 h 154318"/>
                  <a:gd name="connsiteX12" fmla="*/ 155 w 141188"/>
                  <a:gd name="connsiteY12" fmla="*/ 34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88" h="154318">
                    <a:moveTo>
                      <a:pt x="155" y="154352"/>
                    </a:moveTo>
                    <a:lnTo>
                      <a:pt x="31276" y="154352"/>
                    </a:lnTo>
                    <a:lnTo>
                      <a:pt x="70633" y="49346"/>
                    </a:lnTo>
                    <a:lnTo>
                      <a:pt x="110221" y="154352"/>
                    </a:lnTo>
                    <a:lnTo>
                      <a:pt x="141343" y="154352"/>
                    </a:lnTo>
                    <a:lnTo>
                      <a:pt x="141343" y="34"/>
                    </a:lnTo>
                    <a:lnTo>
                      <a:pt x="120970" y="34"/>
                    </a:lnTo>
                    <a:lnTo>
                      <a:pt x="120970" y="135534"/>
                    </a:lnTo>
                    <a:lnTo>
                      <a:pt x="81183" y="29701"/>
                    </a:lnTo>
                    <a:lnTo>
                      <a:pt x="60215" y="29701"/>
                    </a:lnTo>
                    <a:lnTo>
                      <a:pt x="20428" y="135534"/>
                    </a:lnTo>
                    <a:lnTo>
                      <a:pt x="20428" y="34"/>
                    </a:lnTo>
                    <a:lnTo>
                      <a:pt x="155" y="34"/>
                    </a:lnTo>
                    <a:close/>
                  </a:path>
                </a:pathLst>
              </a:custGeom>
              <a:solidFill>
                <a:srgbClr val="000000"/>
              </a:solidFill>
              <a:ln w="2115" cap="flat">
                <a:noFill/>
                <a:prstDash val="solid"/>
                <a:round/>
              </a:ln>
            </p:spPr>
            <p:txBody>
              <a:bodyPr rtlCol="0" anchor="ctr"/>
              <a:lstStyle/>
              <a:p>
                <a:endParaRPr lang="en-US" sz="1200"/>
              </a:p>
            </p:txBody>
          </p:sp>
          <p:sp>
            <p:nvSpPr>
              <p:cNvPr id="368" name="Freeform: Shape 216">
                <a:extLst>
                  <a:ext uri="{FF2B5EF4-FFF2-40B4-BE49-F238E27FC236}">
                    <a16:creationId xmlns:a16="http://schemas.microsoft.com/office/drawing/2014/main" id="{6224E25A-D32E-6F04-0F55-1A1B1C7885CA}"/>
                  </a:ext>
                </a:extLst>
              </p:cNvPr>
              <p:cNvSpPr/>
              <p:nvPr/>
            </p:nvSpPr>
            <p:spPr>
              <a:xfrm rot="-5400000" flipV="1">
                <a:off x="4131980" y="2254994"/>
                <a:ext cx="108611" cy="160105"/>
              </a:xfrm>
              <a:custGeom>
                <a:avLst/>
                <a:gdLst>
                  <a:gd name="connsiteX0" fmla="*/ 99483 w 108611"/>
                  <a:gd name="connsiteY0" fmla="*/ 152294 h 160105"/>
                  <a:gd name="connsiteX1" fmla="*/ 99483 w 108611"/>
                  <a:gd name="connsiteY1" fmla="*/ 131922 h 160105"/>
                  <a:gd name="connsiteX2" fmla="*/ 77060 w 108611"/>
                  <a:gd name="connsiteY2" fmla="*/ 140388 h 160105"/>
                  <a:gd name="connsiteX3" fmla="*/ 56687 w 108611"/>
                  <a:gd name="connsiteY3" fmla="*/ 143199 h 160105"/>
                  <a:gd name="connsiteX4" fmla="*/ 30394 w 108611"/>
                  <a:gd name="connsiteY4" fmla="*/ 136585 h 160105"/>
                  <a:gd name="connsiteX5" fmla="*/ 21134 w 108611"/>
                  <a:gd name="connsiteY5" fmla="*/ 117766 h 160105"/>
                  <a:gd name="connsiteX6" fmla="*/ 27285 w 108611"/>
                  <a:gd name="connsiteY6" fmla="*/ 102288 h 160105"/>
                  <a:gd name="connsiteX7" fmla="*/ 50602 w 108611"/>
                  <a:gd name="connsiteY7" fmla="*/ 93888 h 160105"/>
                  <a:gd name="connsiteX8" fmla="*/ 63202 w 108611"/>
                  <a:gd name="connsiteY8" fmla="*/ 91308 h 160105"/>
                  <a:gd name="connsiteX9" fmla="*/ 97664 w 108611"/>
                  <a:gd name="connsiteY9" fmla="*/ 75631 h 160105"/>
                  <a:gd name="connsiteX10" fmla="*/ 108777 w 108611"/>
                  <a:gd name="connsiteY10" fmla="*/ 45634 h 160105"/>
                  <a:gd name="connsiteX11" fmla="*/ 93729 w 108611"/>
                  <a:gd name="connsiteY11" fmla="*/ 11602 h 160105"/>
                  <a:gd name="connsiteX12" fmla="*/ 49676 w 108611"/>
                  <a:gd name="connsiteY12" fmla="*/ 27 h 160105"/>
                  <a:gd name="connsiteX13" fmla="*/ 26359 w 108611"/>
                  <a:gd name="connsiteY13" fmla="*/ 2507 h 160105"/>
                  <a:gd name="connsiteX14" fmla="*/ 794 w 108611"/>
                  <a:gd name="connsiteY14" fmla="*/ 9849 h 160105"/>
                  <a:gd name="connsiteX15" fmla="*/ 794 w 108611"/>
                  <a:gd name="connsiteY15" fmla="*/ 31347 h 160105"/>
                  <a:gd name="connsiteX16" fmla="*/ 25698 w 108611"/>
                  <a:gd name="connsiteY16" fmla="*/ 20598 h 160105"/>
                  <a:gd name="connsiteX17" fmla="*/ 49676 w 108611"/>
                  <a:gd name="connsiteY17" fmla="*/ 16993 h 160105"/>
                  <a:gd name="connsiteX18" fmla="*/ 77258 w 108611"/>
                  <a:gd name="connsiteY18" fmla="*/ 24005 h 160105"/>
                  <a:gd name="connsiteX19" fmla="*/ 86982 w 108611"/>
                  <a:gd name="connsiteY19" fmla="*/ 44080 h 160105"/>
                  <a:gd name="connsiteX20" fmla="*/ 80004 w 108611"/>
                  <a:gd name="connsiteY20" fmla="*/ 61840 h 160105"/>
                  <a:gd name="connsiteX21" fmla="*/ 57117 w 108611"/>
                  <a:gd name="connsiteY21" fmla="*/ 71464 h 160105"/>
                  <a:gd name="connsiteX22" fmla="*/ 44384 w 108611"/>
                  <a:gd name="connsiteY22" fmla="*/ 73945 h 160105"/>
                  <a:gd name="connsiteX23" fmla="*/ 10583 w 108611"/>
                  <a:gd name="connsiteY23" fmla="*/ 88497 h 160105"/>
                  <a:gd name="connsiteX24" fmla="*/ 166 w 108611"/>
                  <a:gd name="connsiteY24" fmla="*/ 116113 h 160105"/>
                  <a:gd name="connsiteX25" fmla="*/ 14585 w 108611"/>
                  <a:gd name="connsiteY25" fmla="*/ 148359 h 160105"/>
                  <a:gd name="connsiteX26" fmla="*/ 54306 w 108611"/>
                  <a:gd name="connsiteY26" fmla="*/ 160133 h 160105"/>
                  <a:gd name="connsiteX27" fmla="*/ 76432 w 108611"/>
                  <a:gd name="connsiteY27" fmla="*/ 158148 h 160105"/>
                  <a:gd name="connsiteX28" fmla="*/ 99483 w 108611"/>
                  <a:gd name="connsiteY28" fmla="*/ 152294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11" h="160105">
                    <a:moveTo>
                      <a:pt x="99483" y="152294"/>
                    </a:moveTo>
                    <a:lnTo>
                      <a:pt x="99483" y="131922"/>
                    </a:lnTo>
                    <a:cubicBezTo>
                      <a:pt x="91568" y="135714"/>
                      <a:pt x="84094" y="138536"/>
                      <a:pt x="77060" y="140388"/>
                    </a:cubicBezTo>
                    <a:cubicBezTo>
                      <a:pt x="70027" y="142262"/>
                      <a:pt x="63236" y="143199"/>
                      <a:pt x="56687" y="143199"/>
                    </a:cubicBezTo>
                    <a:cubicBezTo>
                      <a:pt x="45332" y="143199"/>
                      <a:pt x="36568" y="140995"/>
                      <a:pt x="30394" y="136585"/>
                    </a:cubicBezTo>
                    <a:cubicBezTo>
                      <a:pt x="24221" y="132175"/>
                      <a:pt x="21134" y="125902"/>
                      <a:pt x="21134" y="117766"/>
                    </a:cubicBezTo>
                    <a:cubicBezTo>
                      <a:pt x="21134" y="110931"/>
                      <a:pt x="23184" y="105772"/>
                      <a:pt x="27285" y="102288"/>
                    </a:cubicBezTo>
                    <a:cubicBezTo>
                      <a:pt x="31386" y="98827"/>
                      <a:pt x="39158" y="96026"/>
                      <a:pt x="50602" y="93888"/>
                    </a:cubicBezTo>
                    <a:lnTo>
                      <a:pt x="63202" y="91308"/>
                    </a:lnTo>
                    <a:cubicBezTo>
                      <a:pt x="78769" y="88331"/>
                      <a:pt x="90256" y="83106"/>
                      <a:pt x="97664" y="75631"/>
                    </a:cubicBezTo>
                    <a:cubicBezTo>
                      <a:pt x="105073" y="68157"/>
                      <a:pt x="108777" y="58158"/>
                      <a:pt x="108777" y="45634"/>
                    </a:cubicBezTo>
                    <a:cubicBezTo>
                      <a:pt x="108777" y="30663"/>
                      <a:pt x="103761" y="19319"/>
                      <a:pt x="93729" y="11602"/>
                    </a:cubicBezTo>
                    <a:cubicBezTo>
                      <a:pt x="83719" y="3885"/>
                      <a:pt x="69034" y="27"/>
                      <a:pt x="49676" y="27"/>
                    </a:cubicBezTo>
                    <a:cubicBezTo>
                      <a:pt x="42378" y="27"/>
                      <a:pt x="34605" y="854"/>
                      <a:pt x="26359" y="2507"/>
                    </a:cubicBezTo>
                    <a:cubicBezTo>
                      <a:pt x="18135" y="4161"/>
                      <a:pt x="9613" y="6608"/>
                      <a:pt x="794" y="9849"/>
                    </a:cubicBezTo>
                    <a:lnTo>
                      <a:pt x="794" y="31347"/>
                    </a:lnTo>
                    <a:cubicBezTo>
                      <a:pt x="9261" y="26606"/>
                      <a:pt x="17562" y="23023"/>
                      <a:pt x="25698" y="20598"/>
                    </a:cubicBezTo>
                    <a:cubicBezTo>
                      <a:pt x="33834" y="18195"/>
                      <a:pt x="41826" y="16993"/>
                      <a:pt x="49676" y="16993"/>
                    </a:cubicBezTo>
                    <a:cubicBezTo>
                      <a:pt x="61582" y="16993"/>
                      <a:pt x="70776" y="19330"/>
                      <a:pt x="77258" y="24005"/>
                    </a:cubicBezTo>
                    <a:cubicBezTo>
                      <a:pt x="83741" y="28701"/>
                      <a:pt x="86982" y="35393"/>
                      <a:pt x="86982" y="44080"/>
                    </a:cubicBezTo>
                    <a:cubicBezTo>
                      <a:pt x="86982" y="51643"/>
                      <a:pt x="84656" y="57563"/>
                      <a:pt x="80004" y="61840"/>
                    </a:cubicBezTo>
                    <a:cubicBezTo>
                      <a:pt x="75351" y="66117"/>
                      <a:pt x="67722" y="69326"/>
                      <a:pt x="57117" y="71464"/>
                    </a:cubicBezTo>
                    <a:lnTo>
                      <a:pt x="44384" y="73945"/>
                    </a:lnTo>
                    <a:cubicBezTo>
                      <a:pt x="28818" y="77032"/>
                      <a:pt x="17551" y="81882"/>
                      <a:pt x="10583" y="88497"/>
                    </a:cubicBezTo>
                    <a:cubicBezTo>
                      <a:pt x="3638" y="95111"/>
                      <a:pt x="166" y="104317"/>
                      <a:pt x="166" y="116113"/>
                    </a:cubicBezTo>
                    <a:cubicBezTo>
                      <a:pt x="166" y="129761"/>
                      <a:pt x="4972" y="140509"/>
                      <a:pt x="14585" y="148359"/>
                    </a:cubicBezTo>
                    <a:cubicBezTo>
                      <a:pt x="24199" y="156208"/>
                      <a:pt x="37439" y="160133"/>
                      <a:pt x="54306" y="160133"/>
                    </a:cubicBezTo>
                    <a:cubicBezTo>
                      <a:pt x="61560" y="160133"/>
                      <a:pt x="68935" y="159471"/>
                      <a:pt x="76432" y="158148"/>
                    </a:cubicBezTo>
                    <a:cubicBezTo>
                      <a:pt x="83950" y="156847"/>
                      <a:pt x="91634" y="154896"/>
                      <a:pt x="99483" y="152294"/>
                    </a:cubicBezTo>
                    <a:close/>
                  </a:path>
                </a:pathLst>
              </a:custGeom>
              <a:solidFill>
                <a:srgbClr val="000000"/>
              </a:solidFill>
              <a:ln w="2115" cap="flat">
                <a:noFill/>
                <a:prstDash val="solid"/>
                <a:round/>
              </a:ln>
            </p:spPr>
            <p:txBody>
              <a:bodyPr rtlCol="0" anchor="ctr"/>
              <a:lstStyle/>
              <a:p>
                <a:endParaRPr lang="en-US" sz="1200"/>
              </a:p>
            </p:txBody>
          </p:sp>
          <p:sp>
            <p:nvSpPr>
              <p:cNvPr id="369" name="Freeform: Shape 217">
                <a:extLst>
                  <a:ext uri="{FF2B5EF4-FFF2-40B4-BE49-F238E27FC236}">
                    <a16:creationId xmlns:a16="http://schemas.microsoft.com/office/drawing/2014/main" id="{896A8399-41D7-5B68-BF6D-300F6BCA54C2}"/>
                  </a:ext>
                </a:extLst>
              </p:cNvPr>
              <p:cNvSpPr/>
              <p:nvPr/>
            </p:nvSpPr>
            <p:spPr>
              <a:xfrm rot="-5400000" flipV="1">
                <a:off x="4136462" y="2121313"/>
                <a:ext cx="99417" cy="154318"/>
              </a:xfrm>
              <a:custGeom>
                <a:avLst/>
                <a:gdLst>
                  <a:gd name="connsiteX0" fmla="*/ 164 w 99417"/>
                  <a:gd name="connsiteY0" fmla="*/ 154338 h 154318"/>
                  <a:gd name="connsiteX1" fmla="*/ 97730 w 99417"/>
                  <a:gd name="connsiteY1" fmla="*/ 154338 h 154318"/>
                  <a:gd name="connsiteX2" fmla="*/ 97730 w 99417"/>
                  <a:gd name="connsiteY2" fmla="*/ 136744 h 154318"/>
                  <a:gd name="connsiteX3" fmla="*/ 21033 w 99417"/>
                  <a:gd name="connsiteY3" fmla="*/ 136744 h 154318"/>
                  <a:gd name="connsiteX4" fmla="*/ 21033 w 99417"/>
                  <a:gd name="connsiteY4" fmla="*/ 91070 h 154318"/>
                  <a:gd name="connsiteX5" fmla="*/ 94521 w 99417"/>
                  <a:gd name="connsiteY5" fmla="*/ 91070 h 154318"/>
                  <a:gd name="connsiteX6" fmla="*/ 94521 w 99417"/>
                  <a:gd name="connsiteY6" fmla="*/ 73508 h 154318"/>
                  <a:gd name="connsiteX7" fmla="*/ 21033 w 99417"/>
                  <a:gd name="connsiteY7" fmla="*/ 73508 h 154318"/>
                  <a:gd name="connsiteX8" fmla="*/ 21033 w 99417"/>
                  <a:gd name="connsiteY8" fmla="*/ 17582 h 154318"/>
                  <a:gd name="connsiteX9" fmla="*/ 99582 w 99417"/>
                  <a:gd name="connsiteY9" fmla="*/ 17582 h 154318"/>
                  <a:gd name="connsiteX10" fmla="*/ 99582 w 99417"/>
                  <a:gd name="connsiteY10" fmla="*/ 20 h 154318"/>
                  <a:gd name="connsiteX11" fmla="*/ 164 w 99417"/>
                  <a:gd name="connsiteY11" fmla="*/ 20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417" h="154318">
                    <a:moveTo>
                      <a:pt x="164" y="154338"/>
                    </a:moveTo>
                    <a:lnTo>
                      <a:pt x="97730" y="154338"/>
                    </a:lnTo>
                    <a:lnTo>
                      <a:pt x="97730" y="136744"/>
                    </a:lnTo>
                    <a:lnTo>
                      <a:pt x="21033" y="136744"/>
                    </a:lnTo>
                    <a:lnTo>
                      <a:pt x="21033" y="91070"/>
                    </a:lnTo>
                    <a:lnTo>
                      <a:pt x="94521" y="91070"/>
                    </a:lnTo>
                    <a:lnTo>
                      <a:pt x="94521" y="73508"/>
                    </a:lnTo>
                    <a:lnTo>
                      <a:pt x="21033" y="73508"/>
                    </a:lnTo>
                    <a:lnTo>
                      <a:pt x="21033" y="17582"/>
                    </a:lnTo>
                    <a:lnTo>
                      <a:pt x="99582" y="17582"/>
                    </a:lnTo>
                    <a:lnTo>
                      <a:pt x="99582" y="20"/>
                    </a:lnTo>
                    <a:lnTo>
                      <a:pt x="164" y="20"/>
                    </a:lnTo>
                    <a:close/>
                  </a:path>
                </a:pathLst>
              </a:custGeom>
              <a:solidFill>
                <a:srgbClr val="000000"/>
              </a:solidFill>
              <a:ln w="2115" cap="flat">
                <a:noFill/>
                <a:prstDash val="solid"/>
                <a:round/>
              </a:ln>
            </p:spPr>
            <p:txBody>
              <a:bodyPr rtlCol="0" anchor="ctr"/>
              <a:lstStyle/>
              <a:p>
                <a:endParaRPr lang="en-US" sz="1200"/>
              </a:p>
            </p:txBody>
          </p:sp>
        </p:grpSp>
        <p:sp>
          <p:nvSpPr>
            <p:cNvPr id="370" name="Freeform: Shape 218">
              <a:extLst>
                <a:ext uri="{FF2B5EF4-FFF2-40B4-BE49-F238E27FC236}">
                  <a16:creationId xmlns:a16="http://schemas.microsoft.com/office/drawing/2014/main" id="{3CB8BC9E-96A6-5DE4-BEB2-9C8D02B41DAC}"/>
                </a:ext>
              </a:extLst>
            </p:cNvPr>
            <p:cNvSpPr/>
            <p:nvPr/>
          </p:nvSpPr>
          <p:spPr>
            <a:xfrm>
              <a:off x="5353871" y="3435818"/>
              <a:ext cx="2438399" cy="21166"/>
            </a:xfrm>
            <a:custGeom>
              <a:avLst/>
              <a:gdLst>
                <a:gd name="connsiteX0" fmla="*/ 0 w 2438399"/>
                <a:gd name="connsiteY0" fmla="*/ 0 h 21166"/>
                <a:gd name="connsiteX1" fmla="*/ 101600 w 2438399"/>
                <a:gd name="connsiteY1" fmla="*/ 0 h 21166"/>
                <a:gd name="connsiteX2" fmla="*/ 304800 w 2438399"/>
                <a:gd name="connsiteY2" fmla="*/ 0 h 21166"/>
                <a:gd name="connsiteX3" fmla="*/ 609600 w 2438399"/>
                <a:gd name="connsiteY3" fmla="*/ 0 h 21166"/>
                <a:gd name="connsiteX4" fmla="*/ 914400 w 2438399"/>
                <a:gd name="connsiteY4" fmla="*/ 0 h 21166"/>
                <a:gd name="connsiteX5" fmla="*/ 1219200 w 2438399"/>
                <a:gd name="connsiteY5" fmla="*/ 0 h 21166"/>
                <a:gd name="connsiteX6" fmla="*/ 1524000 w 2438399"/>
                <a:gd name="connsiteY6" fmla="*/ 0 h 21166"/>
                <a:gd name="connsiteX7" fmla="*/ 1828800 w 2438399"/>
                <a:gd name="connsiteY7" fmla="*/ 0 h 21166"/>
                <a:gd name="connsiteX8" fmla="*/ 2133600 w 2438399"/>
                <a:gd name="connsiteY8" fmla="*/ 0 h 21166"/>
                <a:gd name="connsiteX9" fmla="*/ 2438400 w 2438399"/>
                <a:gd name="connsiteY9" fmla="*/ 0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21166">
                  <a:moveTo>
                    <a:pt x="0" y="0"/>
                  </a:moveTo>
                  <a:lnTo>
                    <a:pt x="101600" y="0"/>
                  </a:lnTo>
                  <a:lnTo>
                    <a:pt x="304800" y="0"/>
                  </a:lnTo>
                  <a:lnTo>
                    <a:pt x="609600" y="0"/>
                  </a:lnTo>
                  <a:lnTo>
                    <a:pt x="914400" y="0"/>
                  </a:lnTo>
                  <a:lnTo>
                    <a:pt x="1219200" y="0"/>
                  </a:lnTo>
                  <a:lnTo>
                    <a:pt x="1524000" y="0"/>
                  </a:lnTo>
                  <a:lnTo>
                    <a:pt x="1828800" y="0"/>
                  </a:lnTo>
                  <a:lnTo>
                    <a:pt x="2133600" y="0"/>
                  </a:lnTo>
                  <a:lnTo>
                    <a:pt x="2438400" y="0"/>
                  </a:lnTo>
                </a:path>
              </a:pathLst>
            </a:custGeom>
            <a:noFill/>
            <a:ln w="38100" cap="sq">
              <a:solidFill>
                <a:srgbClr val="0072B2"/>
              </a:solidFill>
              <a:prstDash val="solid"/>
              <a:round/>
            </a:ln>
          </p:spPr>
          <p:txBody>
            <a:bodyPr rtlCol="0" anchor="ctr"/>
            <a:lstStyle/>
            <a:p>
              <a:endParaRPr lang="en-US" sz="1200"/>
            </a:p>
          </p:txBody>
        </p:sp>
        <p:sp>
          <p:nvSpPr>
            <p:cNvPr id="371" name="Freeform: Shape 219">
              <a:extLst>
                <a:ext uri="{FF2B5EF4-FFF2-40B4-BE49-F238E27FC236}">
                  <a16:creationId xmlns:a16="http://schemas.microsoft.com/office/drawing/2014/main" id="{E0F4C0B5-359A-8F13-005F-792085A84451}"/>
                </a:ext>
              </a:extLst>
            </p:cNvPr>
            <p:cNvSpPr/>
            <p:nvPr/>
          </p:nvSpPr>
          <p:spPr>
            <a:xfrm>
              <a:off x="5353871" y="3608910"/>
              <a:ext cx="2438399" cy="2466"/>
            </a:xfrm>
            <a:custGeom>
              <a:avLst/>
              <a:gdLst>
                <a:gd name="connsiteX0" fmla="*/ 0 w 2438399"/>
                <a:gd name="connsiteY0" fmla="*/ 829 h 2466"/>
                <a:gd name="connsiteX1" fmla="*/ 101600 w 2438399"/>
                <a:gd name="connsiteY1" fmla="*/ 761 h 2466"/>
                <a:gd name="connsiteX2" fmla="*/ 304800 w 2438399"/>
                <a:gd name="connsiteY2" fmla="*/ 919 h 2466"/>
                <a:gd name="connsiteX3" fmla="*/ 609600 w 2438399"/>
                <a:gd name="connsiteY3" fmla="*/ 986 h 2466"/>
                <a:gd name="connsiteX4" fmla="*/ 914400 w 2438399"/>
                <a:gd name="connsiteY4" fmla="*/ 0 h 2466"/>
                <a:gd name="connsiteX5" fmla="*/ 1219200 w 2438399"/>
                <a:gd name="connsiteY5" fmla="*/ 197 h 2466"/>
                <a:gd name="connsiteX6" fmla="*/ 1524000 w 2438399"/>
                <a:gd name="connsiteY6" fmla="*/ 1595 h 2466"/>
                <a:gd name="connsiteX7" fmla="*/ 1828800 w 2438399"/>
                <a:gd name="connsiteY7" fmla="*/ 2280 h 2466"/>
                <a:gd name="connsiteX8" fmla="*/ 2133600 w 2438399"/>
                <a:gd name="connsiteY8" fmla="*/ 1737 h 2466"/>
                <a:gd name="connsiteX9" fmla="*/ 2438400 w 2438399"/>
                <a:gd name="connsiteY9" fmla="*/ 2466 h 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2466">
                  <a:moveTo>
                    <a:pt x="0" y="829"/>
                  </a:moveTo>
                  <a:lnTo>
                    <a:pt x="101600" y="761"/>
                  </a:lnTo>
                  <a:lnTo>
                    <a:pt x="304800" y="919"/>
                  </a:lnTo>
                  <a:lnTo>
                    <a:pt x="609600" y="986"/>
                  </a:lnTo>
                  <a:lnTo>
                    <a:pt x="914400" y="0"/>
                  </a:lnTo>
                  <a:lnTo>
                    <a:pt x="1219200" y="197"/>
                  </a:lnTo>
                  <a:lnTo>
                    <a:pt x="1524000" y="1595"/>
                  </a:lnTo>
                  <a:lnTo>
                    <a:pt x="1828800" y="2280"/>
                  </a:lnTo>
                  <a:lnTo>
                    <a:pt x="2133600" y="1737"/>
                  </a:lnTo>
                  <a:lnTo>
                    <a:pt x="2438400" y="2466"/>
                  </a:lnTo>
                </a:path>
              </a:pathLst>
            </a:custGeom>
            <a:noFill/>
            <a:ln w="38100" cap="sq">
              <a:solidFill>
                <a:srgbClr val="E69F00"/>
              </a:solidFill>
              <a:prstDash val="solid"/>
              <a:round/>
            </a:ln>
          </p:spPr>
          <p:txBody>
            <a:bodyPr rtlCol="0" anchor="ctr"/>
            <a:lstStyle/>
            <a:p>
              <a:endParaRPr lang="en-US" sz="1200"/>
            </a:p>
          </p:txBody>
        </p:sp>
        <p:sp>
          <p:nvSpPr>
            <p:cNvPr id="372" name="Freeform: Shape 222">
              <a:extLst>
                <a:ext uri="{FF2B5EF4-FFF2-40B4-BE49-F238E27FC236}">
                  <a16:creationId xmlns:a16="http://schemas.microsoft.com/office/drawing/2014/main" id="{487B4A46-5521-CE4B-B580-394DED558A6E}"/>
                </a:ext>
              </a:extLst>
            </p:cNvPr>
            <p:cNvSpPr/>
            <p:nvPr/>
          </p:nvSpPr>
          <p:spPr>
            <a:xfrm>
              <a:off x="5353871" y="2545104"/>
              <a:ext cx="2438399" cy="1422175"/>
            </a:xfrm>
            <a:custGeom>
              <a:avLst/>
              <a:gdLst>
                <a:gd name="connsiteX0" fmla="*/ 0 w 2438399"/>
                <a:gd name="connsiteY0" fmla="*/ 1422176 h 1422175"/>
                <a:gd name="connsiteX1" fmla="*/ 101600 w 2438399"/>
                <a:gd name="connsiteY1" fmla="*/ 1300366 h 1422175"/>
                <a:gd name="connsiteX2" fmla="*/ 304800 w 2438399"/>
                <a:gd name="connsiteY2" fmla="*/ 800169 h 1422175"/>
                <a:gd name="connsiteX3" fmla="*/ 609600 w 2438399"/>
                <a:gd name="connsiteY3" fmla="*/ 409028 h 1422175"/>
                <a:gd name="connsiteX4" fmla="*/ 914400 w 2438399"/>
                <a:gd name="connsiteY4" fmla="*/ 490365 h 1422175"/>
                <a:gd name="connsiteX5" fmla="*/ 1219200 w 2438399"/>
                <a:gd name="connsiteY5" fmla="*/ 437849 h 1422175"/>
                <a:gd name="connsiteX6" fmla="*/ 1524000 w 2438399"/>
                <a:gd name="connsiteY6" fmla="*/ 183066 h 1422175"/>
                <a:gd name="connsiteX7" fmla="*/ 1828800 w 2438399"/>
                <a:gd name="connsiteY7" fmla="*/ 0 h 1422175"/>
                <a:gd name="connsiteX8" fmla="*/ 2133600 w 2438399"/>
                <a:gd name="connsiteY8" fmla="*/ 229745 h 1422175"/>
                <a:gd name="connsiteX9" fmla="*/ 2438400 w 2438399"/>
                <a:gd name="connsiteY9" fmla="*/ 495590 h 142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1422175">
                  <a:moveTo>
                    <a:pt x="0" y="1422176"/>
                  </a:moveTo>
                  <a:lnTo>
                    <a:pt x="101600" y="1300366"/>
                  </a:lnTo>
                  <a:lnTo>
                    <a:pt x="304800" y="800169"/>
                  </a:lnTo>
                  <a:lnTo>
                    <a:pt x="609600" y="409028"/>
                  </a:lnTo>
                  <a:lnTo>
                    <a:pt x="914400" y="490365"/>
                  </a:lnTo>
                  <a:lnTo>
                    <a:pt x="1219200" y="437849"/>
                  </a:lnTo>
                  <a:lnTo>
                    <a:pt x="1524000" y="183066"/>
                  </a:lnTo>
                  <a:lnTo>
                    <a:pt x="1828800" y="0"/>
                  </a:lnTo>
                  <a:lnTo>
                    <a:pt x="2133600" y="229745"/>
                  </a:lnTo>
                  <a:lnTo>
                    <a:pt x="2438400" y="495590"/>
                  </a:lnTo>
                </a:path>
              </a:pathLst>
            </a:custGeom>
            <a:noFill/>
            <a:ln w="38100" cap="flat">
              <a:solidFill>
                <a:srgbClr val="009E73">
                  <a:alpha val="25098"/>
                </a:srgbClr>
              </a:solidFill>
              <a:custDash>
                <a:ds d="75000" sp="123750"/>
              </a:custDash>
              <a:round/>
            </a:ln>
          </p:spPr>
          <p:txBody>
            <a:bodyPr rtlCol="0" anchor="ctr"/>
            <a:lstStyle/>
            <a:p>
              <a:endParaRPr lang="en-US" sz="1200"/>
            </a:p>
          </p:txBody>
        </p:sp>
        <p:sp>
          <p:nvSpPr>
            <p:cNvPr id="373" name="Freeform: Shape 223">
              <a:extLst>
                <a:ext uri="{FF2B5EF4-FFF2-40B4-BE49-F238E27FC236}">
                  <a16:creationId xmlns:a16="http://schemas.microsoft.com/office/drawing/2014/main" id="{744D7123-A882-E0E1-94CC-29D951594798}"/>
                </a:ext>
              </a:extLst>
            </p:cNvPr>
            <p:cNvSpPr/>
            <p:nvPr/>
          </p:nvSpPr>
          <p:spPr>
            <a:xfrm>
              <a:off x="5353871" y="3505617"/>
              <a:ext cx="2438399" cy="35816"/>
            </a:xfrm>
            <a:custGeom>
              <a:avLst/>
              <a:gdLst>
                <a:gd name="connsiteX0" fmla="*/ 0 w 2438399"/>
                <a:gd name="connsiteY0" fmla="*/ 35816 h 35816"/>
                <a:gd name="connsiteX1" fmla="*/ 101600 w 2438399"/>
                <a:gd name="connsiteY1" fmla="*/ 858 h 35816"/>
                <a:gd name="connsiteX2" fmla="*/ 304800 w 2438399"/>
                <a:gd name="connsiteY2" fmla="*/ 1610 h 35816"/>
                <a:gd name="connsiteX3" fmla="*/ 609600 w 2438399"/>
                <a:gd name="connsiteY3" fmla="*/ 2123 h 35816"/>
                <a:gd name="connsiteX4" fmla="*/ 914400 w 2438399"/>
                <a:gd name="connsiteY4" fmla="*/ 0 h 35816"/>
                <a:gd name="connsiteX5" fmla="*/ 1219200 w 2438399"/>
                <a:gd name="connsiteY5" fmla="*/ 7941 h 35816"/>
                <a:gd name="connsiteX6" fmla="*/ 1524000 w 2438399"/>
                <a:gd name="connsiteY6" fmla="*/ 6986 h 35816"/>
                <a:gd name="connsiteX7" fmla="*/ 1828800 w 2438399"/>
                <a:gd name="connsiteY7" fmla="*/ 5768 h 35816"/>
                <a:gd name="connsiteX8" fmla="*/ 2133600 w 2438399"/>
                <a:gd name="connsiteY8" fmla="*/ 1776 h 35816"/>
                <a:gd name="connsiteX9" fmla="*/ 2438400 w 2438399"/>
                <a:gd name="connsiteY9" fmla="*/ 9318 h 3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35816">
                  <a:moveTo>
                    <a:pt x="0" y="35816"/>
                  </a:moveTo>
                  <a:lnTo>
                    <a:pt x="101600" y="858"/>
                  </a:lnTo>
                  <a:lnTo>
                    <a:pt x="304800" y="1610"/>
                  </a:lnTo>
                  <a:lnTo>
                    <a:pt x="609600" y="2123"/>
                  </a:lnTo>
                  <a:lnTo>
                    <a:pt x="914400" y="0"/>
                  </a:lnTo>
                  <a:lnTo>
                    <a:pt x="1219200" y="7941"/>
                  </a:lnTo>
                  <a:lnTo>
                    <a:pt x="1524000" y="6986"/>
                  </a:lnTo>
                  <a:lnTo>
                    <a:pt x="1828800" y="5768"/>
                  </a:lnTo>
                  <a:lnTo>
                    <a:pt x="2133600" y="1776"/>
                  </a:lnTo>
                  <a:lnTo>
                    <a:pt x="2438400" y="9318"/>
                  </a:lnTo>
                </a:path>
              </a:pathLst>
            </a:custGeom>
            <a:noFill/>
            <a:ln w="38100" cap="flat">
              <a:solidFill>
                <a:srgbClr val="009E73"/>
              </a:solidFill>
              <a:custDash>
                <a:ds d="75000" sp="123750"/>
              </a:custDash>
              <a:round/>
            </a:ln>
          </p:spPr>
          <p:txBody>
            <a:bodyPr rtlCol="0" anchor="ctr"/>
            <a:lstStyle/>
            <a:p>
              <a:endParaRPr lang="en-US" sz="1200"/>
            </a:p>
          </p:txBody>
        </p:sp>
        <p:sp>
          <p:nvSpPr>
            <p:cNvPr id="374" name="Freeform: Shape 232">
              <a:extLst>
                <a:ext uri="{FF2B5EF4-FFF2-40B4-BE49-F238E27FC236}">
                  <a16:creationId xmlns:a16="http://schemas.microsoft.com/office/drawing/2014/main" id="{9E9DA07F-069F-00DF-17E9-64BE2F54A355}"/>
                </a:ext>
              </a:extLst>
            </p:cNvPr>
            <p:cNvSpPr/>
            <p:nvPr/>
          </p:nvSpPr>
          <p:spPr>
            <a:xfrm>
              <a:off x="5353871" y="3598843"/>
              <a:ext cx="2438399" cy="174701"/>
            </a:xfrm>
            <a:custGeom>
              <a:avLst/>
              <a:gdLst>
                <a:gd name="connsiteX0" fmla="*/ 0 w 2438399"/>
                <a:gd name="connsiteY0" fmla="*/ 174701 h 174701"/>
                <a:gd name="connsiteX1" fmla="*/ 101600 w 2438399"/>
                <a:gd name="connsiteY1" fmla="*/ 119114 h 174701"/>
                <a:gd name="connsiteX2" fmla="*/ 304800 w 2438399"/>
                <a:gd name="connsiteY2" fmla="*/ 34305 h 174701"/>
                <a:gd name="connsiteX3" fmla="*/ 609600 w 2438399"/>
                <a:gd name="connsiteY3" fmla="*/ 6537 h 174701"/>
                <a:gd name="connsiteX4" fmla="*/ 914400 w 2438399"/>
                <a:gd name="connsiteY4" fmla="*/ 1316 h 174701"/>
                <a:gd name="connsiteX5" fmla="*/ 1219200 w 2438399"/>
                <a:gd name="connsiteY5" fmla="*/ 5836 h 174701"/>
                <a:gd name="connsiteX6" fmla="*/ 1524000 w 2438399"/>
                <a:gd name="connsiteY6" fmla="*/ 4283 h 174701"/>
                <a:gd name="connsiteX7" fmla="*/ 1828800 w 2438399"/>
                <a:gd name="connsiteY7" fmla="*/ 4930 h 174701"/>
                <a:gd name="connsiteX8" fmla="*/ 2133600 w 2438399"/>
                <a:gd name="connsiteY8" fmla="*/ 1028 h 174701"/>
                <a:gd name="connsiteX9" fmla="*/ 2438400 w 2438399"/>
                <a:gd name="connsiteY9" fmla="*/ 0 h 17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174701">
                  <a:moveTo>
                    <a:pt x="0" y="174701"/>
                  </a:moveTo>
                  <a:lnTo>
                    <a:pt x="101600" y="119114"/>
                  </a:lnTo>
                  <a:lnTo>
                    <a:pt x="304800" y="34305"/>
                  </a:lnTo>
                  <a:lnTo>
                    <a:pt x="609600" y="6537"/>
                  </a:lnTo>
                  <a:lnTo>
                    <a:pt x="914400" y="1316"/>
                  </a:lnTo>
                  <a:lnTo>
                    <a:pt x="1219200" y="5836"/>
                  </a:lnTo>
                  <a:lnTo>
                    <a:pt x="1524000" y="4283"/>
                  </a:lnTo>
                  <a:lnTo>
                    <a:pt x="1828800" y="4930"/>
                  </a:lnTo>
                  <a:lnTo>
                    <a:pt x="2133600" y="1028"/>
                  </a:lnTo>
                  <a:lnTo>
                    <a:pt x="2438400" y="0"/>
                  </a:lnTo>
                </a:path>
              </a:pathLst>
            </a:custGeom>
            <a:noFill/>
            <a:ln w="38100" cap="flat">
              <a:solidFill>
                <a:srgbClr val="0072B2"/>
              </a:solidFill>
              <a:custDash>
                <a:ds d="75000" sp="123750"/>
              </a:custDash>
              <a:round/>
            </a:ln>
          </p:spPr>
          <p:txBody>
            <a:bodyPr rtlCol="0" anchor="ctr"/>
            <a:lstStyle/>
            <a:p>
              <a:endParaRPr lang="en-US" sz="1200"/>
            </a:p>
          </p:txBody>
        </p:sp>
        <p:sp>
          <p:nvSpPr>
            <p:cNvPr id="375" name="Freeform: Shape 233">
              <a:extLst>
                <a:ext uri="{FF2B5EF4-FFF2-40B4-BE49-F238E27FC236}">
                  <a16:creationId xmlns:a16="http://schemas.microsoft.com/office/drawing/2014/main" id="{1F65E37B-AB2E-3CFA-3D56-09903D701DF2}"/>
                </a:ext>
              </a:extLst>
            </p:cNvPr>
            <p:cNvSpPr/>
            <p:nvPr/>
          </p:nvSpPr>
          <p:spPr>
            <a:xfrm>
              <a:off x="5353871" y="3635046"/>
              <a:ext cx="2438399" cy="149798"/>
            </a:xfrm>
            <a:custGeom>
              <a:avLst/>
              <a:gdLst>
                <a:gd name="connsiteX0" fmla="*/ 0 w 2438399"/>
                <a:gd name="connsiteY0" fmla="*/ 149798 h 149798"/>
                <a:gd name="connsiteX1" fmla="*/ 101600 w 2438399"/>
                <a:gd name="connsiteY1" fmla="*/ 103055 h 149798"/>
                <a:gd name="connsiteX2" fmla="*/ 304800 w 2438399"/>
                <a:gd name="connsiteY2" fmla="*/ 30149 h 149798"/>
                <a:gd name="connsiteX3" fmla="*/ 609600 w 2438399"/>
                <a:gd name="connsiteY3" fmla="*/ 6446 h 149798"/>
                <a:gd name="connsiteX4" fmla="*/ 914400 w 2438399"/>
                <a:gd name="connsiteY4" fmla="*/ 2109 h 149798"/>
                <a:gd name="connsiteX5" fmla="*/ 1219200 w 2438399"/>
                <a:gd name="connsiteY5" fmla="*/ 8634 h 149798"/>
                <a:gd name="connsiteX6" fmla="*/ 1524000 w 2438399"/>
                <a:gd name="connsiteY6" fmla="*/ 7947 h 149798"/>
                <a:gd name="connsiteX7" fmla="*/ 1828800 w 2438399"/>
                <a:gd name="connsiteY7" fmla="*/ 8572 h 149798"/>
                <a:gd name="connsiteX8" fmla="*/ 2133600 w 2438399"/>
                <a:gd name="connsiteY8" fmla="*/ 2727 h 149798"/>
                <a:gd name="connsiteX9" fmla="*/ 2438400 w 2438399"/>
                <a:gd name="connsiteY9" fmla="*/ 0 h 14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9" h="149798">
                  <a:moveTo>
                    <a:pt x="0" y="149798"/>
                  </a:moveTo>
                  <a:lnTo>
                    <a:pt x="101600" y="103055"/>
                  </a:lnTo>
                  <a:lnTo>
                    <a:pt x="304800" y="30149"/>
                  </a:lnTo>
                  <a:lnTo>
                    <a:pt x="609600" y="6446"/>
                  </a:lnTo>
                  <a:lnTo>
                    <a:pt x="914400" y="2109"/>
                  </a:lnTo>
                  <a:lnTo>
                    <a:pt x="1219200" y="8634"/>
                  </a:lnTo>
                  <a:lnTo>
                    <a:pt x="1524000" y="7947"/>
                  </a:lnTo>
                  <a:lnTo>
                    <a:pt x="1828800" y="8572"/>
                  </a:lnTo>
                  <a:lnTo>
                    <a:pt x="2133600" y="2727"/>
                  </a:lnTo>
                  <a:lnTo>
                    <a:pt x="2438400" y="0"/>
                  </a:lnTo>
                </a:path>
              </a:pathLst>
            </a:custGeom>
            <a:noFill/>
            <a:ln w="38100" cap="flat">
              <a:solidFill>
                <a:srgbClr val="D55E00"/>
              </a:solidFill>
              <a:custDash>
                <a:ds d="75000" sp="123750"/>
              </a:custDash>
              <a:round/>
            </a:ln>
          </p:spPr>
          <p:txBody>
            <a:bodyPr rtlCol="0" anchor="ctr"/>
            <a:lstStyle/>
            <a:p>
              <a:endParaRPr lang="en-US" sz="1200"/>
            </a:p>
          </p:txBody>
        </p:sp>
        <p:sp>
          <p:nvSpPr>
            <p:cNvPr id="376" name="Freeform: Shape 235">
              <a:extLst>
                <a:ext uri="{FF2B5EF4-FFF2-40B4-BE49-F238E27FC236}">
                  <a16:creationId xmlns:a16="http://schemas.microsoft.com/office/drawing/2014/main" id="{2F1F25AF-B9B2-4846-907A-EC1FFA4FF7A4}"/>
                </a:ext>
              </a:extLst>
            </p:cNvPr>
            <p:cNvSpPr/>
            <p:nvPr/>
          </p:nvSpPr>
          <p:spPr>
            <a:xfrm>
              <a:off x="5353871" y="1081254"/>
              <a:ext cx="21166" cy="3657600"/>
            </a:xfrm>
            <a:custGeom>
              <a:avLst/>
              <a:gdLst>
                <a:gd name="connsiteX0" fmla="*/ 0 w 21166"/>
                <a:gd name="connsiteY0" fmla="*/ 3657600 h 3657600"/>
                <a:gd name="connsiteX1" fmla="*/ 0 w 21166"/>
                <a:gd name="connsiteY1" fmla="*/ 0 h 3657600"/>
              </a:gdLst>
              <a:ahLst/>
              <a:cxnLst>
                <a:cxn ang="0">
                  <a:pos x="connsiteX0" y="connsiteY0"/>
                </a:cxn>
                <a:cxn ang="0">
                  <a:pos x="connsiteX1" y="connsiteY1"/>
                </a:cxn>
              </a:cxnLst>
              <a:rect l="l" t="t" r="r" b="b"/>
              <a:pathLst>
                <a:path w="21166" h="3657600">
                  <a:moveTo>
                    <a:pt x="0" y="3657600"/>
                  </a:moveTo>
                  <a:lnTo>
                    <a:pt x="0" y="0"/>
                  </a:lnTo>
                </a:path>
              </a:pathLst>
            </a:custGeom>
            <a:noFill/>
            <a:ln w="16920" cap="sq">
              <a:solidFill>
                <a:srgbClr val="000000"/>
              </a:solidFill>
              <a:prstDash val="solid"/>
              <a:miter/>
            </a:ln>
          </p:spPr>
          <p:txBody>
            <a:bodyPr rtlCol="0" anchor="ctr"/>
            <a:lstStyle/>
            <a:p>
              <a:endParaRPr lang="en-US" sz="1200"/>
            </a:p>
          </p:txBody>
        </p:sp>
        <p:sp>
          <p:nvSpPr>
            <p:cNvPr id="377" name="Freeform: Shape 236">
              <a:extLst>
                <a:ext uri="{FF2B5EF4-FFF2-40B4-BE49-F238E27FC236}">
                  <a16:creationId xmlns:a16="http://schemas.microsoft.com/office/drawing/2014/main" id="{627E8420-F260-53B1-A66F-41F3CFAA5276}"/>
                </a:ext>
              </a:extLst>
            </p:cNvPr>
            <p:cNvSpPr/>
            <p:nvPr/>
          </p:nvSpPr>
          <p:spPr>
            <a:xfrm>
              <a:off x="7792270" y="1081254"/>
              <a:ext cx="21166" cy="3657600"/>
            </a:xfrm>
            <a:custGeom>
              <a:avLst/>
              <a:gdLst>
                <a:gd name="connsiteX0" fmla="*/ 0 w 21166"/>
                <a:gd name="connsiteY0" fmla="*/ 3657600 h 3657600"/>
                <a:gd name="connsiteX1" fmla="*/ 0 w 21166"/>
                <a:gd name="connsiteY1" fmla="*/ 0 h 3657600"/>
              </a:gdLst>
              <a:ahLst/>
              <a:cxnLst>
                <a:cxn ang="0">
                  <a:pos x="connsiteX0" y="connsiteY0"/>
                </a:cxn>
                <a:cxn ang="0">
                  <a:pos x="connsiteX1" y="connsiteY1"/>
                </a:cxn>
              </a:cxnLst>
              <a:rect l="l" t="t" r="r" b="b"/>
              <a:pathLst>
                <a:path w="21166" h="3657600">
                  <a:moveTo>
                    <a:pt x="0" y="3657600"/>
                  </a:moveTo>
                  <a:lnTo>
                    <a:pt x="0" y="0"/>
                  </a:lnTo>
                </a:path>
              </a:pathLst>
            </a:custGeom>
            <a:noFill/>
            <a:ln w="16920" cap="sq">
              <a:solidFill>
                <a:srgbClr val="000000"/>
              </a:solidFill>
              <a:prstDash val="solid"/>
              <a:miter/>
            </a:ln>
          </p:spPr>
          <p:txBody>
            <a:bodyPr rtlCol="0" anchor="ctr"/>
            <a:lstStyle/>
            <a:p>
              <a:endParaRPr lang="en-US" sz="1200"/>
            </a:p>
          </p:txBody>
        </p:sp>
        <p:sp>
          <p:nvSpPr>
            <p:cNvPr id="378" name="Freeform: Shape 237">
              <a:extLst>
                <a:ext uri="{FF2B5EF4-FFF2-40B4-BE49-F238E27FC236}">
                  <a16:creationId xmlns:a16="http://schemas.microsoft.com/office/drawing/2014/main" id="{8CD119B0-52E1-4BE4-D16B-E9BCB305B635}"/>
                </a:ext>
              </a:extLst>
            </p:cNvPr>
            <p:cNvSpPr/>
            <p:nvPr/>
          </p:nvSpPr>
          <p:spPr>
            <a:xfrm>
              <a:off x="5353871" y="4738854"/>
              <a:ext cx="2438399" cy="21166"/>
            </a:xfrm>
            <a:custGeom>
              <a:avLst/>
              <a:gdLst>
                <a:gd name="connsiteX0" fmla="*/ 0 w 2438399"/>
                <a:gd name="connsiteY0" fmla="*/ 0 h 21166"/>
                <a:gd name="connsiteX1" fmla="*/ 2438400 w 2438399"/>
                <a:gd name="connsiteY1" fmla="*/ 0 h 21166"/>
              </a:gdLst>
              <a:ahLst/>
              <a:cxnLst>
                <a:cxn ang="0">
                  <a:pos x="connsiteX0" y="connsiteY0"/>
                </a:cxn>
                <a:cxn ang="0">
                  <a:pos x="connsiteX1" y="connsiteY1"/>
                </a:cxn>
              </a:cxnLst>
              <a:rect l="l" t="t" r="r" b="b"/>
              <a:pathLst>
                <a:path w="2438399" h="21166">
                  <a:moveTo>
                    <a:pt x="0" y="0"/>
                  </a:moveTo>
                  <a:lnTo>
                    <a:pt x="2438400" y="0"/>
                  </a:lnTo>
                </a:path>
              </a:pathLst>
            </a:custGeom>
            <a:noFill/>
            <a:ln w="16920" cap="sq">
              <a:solidFill>
                <a:srgbClr val="000000"/>
              </a:solidFill>
              <a:prstDash val="solid"/>
              <a:miter/>
            </a:ln>
          </p:spPr>
          <p:txBody>
            <a:bodyPr rtlCol="0" anchor="ctr"/>
            <a:lstStyle/>
            <a:p>
              <a:endParaRPr lang="en-US" sz="1200"/>
            </a:p>
          </p:txBody>
        </p:sp>
        <p:sp>
          <p:nvSpPr>
            <p:cNvPr id="379" name="Freeform: Shape 238">
              <a:extLst>
                <a:ext uri="{FF2B5EF4-FFF2-40B4-BE49-F238E27FC236}">
                  <a16:creationId xmlns:a16="http://schemas.microsoft.com/office/drawing/2014/main" id="{DFE563DE-BFA9-CD10-EC0F-0D6129864BD4}"/>
                </a:ext>
              </a:extLst>
            </p:cNvPr>
            <p:cNvSpPr/>
            <p:nvPr/>
          </p:nvSpPr>
          <p:spPr>
            <a:xfrm>
              <a:off x="5353871" y="1081254"/>
              <a:ext cx="2438399" cy="21166"/>
            </a:xfrm>
            <a:custGeom>
              <a:avLst/>
              <a:gdLst>
                <a:gd name="connsiteX0" fmla="*/ 0 w 2438399"/>
                <a:gd name="connsiteY0" fmla="*/ 0 h 21166"/>
                <a:gd name="connsiteX1" fmla="*/ 2438400 w 2438399"/>
                <a:gd name="connsiteY1" fmla="*/ 0 h 21166"/>
              </a:gdLst>
              <a:ahLst/>
              <a:cxnLst>
                <a:cxn ang="0">
                  <a:pos x="connsiteX0" y="connsiteY0"/>
                </a:cxn>
                <a:cxn ang="0">
                  <a:pos x="connsiteX1" y="connsiteY1"/>
                </a:cxn>
              </a:cxnLst>
              <a:rect l="l" t="t" r="r" b="b"/>
              <a:pathLst>
                <a:path w="2438399" h="21166">
                  <a:moveTo>
                    <a:pt x="0" y="0"/>
                  </a:moveTo>
                  <a:lnTo>
                    <a:pt x="2438400" y="0"/>
                  </a:lnTo>
                </a:path>
              </a:pathLst>
            </a:custGeom>
            <a:noFill/>
            <a:ln w="16920" cap="sq">
              <a:solidFill>
                <a:srgbClr val="000000"/>
              </a:solidFill>
              <a:prstDash val="solid"/>
              <a:miter/>
            </a:ln>
          </p:spPr>
          <p:txBody>
            <a:bodyPr rtlCol="0" anchor="ctr"/>
            <a:lstStyle/>
            <a:p>
              <a:endParaRPr lang="en-US" sz="1200"/>
            </a:p>
          </p:txBody>
        </p:sp>
        <p:sp>
          <p:nvSpPr>
            <p:cNvPr id="380" name="Freeform: Shape 248">
              <a:extLst>
                <a:ext uri="{FF2B5EF4-FFF2-40B4-BE49-F238E27FC236}">
                  <a16:creationId xmlns:a16="http://schemas.microsoft.com/office/drawing/2014/main" id="{3D97608C-D036-E5DD-BB21-26BAE23B7463}"/>
                </a:ext>
              </a:extLst>
            </p:cNvPr>
            <p:cNvSpPr/>
            <p:nvPr/>
          </p:nvSpPr>
          <p:spPr>
            <a:xfrm>
              <a:off x="8018799" y="2362531"/>
              <a:ext cx="423333" cy="21166"/>
            </a:xfrm>
            <a:custGeom>
              <a:avLst/>
              <a:gdLst>
                <a:gd name="connsiteX0" fmla="*/ 0 w 423333"/>
                <a:gd name="connsiteY0" fmla="*/ 0 h 21166"/>
                <a:gd name="connsiteX1" fmla="*/ 423333 w 423333"/>
                <a:gd name="connsiteY1" fmla="*/ 0 h 21166"/>
              </a:gdLst>
              <a:ahLst/>
              <a:cxnLst>
                <a:cxn ang="0">
                  <a:pos x="connsiteX0" y="connsiteY0"/>
                </a:cxn>
                <a:cxn ang="0">
                  <a:pos x="connsiteX1" y="connsiteY1"/>
                </a:cxn>
              </a:cxnLst>
              <a:rect l="l" t="t" r="r" b="b"/>
              <a:pathLst>
                <a:path w="423333" h="21166">
                  <a:moveTo>
                    <a:pt x="0" y="0"/>
                  </a:moveTo>
                  <a:lnTo>
                    <a:pt x="423333" y="0"/>
                  </a:lnTo>
                </a:path>
              </a:pathLst>
            </a:custGeom>
            <a:noFill/>
            <a:ln w="38100" cap="sq">
              <a:solidFill>
                <a:srgbClr val="0072B2"/>
              </a:solidFill>
              <a:prstDash val="solid"/>
              <a:round/>
            </a:ln>
          </p:spPr>
          <p:txBody>
            <a:bodyPr rtlCol="0" anchor="ctr"/>
            <a:lstStyle/>
            <a:p>
              <a:endParaRPr lang="en-US" sz="1200"/>
            </a:p>
          </p:txBody>
        </p:sp>
        <p:sp>
          <p:nvSpPr>
            <p:cNvPr id="381" name="Freeform: Shape 255">
              <a:extLst>
                <a:ext uri="{FF2B5EF4-FFF2-40B4-BE49-F238E27FC236}">
                  <a16:creationId xmlns:a16="http://schemas.microsoft.com/office/drawing/2014/main" id="{639BB3E9-D85A-70AA-4911-70D07C0D3A25}"/>
                </a:ext>
              </a:extLst>
            </p:cNvPr>
            <p:cNvSpPr/>
            <p:nvPr/>
          </p:nvSpPr>
          <p:spPr>
            <a:xfrm>
              <a:off x="8018799" y="2673218"/>
              <a:ext cx="423333" cy="21166"/>
            </a:xfrm>
            <a:custGeom>
              <a:avLst/>
              <a:gdLst>
                <a:gd name="connsiteX0" fmla="*/ 0 w 423333"/>
                <a:gd name="connsiteY0" fmla="*/ 0 h 21166"/>
                <a:gd name="connsiteX1" fmla="*/ 423333 w 423333"/>
                <a:gd name="connsiteY1" fmla="*/ 0 h 21166"/>
              </a:gdLst>
              <a:ahLst/>
              <a:cxnLst>
                <a:cxn ang="0">
                  <a:pos x="connsiteX0" y="connsiteY0"/>
                </a:cxn>
                <a:cxn ang="0">
                  <a:pos x="connsiteX1" y="connsiteY1"/>
                </a:cxn>
              </a:cxnLst>
              <a:rect l="l" t="t" r="r" b="b"/>
              <a:pathLst>
                <a:path w="423333" h="21166">
                  <a:moveTo>
                    <a:pt x="0" y="0"/>
                  </a:moveTo>
                  <a:lnTo>
                    <a:pt x="423333" y="0"/>
                  </a:lnTo>
                </a:path>
              </a:pathLst>
            </a:custGeom>
            <a:noFill/>
            <a:ln w="38100" cap="sq">
              <a:solidFill>
                <a:srgbClr val="E69F00"/>
              </a:solidFill>
              <a:prstDash val="solid"/>
              <a:round/>
            </a:ln>
          </p:spPr>
          <p:txBody>
            <a:bodyPr rtlCol="0" anchor="ctr"/>
            <a:lstStyle/>
            <a:p>
              <a:endParaRPr lang="en-US" sz="1200"/>
            </a:p>
          </p:txBody>
        </p:sp>
        <p:sp>
          <p:nvSpPr>
            <p:cNvPr id="382" name="Freeform: Shape 300">
              <a:extLst>
                <a:ext uri="{FF2B5EF4-FFF2-40B4-BE49-F238E27FC236}">
                  <a16:creationId xmlns:a16="http://schemas.microsoft.com/office/drawing/2014/main" id="{5FE66F56-18C4-8E3D-4E0A-789BBFA8558D}"/>
                </a:ext>
              </a:extLst>
            </p:cNvPr>
            <p:cNvSpPr/>
            <p:nvPr/>
          </p:nvSpPr>
          <p:spPr>
            <a:xfrm>
              <a:off x="8018799" y="1747904"/>
              <a:ext cx="423333" cy="21166"/>
            </a:xfrm>
            <a:custGeom>
              <a:avLst/>
              <a:gdLst>
                <a:gd name="connsiteX0" fmla="*/ 0 w 423333"/>
                <a:gd name="connsiteY0" fmla="*/ 0 h 21166"/>
                <a:gd name="connsiteX1" fmla="*/ 423333 w 423333"/>
                <a:gd name="connsiteY1" fmla="*/ 0 h 21166"/>
              </a:gdLst>
              <a:ahLst/>
              <a:cxnLst>
                <a:cxn ang="0">
                  <a:pos x="connsiteX0" y="connsiteY0"/>
                </a:cxn>
                <a:cxn ang="0">
                  <a:pos x="connsiteX1" y="connsiteY1"/>
                </a:cxn>
              </a:cxnLst>
              <a:rect l="l" t="t" r="r" b="b"/>
              <a:pathLst>
                <a:path w="423333" h="21166">
                  <a:moveTo>
                    <a:pt x="0" y="0"/>
                  </a:moveTo>
                  <a:lnTo>
                    <a:pt x="423333" y="0"/>
                  </a:lnTo>
                </a:path>
              </a:pathLst>
            </a:custGeom>
            <a:noFill/>
            <a:ln w="38100" cap="flat">
              <a:solidFill>
                <a:srgbClr val="009E73">
                  <a:alpha val="25098"/>
                </a:srgbClr>
              </a:solidFill>
              <a:custDash>
                <a:ds d="75000" sp="123750"/>
              </a:custDash>
              <a:round/>
            </a:ln>
          </p:spPr>
          <p:txBody>
            <a:bodyPr rtlCol="0" anchor="ctr"/>
            <a:lstStyle/>
            <a:p>
              <a:endParaRPr lang="en-US" sz="1200"/>
            </a:p>
          </p:txBody>
        </p:sp>
        <p:sp>
          <p:nvSpPr>
            <p:cNvPr id="383" name="Freeform: Shape 317">
              <a:extLst>
                <a:ext uri="{FF2B5EF4-FFF2-40B4-BE49-F238E27FC236}">
                  <a16:creationId xmlns:a16="http://schemas.microsoft.com/office/drawing/2014/main" id="{5DD0301B-60FF-986B-6F29-E68E397F826D}"/>
                </a:ext>
              </a:extLst>
            </p:cNvPr>
            <p:cNvSpPr/>
            <p:nvPr/>
          </p:nvSpPr>
          <p:spPr>
            <a:xfrm>
              <a:off x="8018799" y="2058591"/>
              <a:ext cx="423333" cy="21166"/>
            </a:xfrm>
            <a:custGeom>
              <a:avLst/>
              <a:gdLst>
                <a:gd name="connsiteX0" fmla="*/ 0 w 423333"/>
                <a:gd name="connsiteY0" fmla="*/ 0 h 21166"/>
                <a:gd name="connsiteX1" fmla="*/ 423333 w 423333"/>
                <a:gd name="connsiteY1" fmla="*/ 0 h 21166"/>
              </a:gdLst>
              <a:ahLst/>
              <a:cxnLst>
                <a:cxn ang="0">
                  <a:pos x="connsiteX0" y="connsiteY0"/>
                </a:cxn>
                <a:cxn ang="0">
                  <a:pos x="connsiteX1" y="connsiteY1"/>
                </a:cxn>
              </a:cxnLst>
              <a:rect l="l" t="t" r="r" b="b"/>
              <a:pathLst>
                <a:path w="423333" h="21166">
                  <a:moveTo>
                    <a:pt x="0" y="0"/>
                  </a:moveTo>
                  <a:lnTo>
                    <a:pt x="423333" y="0"/>
                  </a:lnTo>
                </a:path>
              </a:pathLst>
            </a:custGeom>
            <a:noFill/>
            <a:ln w="38100" cap="flat">
              <a:solidFill>
                <a:srgbClr val="009E73"/>
              </a:solidFill>
              <a:custDash>
                <a:ds d="75000" sp="123750"/>
              </a:custDash>
              <a:round/>
            </a:ln>
          </p:spPr>
          <p:txBody>
            <a:bodyPr rtlCol="0" anchor="ctr"/>
            <a:lstStyle/>
            <a:p>
              <a:endParaRPr lang="en-US" sz="1200"/>
            </a:p>
          </p:txBody>
        </p:sp>
        <p:sp>
          <p:nvSpPr>
            <p:cNvPr id="384" name="Freeform: Shape 526">
              <a:extLst>
                <a:ext uri="{FF2B5EF4-FFF2-40B4-BE49-F238E27FC236}">
                  <a16:creationId xmlns:a16="http://schemas.microsoft.com/office/drawing/2014/main" id="{A4FA1091-1816-E192-DA9C-35F9C5E48CD1}"/>
                </a:ext>
              </a:extLst>
            </p:cNvPr>
            <p:cNvSpPr/>
            <p:nvPr/>
          </p:nvSpPr>
          <p:spPr>
            <a:xfrm>
              <a:off x="477072" y="852654"/>
              <a:ext cx="21166" cy="21166"/>
            </a:xfrm>
            <a:custGeom>
              <a:avLst/>
              <a:gdLst/>
              <a:ahLst/>
              <a:cxnLst/>
              <a:rect l="l" t="t" r="r" b="b"/>
              <a:pathLst>
                <a:path w="21166" h="21166"/>
              </a:pathLst>
            </a:custGeom>
            <a:noFill/>
            <a:ln w="21150" cap="flat">
              <a:solidFill>
                <a:srgbClr val="800080"/>
              </a:solidFill>
              <a:custDash>
                <a:ds d="75000" sp="123750"/>
              </a:custDash>
              <a:round/>
            </a:ln>
          </p:spPr>
          <p:txBody>
            <a:bodyPr rtlCol="0" anchor="ctr"/>
            <a:lstStyle/>
            <a:p>
              <a:endParaRPr lang="en-US" sz="1200"/>
            </a:p>
          </p:txBody>
        </p:sp>
        <p:sp>
          <p:nvSpPr>
            <p:cNvPr id="385" name="Freeform: Shape 545">
              <a:extLst>
                <a:ext uri="{FF2B5EF4-FFF2-40B4-BE49-F238E27FC236}">
                  <a16:creationId xmlns:a16="http://schemas.microsoft.com/office/drawing/2014/main" id="{F57AC83B-80C0-3350-1265-9FE81D7E59DD}"/>
                </a:ext>
              </a:extLst>
            </p:cNvPr>
            <p:cNvSpPr/>
            <p:nvPr/>
          </p:nvSpPr>
          <p:spPr>
            <a:xfrm>
              <a:off x="477072" y="852654"/>
              <a:ext cx="21166" cy="21166"/>
            </a:xfrm>
            <a:custGeom>
              <a:avLst/>
              <a:gdLst/>
              <a:ahLst/>
              <a:cxnLst/>
              <a:rect l="l" t="t" r="r" b="b"/>
              <a:pathLst>
                <a:path w="21166" h="21166"/>
              </a:pathLst>
            </a:custGeom>
            <a:noFill/>
            <a:ln w="21150" cap="flat">
              <a:solidFill>
                <a:srgbClr val="FF0000"/>
              </a:solidFill>
              <a:custDash>
                <a:ds d="75000" sp="123750"/>
              </a:custDash>
              <a:round/>
            </a:ln>
          </p:spPr>
          <p:txBody>
            <a:bodyPr rtlCol="0" anchor="ctr"/>
            <a:lstStyle/>
            <a:p>
              <a:endParaRPr lang="en-US" sz="1200"/>
            </a:p>
          </p:txBody>
        </p:sp>
        <p:sp>
          <p:nvSpPr>
            <p:cNvPr id="386" name="Freeform: Shape 565">
              <a:extLst>
                <a:ext uri="{FF2B5EF4-FFF2-40B4-BE49-F238E27FC236}">
                  <a16:creationId xmlns:a16="http://schemas.microsoft.com/office/drawing/2014/main" id="{7968114C-25BD-304E-BC4A-B2B5C3002087}"/>
                </a:ext>
              </a:extLst>
            </p:cNvPr>
            <p:cNvSpPr/>
            <p:nvPr/>
          </p:nvSpPr>
          <p:spPr>
            <a:xfrm>
              <a:off x="477072" y="852654"/>
              <a:ext cx="21166" cy="21166"/>
            </a:xfrm>
            <a:custGeom>
              <a:avLst/>
              <a:gdLst/>
              <a:ahLst/>
              <a:cxnLst/>
              <a:rect l="l" t="t" r="r" b="b"/>
              <a:pathLst>
                <a:path w="21166" h="21166"/>
              </a:pathLst>
            </a:custGeom>
            <a:noFill/>
            <a:ln w="21150" cap="flat">
              <a:solidFill>
                <a:srgbClr val="FF00FF"/>
              </a:solidFill>
              <a:custDash>
                <a:ds d="480000" sp="120000"/>
                <a:ds d="75000" sp="120000"/>
              </a:custDash>
              <a:round/>
            </a:ln>
          </p:spPr>
          <p:txBody>
            <a:bodyPr rtlCol="0" anchor="ctr"/>
            <a:lstStyle/>
            <a:p>
              <a:endParaRPr lang="en-US" sz="1200"/>
            </a:p>
          </p:txBody>
        </p:sp>
        <p:grpSp>
          <p:nvGrpSpPr>
            <p:cNvPr id="387" name="Graphic 7">
              <a:extLst>
                <a:ext uri="{FF2B5EF4-FFF2-40B4-BE49-F238E27FC236}">
                  <a16:creationId xmlns:a16="http://schemas.microsoft.com/office/drawing/2014/main" id="{AFDACA13-9C46-91B0-AFA7-976F8ECD748A}"/>
                </a:ext>
              </a:extLst>
            </p:cNvPr>
            <p:cNvGrpSpPr/>
            <p:nvPr/>
          </p:nvGrpSpPr>
          <p:grpSpPr>
            <a:xfrm>
              <a:off x="924165" y="1104275"/>
              <a:ext cx="182000" cy="677603"/>
              <a:chOff x="354329" y="1180475"/>
              <a:chExt cx="182000" cy="677603"/>
            </a:xfrm>
            <a:solidFill>
              <a:srgbClr val="000000"/>
            </a:solidFill>
          </p:grpSpPr>
          <p:sp>
            <p:nvSpPr>
              <p:cNvPr id="388" name="Freeform: Shape 591">
                <a:extLst>
                  <a:ext uri="{FF2B5EF4-FFF2-40B4-BE49-F238E27FC236}">
                    <a16:creationId xmlns:a16="http://schemas.microsoft.com/office/drawing/2014/main" id="{055AE3F5-D2E7-0781-D76C-EE8D26412737}"/>
                  </a:ext>
                </a:extLst>
              </p:cNvPr>
              <p:cNvSpPr/>
              <p:nvPr/>
            </p:nvSpPr>
            <p:spPr>
              <a:xfrm rot="-5400000" flipV="1">
                <a:off x="384459" y="1724364"/>
                <a:ext cx="103584" cy="163843"/>
              </a:xfrm>
              <a:custGeom>
                <a:avLst/>
                <a:gdLst>
                  <a:gd name="connsiteX0" fmla="*/ 83827 w 103584"/>
                  <a:gd name="connsiteY0" fmla="*/ 60793 h 163843"/>
                  <a:gd name="connsiteX1" fmla="*/ 75195 w 103584"/>
                  <a:gd name="connsiteY1" fmla="*/ 93701 h 163843"/>
                  <a:gd name="connsiteX2" fmla="*/ 51482 w 103584"/>
                  <a:gd name="connsiteY2" fmla="*/ 105640 h 163843"/>
                  <a:gd name="connsiteX3" fmla="*/ 27735 w 103584"/>
                  <a:gd name="connsiteY3" fmla="*/ 93701 h 163843"/>
                  <a:gd name="connsiteX4" fmla="*/ 19103 w 103584"/>
                  <a:gd name="connsiteY4" fmla="*/ 60793 h 163843"/>
                  <a:gd name="connsiteX5" fmla="*/ 27735 w 103584"/>
                  <a:gd name="connsiteY5" fmla="*/ 27886 h 163843"/>
                  <a:gd name="connsiteX6" fmla="*/ 51482 w 103584"/>
                  <a:gd name="connsiteY6" fmla="*/ 15946 h 163843"/>
                  <a:gd name="connsiteX7" fmla="*/ 75195 w 103584"/>
                  <a:gd name="connsiteY7" fmla="*/ 27886 h 163843"/>
                  <a:gd name="connsiteX8" fmla="*/ 83827 w 103584"/>
                  <a:gd name="connsiteY8" fmla="*/ 60793 h 163843"/>
                  <a:gd name="connsiteX9" fmla="*/ 19103 w 103584"/>
                  <a:gd name="connsiteY9" fmla="*/ 101208 h 163843"/>
                  <a:gd name="connsiteX10" fmla="*/ 34251 w 103584"/>
                  <a:gd name="connsiteY10" fmla="*/ 116521 h 163843"/>
                  <a:gd name="connsiteX11" fmla="*/ 56112 w 103584"/>
                  <a:gd name="connsiteY11" fmla="*/ 121548 h 163843"/>
                  <a:gd name="connsiteX12" fmla="*/ 90375 w 103584"/>
                  <a:gd name="connsiteY12" fmla="*/ 104813 h 163843"/>
                  <a:gd name="connsiteX13" fmla="*/ 103571 w 103584"/>
                  <a:gd name="connsiteY13" fmla="*/ 60793 h 163843"/>
                  <a:gd name="connsiteX14" fmla="*/ 90375 w 103584"/>
                  <a:gd name="connsiteY14" fmla="*/ 16740 h 163843"/>
                  <a:gd name="connsiteX15" fmla="*/ 56112 w 103584"/>
                  <a:gd name="connsiteY15" fmla="*/ 5 h 163843"/>
                  <a:gd name="connsiteX16" fmla="*/ 34251 w 103584"/>
                  <a:gd name="connsiteY16" fmla="*/ 5032 h 163843"/>
                  <a:gd name="connsiteX17" fmla="*/ 19103 w 103584"/>
                  <a:gd name="connsiteY17" fmla="*/ 20378 h 163843"/>
                  <a:gd name="connsiteX18" fmla="*/ 19103 w 103584"/>
                  <a:gd name="connsiteY18" fmla="*/ 3015 h 163843"/>
                  <a:gd name="connsiteX19" fmla="*/ -13 w 103584"/>
                  <a:gd name="connsiteY19" fmla="*/ 3015 h 163843"/>
                  <a:gd name="connsiteX20" fmla="*/ -13 w 103584"/>
                  <a:gd name="connsiteY20" fmla="*/ 163848 h 163843"/>
                  <a:gd name="connsiteX21" fmla="*/ 19103 w 103584"/>
                  <a:gd name="connsiteY21" fmla="*/ 163848 h 1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584" h="163843">
                    <a:moveTo>
                      <a:pt x="83827" y="60793"/>
                    </a:moveTo>
                    <a:cubicBezTo>
                      <a:pt x="83827" y="74772"/>
                      <a:pt x="80950" y="85741"/>
                      <a:pt x="75195" y="93701"/>
                    </a:cubicBezTo>
                    <a:cubicBezTo>
                      <a:pt x="69440" y="101660"/>
                      <a:pt x="61536" y="105640"/>
                      <a:pt x="51482" y="105640"/>
                    </a:cubicBezTo>
                    <a:cubicBezTo>
                      <a:pt x="41405" y="105640"/>
                      <a:pt x="33490" y="101660"/>
                      <a:pt x="27735" y="93701"/>
                    </a:cubicBezTo>
                    <a:cubicBezTo>
                      <a:pt x="21981" y="85741"/>
                      <a:pt x="19103" y="74772"/>
                      <a:pt x="19103" y="60793"/>
                    </a:cubicBezTo>
                    <a:cubicBezTo>
                      <a:pt x="19103" y="46814"/>
                      <a:pt x="21981" y="35845"/>
                      <a:pt x="27735" y="27886"/>
                    </a:cubicBezTo>
                    <a:cubicBezTo>
                      <a:pt x="33490" y="19926"/>
                      <a:pt x="41405" y="15946"/>
                      <a:pt x="51482" y="15946"/>
                    </a:cubicBezTo>
                    <a:cubicBezTo>
                      <a:pt x="61536" y="15946"/>
                      <a:pt x="69440" y="19926"/>
                      <a:pt x="75195" y="27886"/>
                    </a:cubicBezTo>
                    <a:cubicBezTo>
                      <a:pt x="80950" y="35845"/>
                      <a:pt x="83827" y="46814"/>
                      <a:pt x="83827" y="60793"/>
                    </a:cubicBezTo>
                    <a:close/>
                    <a:moveTo>
                      <a:pt x="19103" y="101208"/>
                    </a:moveTo>
                    <a:cubicBezTo>
                      <a:pt x="23116" y="108088"/>
                      <a:pt x="28165" y="113192"/>
                      <a:pt x="34251" y="116521"/>
                    </a:cubicBezTo>
                    <a:cubicBezTo>
                      <a:pt x="40358" y="119872"/>
                      <a:pt x="47645" y="121548"/>
                      <a:pt x="56112" y="121548"/>
                    </a:cubicBezTo>
                    <a:cubicBezTo>
                      <a:pt x="70179" y="121548"/>
                      <a:pt x="81600" y="115970"/>
                      <a:pt x="90375" y="104813"/>
                    </a:cubicBezTo>
                    <a:cubicBezTo>
                      <a:pt x="99173" y="93657"/>
                      <a:pt x="103571" y="78983"/>
                      <a:pt x="103571" y="60793"/>
                    </a:cubicBezTo>
                    <a:cubicBezTo>
                      <a:pt x="103571" y="42603"/>
                      <a:pt x="99173" y="27919"/>
                      <a:pt x="90375" y="16740"/>
                    </a:cubicBezTo>
                    <a:cubicBezTo>
                      <a:pt x="81600" y="5584"/>
                      <a:pt x="70179" y="5"/>
                      <a:pt x="56112" y="5"/>
                    </a:cubicBezTo>
                    <a:cubicBezTo>
                      <a:pt x="47645" y="5"/>
                      <a:pt x="40358" y="1681"/>
                      <a:pt x="34251" y="5032"/>
                    </a:cubicBezTo>
                    <a:cubicBezTo>
                      <a:pt x="28165" y="8384"/>
                      <a:pt x="23116" y="13499"/>
                      <a:pt x="19103" y="20378"/>
                    </a:cubicBezTo>
                    <a:lnTo>
                      <a:pt x="19103" y="3015"/>
                    </a:lnTo>
                    <a:lnTo>
                      <a:pt x="-13" y="3015"/>
                    </a:lnTo>
                    <a:lnTo>
                      <a:pt x="-13" y="163848"/>
                    </a:lnTo>
                    <a:lnTo>
                      <a:pt x="19103" y="163848"/>
                    </a:lnTo>
                    <a:close/>
                  </a:path>
                </a:pathLst>
              </a:custGeom>
              <a:solidFill>
                <a:srgbClr val="000000"/>
              </a:solidFill>
              <a:ln w="2117" cap="flat">
                <a:noFill/>
                <a:prstDash val="solid"/>
                <a:round/>
              </a:ln>
            </p:spPr>
            <p:txBody>
              <a:bodyPr rtlCol="0" anchor="ctr"/>
              <a:lstStyle/>
              <a:p>
                <a:endParaRPr lang="en-US" sz="1200"/>
              </a:p>
            </p:txBody>
          </p:sp>
          <p:sp>
            <p:nvSpPr>
              <p:cNvPr id="389" name="Freeform: Shape 592">
                <a:extLst>
                  <a:ext uri="{FF2B5EF4-FFF2-40B4-BE49-F238E27FC236}">
                    <a16:creationId xmlns:a16="http://schemas.microsoft.com/office/drawing/2014/main" id="{A362CCDD-1D25-EC6B-6839-3AE44667DD87}"/>
                  </a:ext>
                </a:extLst>
              </p:cNvPr>
              <p:cNvSpPr/>
              <p:nvPr/>
            </p:nvSpPr>
            <p:spPr>
              <a:xfrm rot="-5400000" flipV="1">
                <a:off x="403757" y="1616844"/>
                <a:ext cx="107288" cy="121542"/>
              </a:xfrm>
              <a:custGeom>
                <a:avLst/>
                <a:gdLst>
                  <a:gd name="connsiteX0" fmla="*/ 107279 w 107288"/>
                  <a:gd name="connsiteY0" fmla="*/ 65659 h 121542"/>
                  <a:gd name="connsiteX1" fmla="*/ 107279 w 107288"/>
                  <a:gd name="connsiteY1" fmla="*/ 56365 h 121542"/>
                  <a:gd name="connsiteX2" fmla="*/ 19835 w 107288"/>
                  <a:gd name="connsiteY2" fmla="*/ 56365 h 121542"/>
                  <a:gd name="connsiteX3" fmla="*/ 31675 w 107288"/>
                  <a:gd name="connsiteY3" fmla="*/ 26434 h 121542"/>
                  <a:gd name="connsiteX4" fmla="*/ 61176 w 107288"/>
                  <a:gd name="connsiteY4" fmla="*/ 16149 h 121542"/>
                  <a:gd name="connsiteX5" fmla="*/ 82408 w 107288"/>
                  <a:gd name="connsiteY5" fmla="*/ 18828 h 121542"/>
                  <a:gd name="connsiteX6" fmla="*/ 102848 w 107288"/>
                  <a:gd name="connsiteY6" fmla="*/ 26897 h 121542"/>
                  <a:gd name="connsiteX7" fmla="*/ 102848 w 107288"/>
                  <a:gd name="connsiteY7" fmla="*/ 8906 h 121542"/>
                  <a:gd name="connsiteX8" fmla="*/ 81846 w 107288"/>
                  <a:gd name="connsiteY8" fmla="*/ 2291 h 121542"/>
                  <a:gd name="connsiteX9" fmla="*/ 60051 w 107288"/>
                  <a:gd name="connsiteY9" fmla="*/ 9 h 121542"/>
                  <a:gd name="connsiteX10" fmla="*/ 16163 w 107288"/>
                  <a:gd name="connsiteY10" fmla="*/ 16116 h 121542"/>
                  <a:gd name="connsiteX11" fmla="*/ -9 w 107288"/>
                  <a:gd name="connsiteY11" fmla="*/ 59772 h 121542"/>
                  <a:gd name="connsiteX12" fmla="*/ 15337 w 107288"/>
                  <a:gd name="connsiteY12" fmla="*/ 104850 h 121542"/>
                  <a:gd name="connsiteX13" fmla="*/ 56744 w 107288"/>
                  <a:gd name="connsiteY13" fmla="*/ 121552 h 121542"/>
                  <a:gd name="connsiteX14" fmla="*/ 93686 w 107288"/>
                  <a:gd name="connsiteY14" fmla="*/ 106504 h 121542"/>
                  <a:gd name="connsiteX15" fmla="*/ 107279 w 107288"/>
                  <a:gd name="connsiteY15" fmla="*/ 65659 h 121542"/>
                  <a:gd name="connsiteX16" fmla="*/ 88262 w 107288"/>
                  <a:gd name="connsiteY16" fmla="*/ 71248 h 121542"/>
                  <a:gd name="connsiteX17" fmla="*/ 79531 w 107288"/>
                  <a:gd name="connsiteY17" fmla="*/ 96119 h 121542"/>
                  <a:gd name="connsiteX18" fmla="*/ 56942 w 107288"/>
                  <a:gd name="connsiteY18" fmla="*/ 105446 h 121542"/>
                  <a:gd name="connsiteX19" fmla="*/ 31476 w 107288"/>
                  <a:gd name="connsiteY19" fmla="*/ 96450 h 121542"/>
                  <a:gd name="connsiteX20" fmla="*/ 20463 w 107288"/>
                  <a:gd name="connsiteY20" fmla="*/ 71116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279" y="65659"/>
                    </a:moveTo>
                    <a:lnTo>
                      <a:pt x="107279" y="56365"/>
                    </a:lnTo>
                    <a:lnTo>
                      <a:pt x="19835" y="56365"/>
                    </a:lnTo>
                    <a:cubicBezTo>
                      <a:pt x="20672" y="43268"/>
                      <a:pt x="24619" y="33291"/>
                      <a:pt x="31675" y="26434"/>
                    </a:cubicBezTo>
                    <a:cubicBezTo>
                      <a:pt x="38730" y="19577"/>
                      <a:pt x="48564" y="16149"/>
                      <a:pt x="61176" y="16149"/>
                    </a:cubicBezTo>
                    <a:cubicBezTo>
                      <a:pt x="68474" y="16149"/>
                      <a:pt x="75551" y="17042"/>
                      <a:pt x="82408" y="18828"/>
                    </a:cubicBezTo>
                    <a:cubicBezTo>
                      <a:pt x="89266" y="20614"/>
                      <a:pt x="96079" y="23303"/>
                      <a:pt x="102848" y="26897"/>
                    </a:cubicBezTo>
                    <a:lnTo>
                      <a:pt x="102848" y="8906"/>
                    </a:lnTo>
                    <a:cubicBezTo>
                      <a:pt x="96012" y="6017"/>
                      <a:pt x="89012" y="3813"/>
                      <a:pt x="81846" y="2291"/>
                    </a:cubicBezTo>
                    <a:cubicBezTo>
                      <a:pt x="74680" y="770"/>
                      <a:pt x="67415" y="9"/>
                      <a:pt x="60051" y="9"/>
                    </a:cubicBezTo>
                    <a:cubicBezTo>
                      <a:pt x="41574" y="9"/>
                      <a:pt x="26945" y="5378"/>
                      <a:pt x="16163" y="16116"/>
                    </a:cubicBezTo>
                    <a:cubicBezTo>
                      <a:pt x="5382" y="26875"/>
                      <a:pt x="-9" y="41427"/>
                      <a:pt x="-9" y="59772"/>
                    </a:cubicBezTo>
                    <a:cubicBezTo>
                      <a:pt x="-9" y="78712"/>
                      <a:pt x="5106" y="93738"/>
                      <a:pt x="15337" y="104850"/>
                    </a:cubicBezTo>
                    <a:cubicBezTo>
                      <a:pt x="25567" y="115985"/>
                      <a:pt x="39370" y="121552"/>
                      <a:pt x="56744" y="121552"/>
                    </a:cubicBezTo>
                    <a:cubicBezTo>
                      <a:pt x="72310" y="121552"/>
                      <a:pt x="84624" y="116536"/>
                      <a:pt x="93686" y="106504"/>
                    </a:cubicBezTo>
                    <a:cubicBezTo>
                      <a:pt x="102748" y="96494"/>
                      <a:pt x="107279" y="82879"/>
                      <a:pt x="107279" y="65659"/>
                    </a:cubicBezTo>
                    <a:close/>
                    <a:moveTo>
                      <a:pt x="88262" y="71248"/>
                    </a:moveTo>
                    <a:cubicBezTo>
                      <a:pt x="88130" y="81633"/>
                      <a:pt x="85220" y="89923"/>
                      <a:pt x="79531" y="96119"/>
                    </a:cubicBezTo>
                    <a:cubicBezTo>
                      <a:pt x="73843" y="102337"/>
                      <a:pt x="66313" y="105446"/>
                      <a:pt x="56942" y="105446"/>
                    </a:cubicBezTo>
                    <a:cubicBezTo>
                      <a:pt x="46337" y="105446"/>
                      <a:pt x="37848" y="102447"/>
                      <a:pt x="31476" y="96450"/>
                    </a:cubicBezTo>
                    <a:cubicBezTo>
                      <a:pt x="25104" y="90453"/>
                      <a:pt x="21433" y="82008"/>
                      <a:pt x="20463" y="71116"/>
                    </a:cubicBezTo>
                    <a:close/>
                  </a:path>
                </a:pathLst>
              </a:custGeom>
              <a:solidFill>
                <a:srgbClr val="000000"/>
              </a:solidFill>
              <a:ln w="2117" cap="flat">
                <a:noFill/>
                <a:prstDash val="solid"/>
                <a:round/>
              </a:ln>
            </p:spPr>
            <p:txBody>
              <a:bodyPr rtlCol="0" anchor="ctr"/>
              <a:lstStyle/>
              <a:p>
                <a:endParaRPr lang="en-US" sz="1200"/>
              </a:p>
            </p:txBody>
          </p:sp>
          <p:sp>
            <p:nvSpPr>
              <p:cNvPr id="390" name="Freeform: Shape 593">
                <a:extLst>
                  <a:ext uri="{FF2B5EF4-FFF2-40B4-BE49-F238E27FC236}">
                    <a16:creationId xmlns:a16="http://schemas.microsoft.com/office/drawing/2014/main" id="{48239BF5-DB27-89F6-1E25-A35264C92392}"/>
                  </a:ext>
                </a:extLst>
              </p:cNvPr>
              <p:cNvSpPr/>
              <p:nvPr/>
            </p:nvSpPr>
            <p:spPr>
              <a:xfrm rot="-5400000" flipV="1">
                <a:off x="413166" y="1496227"/>
                <a:ext cx="88470" cy="121542"/>
              </a:xfrm>
              <a:custGeom>
                <a:avLst/>
                <a:gdLst>
                  <a:gd name="connsiteX0" fmla="*/ 82248 w 88470"/>
                  <a:gd name="connsiteY0" fmla="*/ 115362 h 121542"/>
                  <a:gd name="connsiteX1" fmla="*/ 82248 w 88470"/>
                  <a:gd name="connsiteY1" fmla="*/ 97370 h 121542"/>
                  <a:gd name="connsiteX2" fmla="*/ 65513 w 88470"/>
                  <a:gd name="connsiteY2" fmla="*/ 103555 h 121542"/>
                  <a:gd name="connsiteX3" fmla="*/ 47521 w 88470"/>
                  <a:gd name="connsiteY3" fmla="*/ 105638 h 121542"/>
                  <a:gd name="connsiteX4" fmla="*/ 26288 w 88470"/>
                  <a:gd name="connsiteY4" fmla="*/ 101306 h 121542"/>
                  <a:gd name="connsiteX5" fmla="*/ 19211 w 88470"/>
                  <a:gd name="connsiteY5" fmla="*/ 88275 h 121542"/>
                  <a:gd name="connsiteX6" fmla="*/ 24271 w 88470"/>
                  <a:gd name="connsiteY6" fmla="*/ 77890 h 121542"/>
                  <a:gd name="connsiteX7" fmla="*/ 44644 w 88470"/>
                  <a:gd name="connsiteY7" fmla="*/ 70713 h 121542"/>
                  <a:gd name="connsiteX8" fmla="*/ 51159 w 88470"/>
                  <a:gd name="connsiteY8" fmla="*/ 69258 h 121542"/>
                  <a:gd name="connsiteX9" fmla="*/ 79933 w 88470"/>
                  <a:gd name="connsiteY9" fmla="*/ 57021 h 121542"/>
                  <a:gd name="connsiteX10" fmla="*/ 88465 w 88470"/>
                  <a:gd name="connsiteY10" fmla="*/ 34961 h 121542"/>
                  <a:gd name="connsiteX11" fmla="*/ 75699 w 88470"/>
                  <a:gd name="connsiteY11" fmla="*/ 9396 h 121542"/>
                  <a:gd name="connsiteX12" fmla="*/ 40609 w 88470"/>
                  <a:gd name="connsiteY12" fmla="*/ 3 h 121542"/>
                  <a:gd name="connsiteX13" fmla="*/ 21228 w 88470"/>
                  <a:gd name="connsiteY13" fmla="*/ 1822 h 121542"/>
                  <a:gd name="connsiteX14" fmla="*/ -5 w 88470"/>
                  <a:gd name="connsiteY14" fmla="*/ 7246 h 121542"/>
                  <a:gd name="connsiteX15" fmla="*/ -5 w 88470"/>
                  <a:gd name="connsiteY15" fmla="*/ 26892 h 121542"/>
                  <a:gd name="connsiteX16" fmla="*/ 20765 w 88470"/>
                  <a:gd name="connsiteY16" fmla="*/ 18657 h 121542"/>
                  <a:gd name="connsiteX17" fmla="*/ 41039 w 88470"/>
                  <a:gd name="connsiteY17" fmla="*/ 15945 h 121542"/>
                  <a:gd name="connsiteX18" fmla="*/ 61676 w 88470"/>
                  <a:gd name="connsiteY18" fmla="*/ 20542 h 121542"/>
                  <a:gd name="connsiteX19" fmla="*/ 68919 w 88470"/>
                  <a:gd name="connsiteY19" fmla="*/ 33506 h 121542"/>
                  <a:gd name="connsiteX20" fmla="*/ 63694 w 88470"/>
                  <a:gd name="connsiteY20" fmla="*/ 45379 h 121542"/>
                  <a:gd name="connsiteX21" fmla="*/ 40807 w 88470"/>
                  <a:gd name="connsiteY21" fmla="*/ 53350 h 121542"/>
                  <a:gd name="connsiteX22" fmla="*/ 34193 w 88470"/>
                  <a:gd name="connsiteY22" fmla="*/ 54904 h 121542"/>
                  <a:gd name="connsiteX23" fmla="*/ 8660 w 88470"/>
                  <a:gd name="connsiteY23" fmla="*/ 66315 h 121542"/>
                  <a:gd name="connsiteX24" fmla="*/ 822 w 88470"/>
                  <a:gd name="connsiteY24" fmla="*/ 87448 h 121542"/>
                  <a:gd name="connsiteX25" fmla="*/ 12398 w 88470"/>
                  <a:gd name="connsiteY25" fmla="*/ 112650 h 121542"/>
                  <a:gd name="connsiteX26" fmla="*/ 45272 w 88470"/>
                  <a:gd name="connsiteY26" fmla="*/ 121546 h 121542"/>
                  <a:gd name="connsiteX27" fmla="*/ 65083 w 88470"/>
                  <a:gd name="connsiteY27" fmla="*/ 119992 h 121542"/>
                  <a:gd name="connsiteX28" fmla="*/ 82248 w 88470"/>
                  <a:gd name="connsiteY28" fmla="*/ 115362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70" h="121542">
                    <a:moveTo>
                      <a:pt x="82248" y="115362"/>
                    </a:moveTo>
                    <a:lnTo>
                      <a:pt x="82248" y="97370"/>
                    </a:lnTo>
                    <a:cubicBezTo>
                      <a:pt x="76890" y="100126"/>
                      <a:pt x="71312" y="102188"/>
                      <a:pt x="65513" y="103555"/>
                    </a:cubicBezTo>
                    <a:cubicBezTo>
                      <a:pt x="59736" y="104944"/>
                      <a:pt x="53739" y="105638"/>
                      <a:pt x="47521" y="105638"/>
                    </a:cubicBezTo>
                    <a:cubicBezTo>
                      <a:pt x="38084" y="105638"/>
                      <a:pt x="31007" y="104194"/>
                      <a:pt x="26288" y="101306"/>
                    </a:cubicBezTo>
                    <a:cubicBezTo>
                      <a:pt x="21570" y="98417"/>
                      <a:pt x="19211" y="94074"/>
                      <a:pt x="19211" y="88275"/>
                    </a:cubicBezTo>
                    <a:cubicBezTo>
                      <a:pt x="19211" y="83865"/>
                      <a:pt x="20897" y="80404"/>
                      <a:pt x="24271" y="77890"/>
                    </a:cubicBezTo>
                    <a:cubicBezTo>
                      <a:pt x="27644" y="75377"/>
                      <a:pt x="34435" y="72984"/>
                      <a:pt x="44644" y="70713"/>
                    </a:cubicBezTo>
                    <a:lnTo>
                      <a:pt x="51159" y="69258"/>
                    </a:lnTo>
                    <a:cubicBezTo>
                      <a:pt x="64653" y="66370"/>
                      <a:pt x="74244" y="62291"/>
                      <a:pt x="79933" y="57021"/>
                    </a:cubicBezTo>
                    <a:cubicBezTo>
                      <a:pt x="85621" y="51752"/>
                      <a:pt x="88465" y="44398"/>
                      <a:pt x="88465" y="34961"/>
                    </a:cubicBezTo>
                    <a:cubicBezTo>
                      <a:pt x="88465" y="24202"/>
                      <a:pt x="84210" y="15680"/>
                      <a:pt x="75699" y="9396"/>
                    </a:cubicBezTo>
                    <a:cubicBezTo>
                      <a:pt x="67188" y="3134"/>
                      <a:pt x="55492" y="3"/>
                      <a:pt x="40609" y="3"/>
                    </a:cubicBezTo>
                    <a:cubicBezTo>
                      <a:pt x="34413" y="3"/>
                      <a:pt x="27953" y="610"/>
                      <a:pt x="21228" y="1822"/>
                    </a:cubicBezTo>
                    <a:cubicBezTo>
                      <a:pt x="14503" y="3035"/>
                      <a:pt x="7426" y="4843"/>
                      <a:pt x="-5" y="7246"/>
                    </a:cubicBezTo>
                    <a:lnTo>
                      <a:pt x="-5" y="26892"/>
                    </a:lnTo>
                    <a:cubicBezTo>
                      <a:pt x="7029" y="23232"/>
                      <a:pt x="13952" y="20487"/>
                      <a:pt x="20765" y="18657"/>
                    </a:cubicBezTo>
                    <a:cubicBezTo>
                      <a:pt x="27578" y="16849"/>
                      <a:pt x="34336" y="15945"/>
                      <a:pt x="41039" y="15945"/>
                    </a:cubicBezTo>
                    <a:cubicBezTo>
                      <a:pt x="49991" y="15945"/>
                      <a:pt x="56870" y="17477"/>
                      <a:pt x="61676" y="20542"/>
                    </a:cubicBezTo>
                    <a:cubicBezTo>
                      <a:pt x="66505" y="23606"/>
                      <a:pt x="68919" y="27928"/>
                      <a:pt x="68919" y="33506"/>
                    </a:cubicBezTo>
                    <a:cubicBezTo>
                      <a:pt x="68919" y="38666"/>
                      <a:pt x="67177" y="42623"/>
                      <a:pt x="63694" y="45379"/>
                    </a:cubicBezTo>
                    <a:cubicBezTo>
                      <a:pt x="60232" y="48136"/>
                      <a:pt x="52603" y="50792"/>
                      <a:pt x="40807" y="53350"/>
                    </a:cubicBezTo>
                    <a:lnTo>
                      <a:pt x="34193" y="54904"/>
                    </a:lnTo>
                    <a:cubicBezTo>
                      <a:pt x="22419" y="57374"/>
                      <a:pt x="13908" y="61177"/>
                      <a:pt x="8660" y="66315"/>
                    </a:cubicBezTo>
                    <a:cubicBezTo>
                      <a:pt x="3435" y="71452"/>
                      <a:pt x="822" y="78496"/>
                      <a:pt x="822" y="87448"/>
                    </a:cubicBezTo>
                    <a:cubicBezTo>
                      <a:pt x="822" y="98340"/>
                      <a:pt x="4681" y="106741"/>
                      <a:pt x="12398" y="112650"/>
                    </a:cubicBezTo>
                    <a:cubicBezTo>
                      <a:pt x="20115" y="118581"/>
                      <a:pt x="31073" y="121546"/>
                      <a:pt x="45272" y="121546"/>
                    </a:cubicBezTo>
                    <a:cubicBezTo>
                      <a:pt x="52284" y="121546"/>
                      <a:pt x="58887" y="121028"/>
                      <a:pt x="65083" y="119992"/>
                    </a:cubicBezTo>
                    <a:cubicBezTo>
                      <a:pt x="71301" y="118978"/>
                      <a:pt x="77022" y="117434"/>
                      <a:pt x="82248" y="115362"/>
                    </a:cubicBezTo>
                    <a:close/>
                  </a:path>
                </a:pathLst>
              </a:custGeom>
              <a:solidFill>
                <a:srgbClr val="000000"/>
              </a:solidFill>
              <a:ln w="2117" cap="flat">
                <a:noFill/>
                <a:prstDash val="solid"/>
                <a:round/>
              </a:ln>
            </p:spPr>
            <p:txBody>
              <a:bodyPr rtlCol="0" anchor="ctr"/>
              <a:lstStyle/>
              <a:p>
                <a:endParaRPr lang="en-US" sz="1200"/>
              </a:p>
            </p:txBody>
          </p:sp>
          <p:sp>
            <p:nvSpPr>
              <p:cNvPr id="391" name="Freeform: Shape 594">
                <a:extLst>
                  <a:ext uri="{FF2B5EF4-FFF2-40B4-BE49-F238E27FC236}">
                    <a16:creationId xmlns:a16="http://schemas.microsoft.com/office/drawing/2014/main" id="{53C83264-C85A-A166-8AB8-C86721B0518E}"/>
                  </a:ext>
                </a:extLst>
              </p:cNvPr>
              <p:cNvSpPr/>
              <p:nvPr/>
            </p:nvSpPr>
            <p:spPr>
              <a:xfrm rot="-5400000" flipV="1">
                <a:off x="404733" y="1386313"/>
                <a:ext cx="72231" cy="148629"/>
              </a:xfrm>
              <a:custGeom>
                <a:avLst/>
                <a:gdLst>
                  <a:gd name="connsiteX0" fmla="*/ 33074 w 72231"/>
                  <a:gd name="connsiteY0" fmla="*/ 148621 h 148629"/>
                  <a:gd name="connsiteX1" fmla="*/ 33074 w 72231"/>
                  <a:gd name="connsiteY1" fmla="*/ 115746 h 148629"/>
                  <a:gd name="connsiteX2" fmla="*/ 72232 w 72231"/>
                  <a:gd name="connsiteY2" fmla="*/ 115746 h 148629"/>
                  <a:gd name="connsiteX3" fmla="*/ 72232 w 72231"/>
                  <a:gd name="connsiteY3" fmla="*/ 100963 h 148629"/>
                  <a:gd name="connsiteX4" fmla="*/ 33074 w 72231"/>
                  <a:gd name="connsiteY4" fmla="*/ 100963 h 148629"/>
                  <a:gd name="connsiteX5" fmla="*/ 33074 w 72231"/>
                  <a:gd name="connsiteY5" fmla="*/ 38124 h 148629"/>
                  <a:gd name="connsiteX6" fmla="*/ 36944 w 72231"/>
                  <a:gd name="connsiteY6" fmla="*/ 19934 h 148629"/>
                  <a:gd name="connsiteX7" fmla="*/ 52719 w 72231"/>
                  <a:gd name="connsiteY7" fmla="*/ 15899 h 148629"/>
                  <a:gd name="connsiteX8" fmla="*/ 72232 w 72231"/>
                  <a:gd name="connsiteY8" fmla="*/ 15899 h 148629"/>
                  <a:gd name="connsiteX9" fmla="*/ 72232 w 72231"/>
                  <a:gd name="connsiteY9" fmla="*/ -9 h 148629"/>
                  <a:gd name="connsiteX10" fmla="*/ 52719 w 72231"/>
                  <a:gd name="connsiteY10" fmla="*/ -9 h 148629"/>
                  <a:gd name="connsiteX11" fmla="*/ 22325 w 72231"/>
                  <a:gd name="connsiteY11" fmla="*/ 8193 h 148629"/>
                  <a:gd name="connsiteX12" fmla="*/ 13958 w 72231"/>
                  <a:gd name="connsiteY12" fmla="*/ 38124 h 148629"/>
                  <a:gd name="connsiteX13" fmla="*/ 13958 w 72231"/>
                  <a:gd name="connsiteY13" fmla="*/ 100963 h 148629"/>
                  <a:gd name="connsiteX14" fmla="*/ 1 w 72231"/>
                  <a:gd name="connsiteY14" fmla="*/ 100963 h 148629"/>
                  <a:gd name="connsiteX15" fmla="*/ 1 w 72231"/>
                  <a:gd name="connsiteY15" fmla="*/ 115746 h 148629"/>
                  <a:gd name="connsiteX16" fmla="*/ 13958 w 72231"/>
                  <a:gd name="connsiteY16" fmla="*/ 115746 h 148629"/>
                  <a:gd name="connsiteX17" fmla="*/ 13958 w 72231"/>
                  <a:gd name="connsiteY17" fmla="*/ 148621 h 1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 h="148629">
                    <a:moveTo>
                      <a:pt x="33074" y="148621"/>
                    </a:moveTo>
                    <a:lnTo>
                      <a:pt x="33074" y="115746"/>
                    </a:lnTo>
                    <a:lnTo>
                      <a:pt x="72232" y="115746"/>
                    </a:lnTo>
                    <a:lnTo>
                      <a:pt x="72232" y="100963"/>
                    </a:lnTo>
                    <a:lnTo>
                      <a:pt x="33074" y="100963"/>
                    </a:lnTo>
                    <a:lnTo>
                      <a:pt x="33074" y="38124"/>
                    </a:lnTo>
                    <a:cubicBezTo>
                      <a:pt x="33074" y="28687"/>
                      <a:pt x="34364" y="22624"/>
                      <a:pt x="36944" y="19934"/>
                    </a:cubicBezTo>
                    <a:cubicBezTo>
                      <a:pt x="39523" y="17244"/>
                      <a:pt x="44782" y="15899"/>
                      <a:pt x="52719" y="15899"/>
                    </a:cubicBezTo>
                    <a:lnTo>
                      <a:pt x="72232" y="15899"/>
                    </a:lnTo>
                    <a:lnTo>
                      <a:pt x="72232" y="-9"/>
                    </a:lnTo>
                    <a:lnTo>
                      <a:pt x="52719" y="-9"/>
                    </a:lnTo>
                    <a:cubicBezTo>
                      <a:pt x="38035" y="-9"/>
                      <a:pt x="27904" y="2725"/>
                      <a:pt x="22325" y="8193"/>
                    </a:cubicBezTo>
                    <a:cubicBezTo>
                      <a:pt x="16747" y="13683"/>
                      <a:pt x="13958" y="23660"/>
                      <a:pt x="13958" y="38124"/>
                    </a:cubicBezTo>
                    <a:lnTo>
                      <a:pt x="13958" y="100963"/>
                    </a:lnTo>
                    <a:lnTo>
                      <a:pt x="1" y="100963"/>
                    </a:lnTo>
                    <a:lnTo>
                      <a:pt x="1" y="115746"/>
                    </a:lnTo>
                    <a:lnTo>
                      <a:pt x="13958" y="115746"/>
                    </a:lnTo>
                    <a:lnTo>
                      <a:pt x="13958" y="148621"/>
                    </a:lnTo>
                    <a:close/>
                  </a:path>
                </a:pathLst>
              </a:custGeom>
              <a:solidFill>
                <a:srgbClr val="000000"/>
              </a:solidFill>
              <a:ln w="2117" cap="flat">
                <a:noFill/>
                <a:prstDash val="solid"/>
                <a:round/>
              </a:ln>
            </p:spPr>
            <p:txBody>
              <a:bodyPr rtlCol="0" anchor="ctr"/>
              <a:lstStyle/>
              <a:p>
                <a:endParaRPr lang="en-US" sz="1200"/>
              </a:p>
            </p:txBody>
          </p:sp>
          <p:sp>
            <p:nvSpPr>
              <p:cNvPr id="392" name="Freeform: Shape 595">
                <a:extLst>
                  <a:ext uri="{FF2B5EF4-FFF2-40B4-BE49-F238E27FC236}">
                    <a16:creationId xmlns:a16="http://schemas.microsoft.com/office/drawing/2014/main" id="{580C6C7D-3834-8512-7229-68441C4EE956}"/>
                  </a:ext>
                </a:extLst>
              </p:cNvPr>
              <p:cNvSpPr/>
              <p:nvPr/>
            </p:nvSpPr>
            <p:spPr>
              <a:xfrm rot="-5400000" flipV="1">
                <a:off x="515163" y="1419440"/>
                <a:ext cx="21166" cy="21166"/>
              </a:xfrm>
              <a:custGeom>
                <a:avLst/>
                <a:gdLst/>
                <a:ahLst/>
                <a:cxnLst/>
                <a:rect l="l" t="t" r="r" b="b"/>
                <a:pathLst>
                  <a:path w="21166" h="21166"/>
                </a:pathLst>
              </a:custGeom>
              <a:solidFill>
                <a:srgbClr val="000000"/>
              </a:solidFill>
              <a:ln w="2117" cap="flat">
                <a:noFill/>
                <a:prstDash val="solid"/>
                <a:round/>
              </a:ln>
            </p:spPr>
            <p:txBody>
              <a:bodyPr rtlCol="0" anchor="ctr"/>
              <a:lstStyle/>
              <a:p>
                <a:endParaRPr lang="en-US" sz="1200"/>
              </a:p>
            </p:txBody>
          </p:sp>
          <p:sp>
            <p:nvSpPr>
              <p:cNvPr id="393" name="Freeform: Shape 596">
                <a:extLst>
                  <a:ext uri="{FF2B5EF4-FFF2-40B4-BE49-F238E27FC236}">
                    <a16:creationId xmlns:a16="http://schemas.microsoft.com/office/drawing/2014/main" id="{1ACF2853-83F4-5955-DCB2-9C2CF7F37421}"/>
                  </a:ext>
                </a:extLst>
              </p:cNvPr>
              <p:cNvSpPr/>
              <p:nvPr/>
            </p:nvSpPr>
            <p:spPr>
              <a:xfrm rot="-5400000" flipV="1">
                <a:off x="369014" y="1207760"/>
                <a:ext cx="159576" cy="105006"/>
              </a:xfrm>
              <a:custGeom>
                <a:avLst/>
                <a:gdLst>
                  <a:gd name="connsiteX0" fmla="*/ 107035 w 159576"/>
                  <a:gd name="connsiteY0" fmla="*/ 104992 h 105006"/>
                  <a:gd name="connsiteX1" fmla="*/ 159555 w 159576"/>
                  <a:gd name="connsiteY1" fmla="*/ 52472 h 105006"/>
                  <a:gd name="connsiteX2" fmla="*/ 107035 w 159576"/>
                  <a:gd name="connsiteY2" fmla="*/ -15 h 105006"/>
                  <a:gd name="connsiteX3" fmla="*/ 107035 w 159576"/>
                  <a:gd name="connsiteY3" fmla="*/ 28197 h 105006"/>
                  <a:gd name="connsiteX4" fmla="*/ -22 w 159576"/>
                  <a:gd name="connsiteY4" fmla="*/ 28197 h 105006"/>
                  <a:gd name="connsiteX5" fmla="*/ -22 w 159576"/>
                  <a:gd name="connsiteY5" fmla="*/ 76781 h 105006"/>
                  <a:gd name="connsiteX6" fmla="*/ 107035 w 159576"/>
                  <a:gd name="connsiteY6" fmla="*/ 76781 h 1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76" h="105006">
                    <a:moveTo>
                      <a:pt x="107035" y="104992"/>
                    </a:moveTo>
                    <a:lnTo>
                      <a:pt x="159555" y="52472"/>
                    </a:lnTo>
                    <a:lnTo>
                      <a:pt x="107035" y="-15"/>
                    </a:lnTo>
                    <a:lnTo>
                      <a:pt x="107035" y="28197"/>
                    </a:lnTo>
                    <a:lnTo>
                      <a:pt x="-22" y="28197"/>
                    </a:lnTo>
                    <a:lnTo>
                      <a:pt x="-22" y="76781"/>
                    </a:lnTo>
                    <a:lnTo>
                      <a:pt x="107035" y="76781"/>
                    </a:lnTo>
                    <a:close/>
                  </a:path>
                </a:pathLst>
              </a:custGeom>
              <a:solidFill>
                <a:srgbClr val="000000"/>
              </a:solidFill>
              <a:ln w="2117" cap="flat">
                <a:noFill/>
                <a:prstDash val="solid"/>
                <a:round/>
              </a:ln>
            </p:spPr>
            <p:txBody>
              <a:bodyPr rtlCol="0" anchor="ctr"/>
              <a:lstStyle/>
              <a:p>
                <a:endParaRPr lang="en-US" sz="1200"/>
              </a:p>
            </p:txBody>
          </p:sp>
        </p:grpSp>
        <p:grpSp>
          <p:nvGrpSpPr>
            <p:cNvPr id="394" name="Graphic 7">
              <a:extLst>
                <a:ext uri="{FF2B5EF4-FFF2-40B4-BE49-F238E27FC236}">
                  <a16:creationId xmlns:a16="http://schemas.microsoft.com/office/drawing/2014/main" id="{9D6FAD3F-89BF-5FD4-218F-E403E1559185}"/>
                </a:ext>
              </a:extLst>
            </p:cNvPr>
            <p:cNvGrpSpPr/>
            <p:nvPr/>
          </p:nvGrpSpPr>
          <p:grpSpPr>
            <a:xfrm>
              <a:off x="4596511" y="4089100"/>
              <a:ext cx="182000" cy="691728"/>
              <a:chOff x="4251959" y="4208368"/>
              <a:chExt cx="182000" cy="691728"/>
            </a:xfrm>
            <a:solidFill>
              <a:srgbClr val="000000"/>
            </a:solidFill>
          </p:grpSpPr>
          <p:sp>
            <p:nvSpPr>
              <p:cNvPr id="395" name="Freeform: Shape 598">
                <a:extLst>
                  <a:ext uri="{FF2B5EF4-FFF2-40B4-BE49-F238E27FC236}">
                    <a16:creationId xmlns:a16="http://schemas.microsoft.com/office/drawing/2014/main" id="{8265A80E-E116-9D3D-A778-FA4D0272AE56}"/>
                  </a:ext>
                </a:extLst>
              </p:cNvPr>
              <p:cNvSpPr/>
              <p:nvPr/>
            </p:nvSpPr>
            <p:spPr>
              <a:xfrm rot="-5400000" flipV="1">
                <a:off x="4266644" y="4767805"/>
                <a:ext cx="159576" cy="105006"/>
              </a:xfrm>
              <a:custGeom>
                <a:avLst/>
                <a:gdLst>
                  <a:gd name="connsiteX0" fmla="*/ 52652 w 159576"/>
                  <a:gd name="connsiteY0" fmla="*/ 154 h 105006"/>
                  <a:gd name="connsiteX1" fmla="*/ 165 w 159576"/>
                  <a:gd name="connsiteY1" fmla="*/ 52640 h 105006"/>
                  <a:gd name="connsiteX2" fmla="*/ 52652 w 159576"/>
                  <a:gd name="connsiteY2" fmla="*/ 105160 h 105006"/>
                  <a:gd name="connsiteX3" fmla="*/ 52652 w 159576"/>
                  <a:gd name="connsiteY3" fmla="*/ 76949 h 105006"/>
                  <a:gd name="connsiteX4" fmla="*/ 159742 w 159576"/>
                  <a:gd name="connsiteY4" fmla="*/ 76949 h 105006"/>
                  <a:gd name="connsiteX5" fmla="*/ 159742 w 159576"/>
                  <a:gd name="connsiteY5" fmla="*/ 28365 h 105006"/>
                  <a:gd name="connsiteX6" fmla="*/ 52652 w 159576"/>
                  <a:gd name="connsiteY6" fmla="*/ 28365 h 1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76" h="105006">
                    <a:moveTo>
                      <a:pt x="52652" y="154"/>
                    </a:moveTo>
                    <a:lnTo>
                      <a:pt x="165" y="52640"/>
                    </a:lnTo>
                    <a:lnTo>
                      <a:pt x="52652" y="105160"/>
                    </a:lnTo>
                    <a:lnTo>
                      <a:pt x="52652" y="76949"/>
                    </a:lnTo>
                    <a:lnTo>
                      <a:pt x="159742" y="76949"/>
                    </a:lnTo>
                    <a:lnTo>
                      <a:pt x="159742" y="28365"/>
                    </a:lnTo>
                    <a:lnTo>
                      <a:pt x="52652" y="28365"/>
                    </a:lnTo>
                    <a:close/>
                  </a:path>
                </a:pathLst>
              </a:custGeom>
              <a:solidFill>
                <a:srgbClr val="000000"/>
              </a:solidFill>
              <a:ln w="2117" cap="flat">
                <a:noFill/>
                <a:prstDash val="solid"/>
                <a:round/>
              </a:ln>
            </p:spPr>
            <p:txBody>
              <a:bodyPr rtlCol="0" anchor="ctr"/>
              <a:lstStyle/>
              <a:p>
                <a:endParaRPr lang="en-US" sz="1200"/>
              </a:p>
            </p:txBody>
          </p:sp>
          <p:sp>
            <p:nvSpPr>
              <p:cNvPr id="396" name="Freeform: Shape 599">
                <a:extLst>
                  <a:ext uri="{FF2B5EF4-FFF2-40B4-BE49-F238E27FC236}">
                    <a16:creationId xmlns:a16="http://schemas.microsoft.com/office/drawing/2014/main" id="{759331D1-AE91-3831-A078-3CFBCE42A540}"/>
                  </a:ext>
                </a:extLst>
              </p:cNvPr>
              <p:cNvSpPr/>
              <p:nvPr/>
            </p:nvSpPr>
            <p:spPr>
              <a:xfrm rot="-5400000" flipV="1">
                <a:off x="4412793" y="4728432"/>
                <a:ext cx="21166" cy="21166"/>
              </a:xfrm>
              <a:custGeom>
                <a:avLst/>
                <a:gdLst/>
                <a:ahLst/>
                <a:cxnLst/>
                <a:rect l="l" t="t" r="r" b="b"/>
                <a:pathLst>
                  <a:path w="21166" h="21166"/>
                </a:pathLst>
              </a:custGeom>
              <a:solidFill>
                <a:srgbClr val="000000"/>
              </a:solidFill>
              <a:ln w="2117" cap="flat">
                <a:noFill/>
                <a:prstDash val="solid"/>
                <a:round/>
              </a:ln>
            </p:spPr>
            <p:txBody>
              <a:bodyPr rtlCol="0" anchor="ctr"/>
              <a:lstStyle/>
              <a:p>
                <a:endParaRPr lang="en-US" sz="1200"/>
              </a:p>
            </p:txBody>
          </p:sp>
          <p:sp>
            <p:nvSpPr>
              <p:cNvPr id="397" name="Freeform: Shape 600">
                <a:extLst>
                  <a:ext uri="{FF2B5EF4-FFF2-40B4-BE49-F238E27FC236}">
                    <a16:creationId xmlns:a16="http://schemas.microsoft.com/office/drawing/2014/main" id="{A9B75CAC-169A-F324-9F33-380475D697EE}"/>
                  </a:ext>
                </a:extLst>
              </p:cNvPr>
              <p:cNvSpPr/>
              <p:nvPr/>
            </p:nvSpPr>
            <p:spPr>
              <a:xfrm rot="-5400000" flipV="1">
                <a:off x="4282089" y="4508220"/>
                <a:ext cx="103584" cy="163843"/>
              </a:xfrm>
              <a:custGeom>
                <a:avLst/>
                <a:gdLst>
                  <a:gd name="connsiteX0" fmla="*/ 84011 w 103584"/>
                  <a:gd name="connsiteY0" fmla="*/ 60925 h 163843"/>
                  <a:gd name="connsiteX1" fmla="*/ 75379 w 103584"/>
                  <a:gd name="connsiteY1" fmla="*/ 93832 h 163843"/>
                  <a:gd name="connsiteX2" fmla="*/ 51666 w 103584"/>
                  <a:gd name="connsiteY2" fmla="*/ 105772 h 163843"/>
                  <a:gd name="connsiteX3" fmla="*/ 27919 w 103584"/>
                  <a:gd name="connsiteY3" fmla="*/ 93832 h 163843"/>
                  <a:gd name="connsiteX4" fmla="*/ 19287 w 103584"/>
                  <a:gd name="connsiteY4" fmla="*/ 60925 h 163843"/>
                  <a:gd name="connsiteX5" fmla="*/ 27919 w 103584"/>
                  <a:gd name="connsiteY5" fmla="*/ 28017 h 163843"/>
                  <a:gd name="connsiteX6" fmla="*/ 51666 w 103584"/>
                  <a:gd name="connsiteY6" fmla="*/ 16078 h 163843"/>
                  <a:gd name="connsiteX7" fmla="*/ 75379 w 103584"/>
                  <a:gd name="connsiteY7" fmla="*/ 28017 h 163843"/>
                  <a:gd name="connsiteX8" fmla="*/ 84011 w 103584"/>
                  <a:gd name="connsiteY8" fmla="*/ 60925 h 163843"/>
                  <a:gd name="connsiteX9" fmla="*/ 19287 w 103584"/>
                  <a:gd name="connsiteY9" fmla="*/ 101340 h 163843"/>
                  <a:gd name="connsiteX10" fmla="*/ 34435 w 103584"/>
                  <a:gd name="connsiteY10" fmla="*/ 116653 h 163843"/>
                  <a:gd name="connsiteX11" fmla="*/ 56296 w 103584"/>
                  <a:gd name="connsiteY11" fmla="*/ 121680 h 163843"/>
                  <a:gd name="connsiteX12" fmla="*/ 90559 w 103584"/>
                  <a:gd name="connsiteY12" fmla="*/ 104945 h 163843"/>
                  <a:gd name="connsiteX13" fmla="*/ 103756 w 103584"/>
                  <a:gd name="connsiteY13" fmla="*/ 60925 h 163843"/>
                  <a:gd name="connsiteX14" fmla="*/ 90559 w 103584"/>
                  <a:gd name="connsiteY14" fmla="*/ 16872 h 163843"/>
                  <a:gd name="connsiteX15" fmla="*/ 56296 w 103584"/>
                  <a:gd name="connsiteY15" fmla="*/ 137 h 163843"/>
                  <a:gd name="connsiteX16" fmla="*/ 34435 w 103584"/>
                  <a:gd name="connsiteY16" fmla="*/ 5164 h 163843"/>
                  <a:gd name="connsiteX17" fmla="*/ 19287 w 103584"/>
                  <a:gd name="connsiteY17" fmla="*/ 20510 h 163843"/>
                  <a:gd name="connsiteX18" fmla="*/ 19287 w 103584"/>
                  <a:gd name="connsiteY18" fmla="*/ 3146 h 163843"/>
                  <a:gd name="connsiteX19" fmla="*/ 171 w 103584"/>
                  <a:gd name="connsiteY19" fmla="*/ 3146 h 163843"/>
                  <a:gd name="connsiteX20" fmla="*/ 171 w 103584"/>
                  <a:gd name="connsiteY20" fmla="*/ 163980 h 163843"/>
                  <a:gd name="connsiteX21" fmla="*/ 19287 w 103584"/>
                  <a:gd name="connsiteY21" fmla="*/ 163980 h 1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584" h="163843">
                    <a:moveTo>
                      <a:pt x="84011" y="60925"/>
                    </a:moveTo>
                    <a:cubicBezTo>
                      <a:pt x="84011" y="74904"/>
                      <a:pt x="81134" y="85873"/>
                      <a:pt x="75379" y="93832"/>
                    </a:cubicBezTo>
                    <a:cubicBezTo>
                      <a:pt x="69624" y="101792"/>
                      <a:pt x="61720" y="105772"/>
                      <a:pt x="51666" y="105772"/>
                    </a:cubicBezTo>
                    <a:cubicBezTo>
                      <a:pt x="41590" y="105772"/>
                      <a:pt x="33674" y="101792"/>
                      <a:pt x="27919" y="93832"/>
                    </a:cubicBezTo>
                    <a:cubicBezTo>
                      <a:pt x="22165" y="85873"/>
                      <a:pt x="19287" y="74904"/>
                      <a:pt x="19287" y="60925"/>
                    </a:cubicBezTo>
                    <a:cubicBezTo>
                      <a:pt x="19287" y="46946"/>
                      <a:pt x="22165" y="35977"/>
                      <a:pt x="27919" y="28017"/>
                    </a:cubicBezTo>
                    <a:cubicBezTo>
                      <a:pt x="33674" y="20058"/>
                      <a:pt x="41590" y="16078"/>
                      <a:pt x="51666" y="16078"/>
                    </a:cubicBezTo>
                    <a:cubicBezTo>
                      <a:pt x="61720" y="16078"/>
                      <a:pt x="69624" y="20058"/>
                      <a:pt x="75379" y="28017"/>
                    </a:cubicBezTo>
                    <a:cubicBezTo>
                      <a:pt x="81134" y="35977"/>
                      <a:pt x="84011" y="46946"/>
                      <a:pt x="84011" y="60925"/>
                    </a:cubicBezTo>
                    <a:close/>
                    <a:moveTo>
                      <a:pt x="19287" y="101340"/>
                    </a:moveTo>
                    <a:cubicBezTo>
                      <a:pt x="23300" y="108219"/>
                      <a:pt x="28349" y="113323"/>
                      <a:pt x="34435" y="116653"/>
                    </a:cubicBezTo>
                    <a:cubicBezTo>
                      <a:pt x="40542" y="120004"/>
                      <a:pt x="47829" y="121680"/>
                      <a:pt x="56296" y="121680"/>
                    </a:cubicBezTo>
                    <a:cubicBezTo>
                      <a:pt x="70363" y="121680"/>
                      <a:pt x="81784" y="116101"/>
                      <a:pt x="90559" y="104945"/>
                    </a:cubicBezTo>
                    <a:cubicBezTo>
                      <a:pt x="99357" y="93788"/>
                      <a:pt x="103756" y="79115"/>
                      <a:pt x="103756" y="60925"/>
                    </a:cubicBezTo>
                    <a:cubicBezTo>
                      <a:pt x="103756" y="42735"/>
                      <a:pt x="99357" y="28050"/>
                      <a:pt x="90559" y="16872"/>
                    </a:cubicBezTo>
                    <a:cubicBezTo>
                      <a:pt x="81784" y="5715"/>
                      <a:pt x="70363" y="137"/>
                      <a:pt x="56296" y="137"/>
                    </a:cubicBezTo>
                    <a:cubicBezTo>
                      <a:pt x="47829" y="137"/>
                      <a:pt x="40542" y="1812"/>
                      <a:pt x="34435" y="5164"/>
                    </a:cubicBezTo>
                    <a:cubicBezTo>
                      <a:pt x="28349" y="8515"/>
                      <a:pt x="23300" y="13630"/>
                      <a:pt x="19287" y="20510"/>
                    </a:cubicBezTo>
                    <a:lnTo>
                      <a:pt x="19287" y="3146"/>
                    </a:lnTo>
                    <a:lnTo>
                      <a:pt x="171" y="3146"/>
                    </a:lnTo>
                    <a:lnTo>
                      <a:pt x="171" y="163980"/>
                    </a:lnTo>
                    <a:lnTo>
                      <a:pt x="19287" y="163980"/>
                    </a:lnTo>
                    <a:close/>
                  </a:path>
                </a:pathLst>
              </a:custGeom>
              <a:solidFill>
                <a:srgbClr val="000000"/>
              </a:solidFill>
              <a:ln w="2117" cap="flat">
                <a:noFill/>
                <a:prstDash val="solid"/>
                <a:round/>
              </a:ln>
            </p:spPr>
            <p:txBody>
              <a:bodyPr rtlCol="0" anchor="ctr"/>
              <a:lstStyle/>
              <a:p>
                <a:endParaRPr lang="en-US" sz="1200"/>
              </a:p>
            </p:txBody>
          </p:sp>
          <p:sp>
            <p:nvSpPr>
              <p:cNvPr id="398" name="Freeform: Shape 601">
                <a:extLst>
                  <a:ext uri="{FF2B5EF4-FFF2-40B4-BE49-F238E27FC236}">
                    <a16:creationId xmlns:a16="http://schemas.microsoft.com/office/drawing/2014/main" id="{5A67A0C5-367F-CA47-83C8-502176A22B46}"/>
                  </a:ext>
                </a:extLst>
              </p:cNvPr>
              <p:cNvSpPr/>
              <p:nvPr/>
            </p:nvSpPr>
            <p:spPr>
              <a:xfrm rot="-5400000" flipV="1">
                <a:off x="4301387" y="4400700"/>
                <a:ext cx="107288" cy="121542"/>
              </a:xfrm>
              <a:custGeom>
                <a:avLst/>
                <a:gdLst>
                  <a:gd name="connsiteX0" fmla="*/ 107463 w 107288"/>
                  <a:gd name="connsiteY0" fmla="*/ 65790 h 121542"/>
                  <a:gd name="connsiteX1" fmla="*/ 107463 w 107288"/>
                  <a:gd name="connsiteY1" fmla="*/ 56497 h 121542"/>
                  <a:gd name="connsiteX2" fmla="*/ 20019 w 107288"/>
                  <a:gd name="connsiteY2" fmla="*/ 56497 h 121542"/>
                  <a:gd name="connsiteX3" fmla="*/ 31859 w 107288"/>
                  <a:gd name="connsiteY3" fmla="*/ 26566 h 121542"/>
                  <a:gd name="connsiteX4" fmla="*/ 61360 w 107288"/>
                  <a:gd name="connsiteY4" fmla="*/ 16280 h 121542"/>
                  <a:gd name="connsiteX5" fmla="*/ 82593 w 107288"/>
                  <a:gd name="connsiteY5" fmla="*/ 18959 h 121542"/>
                  <a:gd name="connsiteX6" fmla="*/ 103032 w 107288"/>
                  <a:gd name="connsiteY6" fmla="*/ 27029 h 121542"/>
                  <a:gd name="connsiteX7" fmla="*/ 103032 w 107288"/>
                  <a:gd name="connsiteY7" fmla="*/ 9037 h 121542"/>
                  <a:gd name="connsiteX8" fmla="*/ 82030 w 107288"/>
                  <a:gd name="connsiteY8" fmla="*/ 2423 h 121542"/>
                  <a:gd name="connsiteX9" fmla="*/ 60235 w 107288"/>
                  <a:gd name="connsiteY9" fmla="*/ 141 h 121542"/>
                  <a:gd name="connsiteX10" fmla="*/ 16348 w 107288"/>
                  <a:gd name="connsiteY10" fmla="*/ 16247 h 121542"/>
                  <a:gd name="connsiteX11" fmla="*/ 175 w 107288"/>
                  <a:gd name="connsiteY11" fmla="*/ 59903 h 121542"/>
                  <a:gd name="connsiteX12" fmla="*/ 15521 w 107288"/>
                  <a:gd name="connsiteY12" fmla="*/ 104982 h 121542"/>
                  <a:gd name="connsiteX13" fmla="*/ 56928 w 107288"/>
                  <a:gd name="connsiteY13" fmla="*/ 121684 h 121542"/>
                  <a:gd name="connsiteX14" fmla="*/ 93870 w 107288"/>
                  <a:gd name="connsiteY14" fmla="*/ 106635 h 121542"/>
                  <a:gd name="connsiteX15" fmla="*/ 107463 w 107288"/>
                  <a:gd name="connsiteY15" fmla="*/ 65790 h 121542"/>
                  <a:gd name="connsiteX16" fmla="*/ 88447 w 107288"/>
                  <a:gd name="connsiteY16" fmla="*/ 71380 h 121542"/>
                  <a:gd name="connsiteX17" fmla="*/ 79715 w 107288"/>
                  <a:gd name="connsiteY17" fmla="*/ 96251 h 121542"/>
                  <a:gd name="connsiteX18" fmla="*/ 57126 w 107288"/>
                  <a:gd name="connsiteY18" fmla="*/ 105577 h 121542"/>
                  <a:gd name="connsiteX19" fmla="*/ 31660 w 107288"/>
                  <a:gd name="connsiteY19" fmla="*/ 96581 h 121542"/>
                  <a:gd name="connsiteX20" fmla="*/ 20647 w 107288"/>
                  <a:gd name="connsiteY20" fmla="*/ 71247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463" y="65790"/>
                    </a:moveTo>
                    <a:lnTo>
                      <a:pt x="107463" y="56497"/>
                    </a:lnTo>
                    <a:lnTo>
                      <a:pt x="20019" y="56497"/>
                    </a:lnTo>
                    <a:cubicBezTo>
                      <a:pt x="20856" y="43400"/>
                      <a:pt x="24803" y="33423"/>
                      <a:pt x="31859" y="26566"/>
                    </a:cubicBezTo>
                    <a:cubicBezTo>
                      <a:pt x="38914" y="19709"/>
                      <a:pt x="48748" y="16280"/>
                      <a:pt x="61360" y="16280"/>
                    </a:cubicBezTo>
                    <a:cubicBezTo>
                      <a:pt x="68658" y="16280"/>
                      <a:pt x="75735" y="17173"/>
                      <a:pt x="82593" y="18959"/>
                    </a:cubicBezTo>
                    <a:cubicBezTo>
                      <a:pt x="89450" y="20745"/>
                      <a:pt x="96263" y="23435"/>
                      <a:pt x="103032" y="27029"/>
                    </a:cubicBezTo>
                    <a:lnTo>
                      <a:pt x="103032" y="9037"/>
                    </a:lnTo>
                    <a:cubicBezTo>
                      <a:pt x="96197" y="6149"/>
                      <a:pt x="89196" y="3944"/>
                      <a:pt x="82030" y="2423"/>
                    </a:cubicBezTo>
                    <a:cubicBezTo>
                      <a:pt x="74865" y="901"/>
                      <a:pt x="67600" y="141"/>
                      <a:pt x="60235" y="141"/>
                    </a:cubicBezTo>
                    <a:cubicBezTo>
                      <a:pt x="41759" y="141"/>
                      <a:pt x="27129" y="5509"/>
                      <a:pt x="16348" y="16247"/>
                    </a:cubicBezTo>
                    <a:cubicBezTo>
                      <a:pt x="5566" y="27007"/>
                      <a:pt x="175" y="41559"/>
                      <a:pt x="175" y="59903"/>
                    </a:cubicBezTo>
                    <a:cubicBezTo>
                      <a:pt x="175" y="78843"/>
                      <a:pt x="5290" y="93869"/>
                      <a:pt x="15521" y="104982"/>
                    </a:cubicBezTo>
                    <a:cubicBezTo>
                      <a:pt x="25751" y="116116"/>
                      <a:pt x="39554" y="121684"/>
                      <a:pt x="56928" y="121684"/>
                    </a:cubicBezTo>
                    <a:cubicBezTo>
                      <a:pt x="72494" y="121684"/>
                      <a:pt x="84808" y="116668"/>
                      <a:pt x="93870" y="106635"/>
                    </a:cubicBezTo>
                    <a:cubicBezTo>
                      <a:pt x="102932" y="96625"/>
                      <a:pt x="107463" y="83010"/>
                      <a:pt x="107463" y="65790"/>
                    </a:cubicBezTo>
                    <a:close/>
                    <a:moveTo>
                      <a:pt x="88447" y="71380"/>
                    </a:moveTo>
                    <a:cubicBezTo>
                      <a:pt x="88314" y="81765"/>
                      <a:pt x="85404" y="90055"/>
                      <a:pt x="79715" y="96251"/>
                    </a:cubicBezTo>
                    <a:cubicBezTo>
                      <a:pt x="74027" y="102468"/>
                      <a:pt x="66497" y="105577"/>
                      <a:pt x="57126" y="105577"/>
                    </a:cubicBezTo>
                    <a:cubicBezTo>
                      <a:pt x="46521" y="105577"/>
                      <a:pt x="38032" y="102578"/>
                      <a:pt x="31660" y="96581"/>
                    </a:cubicBezTo>
                    <a:cubicBezTo>
                      <a:pt x="25288" y="90584"/>
                      <a:pt x="21617" y="82139"/>
                      <a:pt x="20647" y="71247"/>
                    </a:cubicBezTo>
                    <a:close/>
                  </a:path>
                </a:pathLst>
              </a:custGeom>
              <a:solidFill>
                <a:srgbClr val="000000"/>
              </a:solidFill>
              <a:ln w="2117" cap="flat">
                <a:noFill/>
                <a:prstDash val="solid"/>
                <a:round/>
              </a:ln>
            </p:spPr>
            <p:txBody>
              <a:bodyPr rtlCol="0" anchor="ctr"/>
              <a:lstStyle/>
              <a:p>
                <a:endParaRPr lang="en-US" sz="1200"/>
              </a:p>
            </p:txBody>
          </p:sp>
          <p:sp>
            <p:nvSpPr>
              <p:cNvPr id="399" name="Freeform: Shape 602">
                <a:extLst>
                  <a:ext uri="{FF2B5EF4-FFF2-40B4-BE49-F238E27FC236}">
                    <a16:creationId xmlns:a16="http://schemas.microsoft.com/office/drawing/2014/main" id="{3EC62587-95E5-788F-CC75-4FFBD8A1B5DE}"/>
                  </a:ext>
                </a:extLst>
              </p:cNvPr>
              <p:cNvSpPr/>
              <p:nvPr/>
            </p:nvSpPr>
            <p:spPr>
              <a:xfrm rot="-5400000" flipV="1">
                <a:off x="4310796" y="4280083"/>
                <a:ext cx="88470" cy="121542"/>
              </a:xfrm>
              <a:custGeom>
                <a:avLst/>
                <a:gdLst>
                  <a:gd name="connsiteX0" fmla="*/ 82432 w 88470"/>
                  <a:gd name="connsiteY0" fmla="*/ 115493 h 121542"/>
                  <a:gd name="connsiteX1" fmla="*/ 82432 w 88470"/>
                  <a:gd name="connsiteY1" fmla="*/ 97502 h 121542"/>
                  <a:gd name="connsiteX2" fmla="*/ 65697 w 88470"/>
                  <a:gd name="connsiteY2" fmla="*/ 103686 h 121542"/>
                  <a:gd name="connsiteX3" fmla="*/ 47705 w 88470"/>
                  <a:gd name="connsiteY3" fmla="*/ 105770 h 121542"/>
                  <a:gd name="connsiteX4" fmla="*/ 26472 w 88470"/>
                  <a:gd name="connsiteY4" fmla="*/ 101437 h 121542"/>
                  <a:gd name="connsiteX5" fmla="*/ 19395 w 88470"/>
                  <a:gd name="connsiteY5" fmla="*/ 88407 h 121542"/>
                  <a:gd name="connsiteX6" fmla="*/ 24455 w 88470"/>
                  <a:gd name="connsiteY6" fmla="*/ 78022 h 121542"/>
                  <a:gd name="connsiteX7" fmla="*/ 44828 w 88470"/>
                  <a:gd name="connsiteY7" fmla="*/ 70845 h 121542"/>
                  <a:gd name="connsiteX8" fmla="*/ 51343 w 88470"/>
                  <a:gd name="connsiteY8" fmla="*/ 69390 h 121542"/>
                  <a:gd name="connsiteX9" fmla="*/ 80117 w 88470"/>
                  <a:gd name="connsiteY9" fmla="*/ 57153 h 121542"/>
                  <a:gd name="connsiteX10" fmla="*/ 88649 w 88470"/>
                  <a:gd name="connsiteY10" fmla="*/ 35093 h 121542"/>
                  <a:gd name="connsiteX11" fmla="*/ 75883 w 88470"/>
                  <a:gd name="connsiteY11" fmla="*/ 9528 h 121542"/>
                  <a:gd name="connsiteX12" fmla="*/ 40793 w 88470"/>
                  <a:gd name="connsiteY12" fmla="*/ 135 h 121542"/>
                  <a:gd name="connsiteX13" fmla="*/ 21412 w 88470"/>
                  <a:gd name="connsiteY13" fmla="*/ 1954 h 121542"/>
                  <a:gd name="connsiteX14" fmla="*/ 179 w 88470"/>
                  <a:gd name="connsiteY14" fmla="*/ 7378 h 121542"/>
                  <a:gd name="connsiteX15" fmla="*/ 179 w 88470"/>
                  <a:gd name="connsiteY15" fmla="*/ 27023 h 121542"/>
                  <a:gd name="connsiteX16" fmla="*/ 20949 w 88470"/>
                  <a:gd name="connsiteY16" fmla="*/ 18788 h 121542"/>
                  <a:gd name="connsiteX17" fmla="*/ 41223 w 88470"/>
                  <a:gd name="connsiteY17" fmla="*/ 16076 h 121542"/>
                  <a:gd name="connsiteX18" fmla="*/ 61860 w 88470"/>
                  <a:gd name="connsiteY18" fmla="*/ 20673 h 121542"/>
                  <a:gd name="connsiteX19" fmla="*/ 69103 w 88470"/>
                  <a:gd name="connsiteY19" fmla="*/ 33638 h 121542"/>
                  <a:gd name="connsiteX20" fmla="*/ 63878 w 88470"/>
                  <a:gd name="connsiteY20" fmla="*/ 45511 h 121542"/>
                  <a:gd name="connsiteX21" fmla="*/ 40991 w 88470"/>
                  <a:gd name="connsiteY21" fmla="*/ 53482 h 121542"/>
                  <a:gd name="connsiteX22" fmla="*/ 34377 w 88470"/>
                  <a:gd name="connsiteY22" fmla="*/ 55036 h 121542"/>
                  <a:gd name="connsiteX23" fmla="*/ 8845 w 88470"/>
                  <a:gd name="connsiteY23" fmla="*/ 66446 h 121542"/>
                  <a:gd name="connsiteX24" fmla="*/ 1006 w 88470"/>
                  <a:gd name="connsiteY24" fmla="*/ 87580 h 121542"/>
                  <a:gd name="connsiteX25" fmla="*/ 12582 w 88470"/>
                  <a:gd name="connsiteY25" fmla="*/ 112781 h 121542"/>
                  <a:gd name="connsiteX26" fmla="*/ 45456 w 88470"/>
                  <a:gd name="connsiteY26" fmla="*/ 121678 h 121542"/>
                  <a:gd name="connsiteX27" fmla="*/ 65267 w 88470"/>
                  <a:gd name="connsiteY27" fmla="*/ 120123 h 121542"/>
                  <a:gd name="connsiteX28" fmla="*/ 82432 w 88470"/>
                  <a:gd name="connsiteY28" fmla="*/ 115493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70" h="121542">
                    <a:moveTo>
                      <a:pt x="82432" y="115493"/>
                    </a:moveTo>
                    <a:lnTo>
                      <a:pt x="82432" y="97502"/>
                    </a:lnTo>
                    <a:cubicBezTo>
                      <a:pt x="77074" y="100258"/>
                      <a:pt x="71496" y="102319"/>
                      <a:pt x="65697" y="103686"/>
                    </a:cubicBezTo>
                    <a:cubicBezTo>
                      <a:pt x="59920" y="105075"/>
                      <a:pt x="53923" y="105770"/>
                      <a:pt x="47705" y="105770"/>
                    </a:cubicBezTo>
                    <a:cubicBezTo>
                      <a:pt x="38268" y="105770"/>
                      <a:pt x="31191" y="104326"/>
                      <a:pt x="26472" y="101437"/>
                    </a:cubicBezTo>
                    <a:cubicBezTo>
                      <a:pt x="21754" y="98549"/>
                      <a:pt x="19395" y="94205"/>
                      <a:pt x="19395" y="88407"/>
                    </a:cubicBezTo>
                    <a:cubicBezTo>
                      <a:pt x="19395" y="83997"/>
                      <a:pt x="21082" y="80535"/>
                      <a:pt x="24455" y="78022"/>
                    </a:cubicBezTo>
                    <a:cubicBezTo>
                      <a:pt x="27828" y="75508"/>
                      <a:pt x="34619" y="73116"/>
                      <a:pt x="44828" y="70845"/>
                    </a:cubicBezTo>
                    <a:lnTo>
                      <a:pt x="51343" y="69390"/>
                    </a:lnTo>
                    <a:cubicBezTo>
                      <a:pt x="64837" y="66501"/>
                      <a:pt x="74428" y="62422"/>
                      <a:pt x="80117" y="57153"/>
                    </a:cubicBezTo>
                    <a:cubicBezTo>
                      <a:pt x="85805" y="51883"/>
                      <a:pt x="88649" y="44530"/>
                      <a:pt x="88649" y="35093"/>
                    </a:cubicBezTo>
                    <a:cubicBezTo>
                      <a:pt x="88649" y="24333"/>
                      <a:pt x="84394" y="15812"/>
                      <a:pt x="75883" y="9528"/>
                    </a:cubicBezTo>
                    <a:cubicBezTo>
                      <a:pt x="67373" y="3266"/>
                      <a:pt x="55676" y="135"/>
                      <a:pt x="40793" y="135"/>
                    </a:cubicBezTo>
                    <a:cubicBezTo>
                      <a:pt x="34597" y="135"/>
                      <a:pt x="28137" y="741"/>
                      <a:pt x="21412" y="1954"/>
                    </a:cubicBezTo>
                    <a:cubicBezTo>
                      <a:pt x="14687" y="3167"/>
                      <a:pt x="7610" y="4975"/>
                      <a:pt x="179" y="7378"/>
                    </a:cubicBezTo>
                    <a:lnTo>
                      <a:pt x="179" y="27023"/>
                    </a:lnTo>
                    <a:cubicBezTo>
                      <a:pt x="7213" y="23363"/>
                      <a:pt x="14136" y="20618"/>
                      <a:pt x="20949" y="18788"/>
                    </a:cubicBezTo>
                    <a:cubicBezTo>
                      <a:pt x="27762" y="16980"/>
                      <a:pt x="34520" y="16076"/>
                      <a:pt x="41223" y="16076"/>
                    </a:cubicBezTo>
                    <a:cubicBezTo>
                      <a:pt x="50175" y="16076"/>
                      <a:pt x="57054" y="17608"/>
                      <a:pt x="61860" y="20673"/>
                    </a:cubicBezTo>
                    <a:cubicBezTo>
                      <a:pt x="66689" y="23738"/>
                      <a:pt x="69103" y="28060"/>
                      <a:pt x="69103" y="33638"/>
                    </a:cubicBezTo>
                    <a:cubicBezTo>
                      <a:pt x="69103" y="38797"/>
                      <a:pt x="67362" y="42755"/>
                      <a:pt x="63878" y="45511"/>
                    </a:cubicBezTo>
                    <a:cubicBezTo>
                      <a:pt x="60416" y="48267"/>
                      <a:pt x="52787" y="50924"/>
                      <a:pt x="40991" y="53482"/>
                    </a:cubicBezTo>
                    <a:lnTo>
                      <a:pt x="34377" y="55036"/>
                    </a:lnTo>
                    <a:cubicBezTo>
                      <a:pt x="22603" y="57505"/>
                      <a:pt x="14092" y="61309"/>
                      <a:pt x="8845" y="66446"/>
                    </a:cubicBezTo>
                    <a:cubicBezTo>
                      <a:pt x="3619" y="71583"/>
                      <a:pt x="1006" y="78628"/>
                      <a:pt x="1006" y="87580"/>
                    </a:cubicBezTo>
                    <a:cubicBezTo>
                      <a:pt x="1006" y="98472"/>
                      <a:pt x="4865" y="106872"/>
                      <a:pt x="12582" y="112781"/>
                    </a:cubicBezTo>
                    <a:cubicBezTo>
                      <a:pt x="20299" y="118712"/>
                      <a:pt x="31257" y="121678"/>
                      <a:pt x="45456" y="121678"/>
                    </a:cubicBezTo>
                    <a:cubicBezTo>
                      <a:pt x="52468" y="121678"/>
                      <a:pt x="59071" y="121160"/>
                      <a:pt x="65267" y="120123"/>
                    </a:cubicBezTo>
                    <a:cubicBezTo>
                      <a:pt x="71485" y="119109"/>
                      <a:pt x="77206" y="117566"/>
                      <a:pt x="82432" y="115493"/>
                    </a:cubicBezTo>
                    <a:close/>
                  </a:path>
                </a:pathLst>
              </a:custGeom>
              <a:solidFill>
                <a:srgbClr val="000000"/>
              </a:solidFill>
              <a:ln w="2117" cap="flat">
                <a:noFill/>
                <a:prstDash val="solid"/>
                <a:round/>
              </a:ln>
            </p:spPr>
            <p:txBody>
              <a:bodyPr rtlCol="0" anchor="ctr"/>
              <a:lstStyle/>
              <a:p>
                <a:endParaRPr lang="en-US" sz="1200"/>
              </a:p>
            </p:txBody>
          </p:sp>
          <p:sp>
            <p:nvSpPr>
              <p:cNvPr id="400" name="Freeform: Shape 603">
                <a:extLst>
                  <a:ext uri="{FF2B5EF4-FFF2-40B4-BE49-F238E27FC236}">
                    <a16:creationId xmlns:a16="http://schemas.microsoft.com/office/drawing/2014/main" id="{E66F194A-FC69-C46D-C2E2-77FF71B2B46A}"/>
                  </a:ext>
                </a:extLst>
              </p:cNvPr>
              <p:cNvSpPr/>
              <p:nvPr/>
            </p:nvSpPr>
            <p:spPr>
              <a:xfrm rot="-5400000" flipV="1">
                <a:off x="4302363" y="4170169"/>
                <a:ext cx="72231" cy="148629"/>
              </a:xfrm>
              <a:custGeom>
                <a:avLst/>
                <a:gdLst>
                  <a:gd name="connsiteX0" fmla="*/ 33258 w 72231"/>
                  <a:gd name="connsiteY0" fmla="*/ 148752 h 148629"/>
                  <a:gd name="connsiteX1" fmla="*/ 33258 w 72231"/>
                  <a:gd name="connsiteY1" fmla="*/ 115878 h 148629"/>
                  <a:gd name="connsiteX2" fmla="*/ 72416 w 72231"/>
                  <a:gd name="connsiteY2" fmla="*/ 115878 h 148629"/>
                  <a:gd name="connsiteX3" fmla="*/ 72416 w 72231"/>
                  <a:gd name="connsiteY3" fmla="*/ 101094 h 148629"/>
                  <a:gd name="connsiteX4" fmla="*/ 33258 w 72231"/>
                  <a:gd name="connsiteY4" fmla="*/ 101094 h 148629"/>
                  <a:gd name="connsiteX5" fmla="*/ 33258 w 72231"/>
                  <a:gd name="connsiteY5" fmla="*/ 38256 h 148629"/>
                  <a:gd name="connsiteX6" fmla="*/ 37128 w 72231"/>
                  <a:gd name="connsiteY6" fmla="*/ 20066 h 148629"/>
                  <a:gd name="connsiteX7" fmla="*/ 52903 w 72231"/>
                  <a:gd name="connsiteY7" fmla="*/ 16031 h 148629"/>
                  <a:gd name="connsiteX8" fmla="*/ 72416 w 72231"/>
                  <a:gd name="connsiteY8" fmla="*/ 16031 h 148629"/>
                  <a:gd name="connsiteX9" fmla="*/ 72416 w 72231"/>
                  <a:gd name="connsiteY9" fmla="*/ 123 h 148629"/>
                  <a:gd name="connsiteX10" fmla="*/ 52903 w 72231"/>
                  <a:gd name="connsiteY10" fmla="*/ 123 h 148629"/>
                  <a:gd name="connsiteX11" fmla="*/ 22509 w 72231"/>
                  <a:gd name="connsiteY11" fmla="*/ 8325 h 148629"/>
                  <a:gd name="connsiteX12" fmla="*/ 14142 w 72231"/>
                  <a:gd name="connsiteY12" fmla="*/ 38256 h 148629"/>
                  <a:gd name="connsiteX13" fmla="*/ 14142 w 72231"/>
                  <a:gd name="connsiteY13" fmla="*/ 101094 h 148629"/>
                  <a:gd name="connsiteX14" fmla="*/ 185 w 72231"/>
                  <a:gd name="connsiteY14" fmla="*/ 101094 h 148629"/>
                  <a:gd name="connsiteX15" fmla="*/ 185 w 72231"/>
                  <a:gd name="connsiteY15" fmla="*/ 115878 h 148629"/>
                  <a:gd name="connsiteX16" fmla="*/ 14142 w 72231"/>
                  <a:gd name="connsiteY16" fmla="*/ 115878 h 148629"/>
                  <a:gd name="connsiteX17" fmla="*/ 14142 w 72231"/>
                  <a:gd name="connsiteY17" fmla="*/ 148752 h 1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 h="148629">
                    <a:moveTo>
                      <a:pt x="33258" y="148752"/>
                    </a:moveTo>
                    <a:lnTo>
                      <a:pt x="33258" y="115878"/>
                    </a:lnTo>
                    <a:lnTo>
                      <a:pt x="72416" y="115878"/>
                    </a:lnTo>
                    <a:lnTo>
                      <a:pt x="72416" y="101094"/>
                    </a:lnTo>
                    <a:lnTo>
                      <a:pt x="33258" y="101094"/>
                    </a:lnTo>
                    <a:lnTo>
                      <a:pt x="33258" y="38256"/>
                    </a:lnTo>
                    <a:cubicBezTo>
                      <a:pt x="33258" y="28819"/>
                      <a:pt x="34548" y="22755"/>
                      <a:pt x="37128" y="20066"/>
                    </a:cubicBezTo>
                    <a:cubicBezTo>
                      <a:pt x="39707" y="17376"/>
                      <a:pt x="44966" y="16031"/>
                      <a:pt x="52903" y="16031"/>
                    </a:cubicBezTo>
                    <a:lnTo>
                      <a:pt x="72416" y="16031"/>
                    </a:lnTo>
                    <a:lnTo>
                      <a:pt x="72416" y="123"/>
                    </a:lnTo>
                    <a:lnTo>
                      <a:pt x="52903" y="123"/>
                    </a:lnTo>
                    <a:cubicBezTo>
                      <a:pt x="38219" y="123"/>
                      <a:pt x="28088" y="2857"/>
                      <a:pt x="22509" y="8325"/>
                    </a:cubicBezTo>
                    <a:cubicBezTo>
                      <a:pt x="16931" y="13815"/>
                      <a:pt x="14142" y="23792"/>
                      <a:pt x="14142" y="38256"/>
                    </a:cubicBezTo>
                    <a:lnTo>
                      <a:pt x="14142" y="101094"/>
                    </a:lnTo>
                    <a:lnTo>
                      <a:pt x="185" y="101094"/>
                    </a:lnTo>
                    <a:lnTo>
                      <a:pt x="185" y="115878"/>
                    </a:lnTo>
                    <a:lnTo>
                      <a:pt x="14142" y="115878"/>
                    </a:lnTo>
                    <a:lnTo>
                      <a:pt x="14142" y="148752"/>
                    </a:lnTo>
                    <a:close/>
                  </a:path>
                </a:pathLst>
              </a:custGeom>
              <a:solidFill>
                <a:srgbClr val="000000"/>
              </a:solidFill>
              <a:ln w="2117" cap="flat">
                <a:noFill/>
                <a:prstDash val="solid"/>
                <a:round/>
              </a:ln>
            </p:spPr>
            <p:txBody>
              <a:bodyPr rtlCol="0" anchor="ctr"/>
              <a:lstStyle/>
              <a:p>
                <a:endParaRPr lang="en-US" sz="1200"/>
              </a:p>
            </p:txBody>
          </p:sp>
        </p:grpSp>
        <p:grpSp>
          <p:nvGrpSpPr>
            <p:cNvPr id="401" name="Graphic 6">
              <a:extLst>
                <a:ext uri="{FF2B5EF4-FFF2-40B4-BE49-F238E27FC236}">
                  <a16:creationId xmlns:a16="http://schemas.microsoft.com/office/drawing/2014/main" id="{F8C58B09-0BCD-5F76-E4CD-3DD450AE524D}"/>
                </a:ext>
              </a:extLst>
            </p:cNvPr>
            <p:cNvGrpSpPr/>
            <p:nvPr/>
          </p:nvGrpSpPr>
          <p:grpSpPr>
            <a:xfrm>
              <a:off x="1642892" y="4738854"/>
              <a:ext cx="2614574" cy="626433"/>
              <a:chOff x="1165820" y="4884626"/>
              <a:chExt cx="2614574" cy="626433"/>
            </a:xfrm>
            <a:solidFill>
              <a:srgbClr val="000000"/>
            </a:solidFill>
          </p:grpSpPr>
          <p:grpSp>
            <p:nvGrpSpPr>
              <p:cNvPr id="402" name="Graphic 6">
                <a:extLst>
                  <a:ext uri="{FF2B5EF4-FFF2-40B4-BE49-F238E27FC236}">
                    <a16:creationId xmlns:a16="http://schemas.microsoft.com/office/drawing/2014/main" id="{3EE6079C-36AD-ABFC-AB2F-9F0542FCE585}"/>
                  </a:ext>
                </a:extLst>
              </p:cNvPr>
              <p:cNvGrpSpPr/>
              <p:nvPr/>
            </p:nvGrpSpPr>
            <p:grpSpPr>
              <a:xfrm>
                <a:off x="1165820" y="4884626"/>
                <a:ext cx="106660" cy="312008"/>
                <a:chOff x="1165820" y="4884626"/>
                <a:chExt cx="106660" cy="312008"/>
              </a:xfrm>
              <a:solidFill>
                <a:srgbClr val="000000"/>
              </a:solidFill>
            </p:grpSpPr>
            <p:sp>
              <p:nvSpPr>
                <p:cNvPr id="437" name="Freeform: Shape 13">
                  <a:extLst>
                    <a:ext uri="{FF2B5EF4-FFF2-40B4-BE49-F238E27FC236}">
                      <a16:creationId xmlns:a16="http://schemas.microsoft.com/office/drawing/2014/main" id="{B2E0D631-99A7-EF06-4218-BF628E3E1741}"/>
                    </a:ext>
                  </a:extLst>
                </p:cNvPr>
                <p:cNvSpPr/>
                <p:nvPr/>
              </p:nvSpPr>
              <p:spPr>
                <a:xfrm>
                  <a:off x="1219199" y="4884626"/>
                  <a:ext cx="21166" cy="74083"/>
                </a:xfrm>
                <a:custGeom>
                  <a:avLst/>
                  <a:gdLst>
                    <a:gd name="connsiteX0" fmla="*/ 58 w 21166"/>
                    <a:gd name="connsiteY0" fmla="*/ 184 h 74083"/>
                    <a:gd name="connsiteX1" fmla="*/ 58 w 21166"/>
                    <a:gd name="connsiteY1" fmla="*/ 74267 h 74083"/>
                  </a:gdLst>
                  <a:ahLst/>
                  <a:cxnLst>
                    <a:cxn ang="0">
                      <a:pos x="connsiteX0" y="connsiteY0"/>
                    </a:cxn>
                    <a:cxn ang="0">
                      <a:pos x="connsiteX1" y="connsiteY1"/>
                    </a:cxn>
                  </a:cxnLst>
                  <a:rect l="l" t="t" r="r" b="b"/>
                  <a:pathLst>
                    <a:path w="21166" h="74083">
                      <a:moveTo>
                        <a:pt x="58" y="184"/>
                      </a:moveTo>
                      <a:lnTo>
                        <a:pt x="58" y="74267"/>
                      </a:lnTo>
                    </a:path>
                  </a:pathLst>
                </a:custGeom>
                <a:solidFill>
                  <a:srgbClr val="000000"/>
                </a:solidFill>
                <a:ln w="16920" cap="flat">
                  <a:solidFill>
                    <a:srgbClr val="000000"/>
                  </a:solidFill>
                  <a:prstDash val="solid"/>
                  <a:round/>
                </a:ln>
              </p:spPr>
              <p:txBody>
                <a:bodyPr rtlCol="0" anchor="ctr"/>
                <a:lstStyle/>
                <a:p>
                  <a:endParaRPr lang="en-US" sz="1200"/>
                </a:p>
              </p:txBody>
            </p:sp>
            <p:sp>
              <p:nvSpPr>
                <p:cNvPr id="438" name="Freeform: Shape 14">
                  <a:extLst>
                    <a:ext uri="{FF2B5EF4-FFF2-40B4-BE49-F238E27FC236}">
                      <a16:creationId xmlns:a16="http://schemas.microsoft.com/office/drawing/2014/main" id="{CCAF1FB1-1553-CDD2-38B1-17CA42BD8349}"/>
                    </a:ext>
                  </a:extLst>
                </p:cNvPr>
                <p:cNvSpPr/>
                <p:nvPr/>
              </p:nvSpPr>
              <p:spPr>
                <a:xfrm flipV="1">
                  <a:off x="1165820" y="5036529"/>
                  <a:ext cx="106660" cy="160105"/>
                </a:xfrm>
                <a:custGeom>
                  <a:avLst/>
                  <a:gdLst>
                    <a:gd name="connsiteX0" fmla="*/ 53339 w 106660"/>
                    <a:gd name="connsiteY0" fmla="*/ 143728 h 160105"/>
                    <a:gd name="connsiteX1" fmla="*/ 29097 w 106660"/>
                    <a:gd name="connsiteY1" fmla="*/ 127853 h 160105"/>
                    <a:gd name="connsiteX2" fmla="*/ 20994 w 106660"/>
                    <a:gd name="connsiteY2" fmla="*/ 80162 h 160105"/>
                    <a:gd name="connsiteX3" fmla="*/ 29097 w 106660"/>
                    <a:gd name="connsiteY3" fmla="*/ 32570 h 160105"/>
                    <a:gd name="connsiteX4" fmla="*/ 53339 w 106660"/>
                    <a:gd name="connsiteY4" fmla="*/ 16695 h 160105"/>
                    <a:gd name="connsiteX5" fmla="*/ 77681 w 106660"/>
                    <a:gd name="connsiteY5" fmla="*/ 32570 h 160105"/>
                    <a:gd name="connsiteX6" fmla="*/ 85817 w 106660"/>
                    <a:gd name="connsiteY6" fmla="*/ 80162 h 160105"/>
                    <a:gd name="connsiteX7" fmla="*/ 77681 w 106660"/>
                    <a:gd name="connsiteY7" fmla="*/ 127853 h 160105"/>
                    <a:gd name="connsiteX8" fmla="*/ 53339 w 106660"/>
                    <a:gd name="connsiteY8" fmla="*/ 143728 h 160105"/>
                    <a:gd name="connsiteX9" fmla="*/ 53339 w 106660"/>
                    <a:gd name="connsiteY9" fmla="*/ 160264 h 160105"/>
                    <a:gd name="connsiteX10" fmla="*/ 92994 w 106660"/>
                    <a:gd name="connsiteY10" fmla="*/ 139726 h 160105"/>
                    <a:gd name="connsiteX11" fmla="*/ 106686 w 106660"/>
                    <a:gd name="connsiteY11" fmla="*/ 80162 h 160105"/>
                    <a:gd name="connsiteX12" fmla="*/ 92994 w 106660"/>
                    <a:gd name="connsiteY12" fmla="*/ 20663 h 160105"/>
                    <a:gd name="connsiteX13" fmla="*/ 53339 w 106660"/>
                    <a:gd name="connsiteY13" fmla="*/ 158 h 160105"/>
                    <a:gd name="connsiteX14" fmla="*/ 13718 w 106660"/>
                    <a:gd name="connsiteY14" fmla="*/ 20663 h 160105"/>
                    <a:gd name="connsiteX15" fmla="*/ 26 w 106660"/>
                    <a:gd name="connsiteY15" fmla="*/ 80162 h 160105"/>
                    <a:gd name="connsiteX16" fmla="*/ 13718 w 106660"/>
                    <a:gd name="connsiteY16" fmla="*/ 139726 h 160105"/>
                    <a:gd name="connsiteX17" fmla="*/ 53339 w 106660"/>
                    <a:gd name="connsiteY17" fmla="*/ 160264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60" h="160105">
                      <a:moveTo>
                        <a:pt x="53339" y="143728"/>
                      </a:moveTo>
                      <a:cubicBezTo>
                        <a:pt x="42602" y="143728"/>
                        <a:pt x="34521" y="138436"/>
                        <a:pt x="29097" y="127853"/>
                      </a:cubicBezTo>
                      <a:cubicBezTo>
                        <a:pt x="23695" y="117291"/>
                        <a:pt x="20994" y="101394"/>
                        <a:pt x="20994" y="80162"/>
                      </a:cubicBezTo>
                      <a:cubicBezTo>
                        <a:pt x="20994" y="59017"/>
                        <a:pt x="23695" y="43153"/>
                        <a:pt x="29097" y="32570"/>
                      </a:cubicBezTo>
                      <a:cubicBezTo>
                        <a:pt x="34521" y="21986"/>
                        <a:pt x="42602" y="16695"/>
                        <a:pt x="53339" y="16695"/>
                      </a:cubicBezTo>
                      <a:cubicBezTo>
                        <a:pt x="64165" y="16695"/>
                        <a:pt x="72279" y="21986"/>
                        <a:pt x="77681" y="32570"/>
                      </a:cubicBezTo>
                      <a:cubicBezTo>
                        <a:pt x="83105" y="43153"/>
                        <a:pt x="85817" y="59017"/>
                        <a:pt x="85817" y="80162"/>
                      </a:cubicBezTo>
                      <a:cubicBezTo>
                        <a:pt x="85817" y="101394"/>
                        <a:pt x="83105" y="117291"/>
                        <a:pt x="77681" y="127853"/>
                      </a:cubicBezTo>
                      <a:cubicBezTo>
                        <a:pt x="72279" y="138436"/>
                        <a:pt x="64165" y="143728"/>
                        <a:pt x="53339" y="143728"/>
                      </a:cubicBezTo>
                      <a:close/>
                      <a:moveTo>
                        <a:pt x="53339" y="160264"/>
                      </a:moveTo>
                      <a:cubicBezTo>
                        <a:pt x="70647" y="160264"/>
                        <a:pt x="83866" y="153418"/>
                        <a:pt x="92994" y="139726"/>
                      </a:cubicBezTo>
                      <a:cubicBezTo>
                        <a:pt x="102122" y="126056"/>
                        <a:pt x="106686" y="106201"/>
                        <a:pt x="106686" y="80162"/>
                      </a:cubicBezTo>
                      <a:cubicBezTo>
                        <a:pt x="106686" y="54188"/>
                        <a:pt x="102122" y="34356"/>
                        <a:pt x="92994" y="20663"/>
                      </a:cubicBezTo>
                      <a:cubicBezTo>
                        <a:pt x="83866" y="6993"/>
                        <a:pt x="70647" y="158"/>
                        <a:pt x="53339" y="158"/>
                      </a:cubicBezTo>
                      <a:cubicBezTo>
                        <a:pt x="36053" y="158"/>
                        <a:pt x="22846" y="6993"/>
                        <a:pt x="13718" y="20663"/>
                      </a:cubicBezTo>
                      <a:cubicBezTo>
                        <a:pt x="4590" y="34356"/>
                        <a:pt x="26" y="54188"/>
                        <a:pt x="26" y="80162"/>
                      </a:cubicBezTo>
                      <a:cubicBezTo>
                        <a:pt x="26" y="106201"/>
                        <a:pt x="4590" y="126056"/>
                        <a:pt x="13718" y="139726"/>
                      </a:cubicBezTo>
                      <a:cubicBezTo>
                        <a:pt x="22846" y="153418"/>
                        <a:pt x="36053" y="160264"/>
                        <a:pt x="53339" y="160264"/>
                      </a:cubicBezTo>
                      <a:close/>
                    </a:path>
                  </a:pathLst>
                </a:custGeom>
                <a:solidFill>
                  <a:srgbClr val="000000"/>
                </a:solidFill>
                <a:ln w="2115" cap="flat">
                  <a:noFill/>
                  <a:prstDash val="solid"/>
                  <a:round/>
                </a:ln>
              </p:spPr>
              <p:txBody>
                <a:bodyPr rtlCol="0" anchor="ctr"/>
                <a:lstStyle/>
                <a:p>
                  <a:endParaRPr lang="en-US" sz="1200"/>
                </a:p>
              </p:txBody>
            </p:sp>
          </p:grpSp>
          <p:grpSp>
            <p:nvGrpSpPr>
              <p:cNvPr id="403" name="Graphic 6">
                <a:extLst>
                  <a:ext uri="{FF2B5EF4-FFF2-40B4-BE49-F238E27FC236}">
                    <a16:creationId xmlns:a16="http://schemas.microsoft.com/office/drawing/2014/main" id="{B55C73F8-0FC0-15EC-2586-623E5F89DBFB}"/>
                  </a:ext>
                </a:extLst>
              </p:cNvPr>
              <p:cNvGrpSpPr/>
              <p:nvPr/>
            </p:nvGrpSpPr>
            <p:grpSpPr>
              <a:xfrm>
                <a:off x="1776246" y="4884626"/>
                <a:ext cx="106560" cy="312008"/>
                <a:chOff x="1776246" y="4884626"/>
                <a:chExt cx="106560" cy="312008"/>
              </a:xfrm>
              <a:solidFill>
                <a:srgbClr val="000000"/>
              </a:solidFill>
            </p:grpSpPr>
            <p:sp>
              <p:nvSpPr>
                <p:cNvPr id="435" name="Freeform: Shape 16">
                  <a:extLst>
                    <a:ext uri="{FF2B5EF4-FFF2-40B4-BE49-F238E27FC236}">
                      <a16:creationId xmlns:a16="http://schemas.microsoft.com/office/drawing/2014/main" id="{F9338E06-8BB5-CC6E-A1E3-14ECED5EAC93}"/>
                    </a:ext>
                  </a:extLst>
                </p:cNvPr>
                <p:cNvSpPr/>
                <p:nvPr/>
              </p:nvSpPr>
              <p:spPr>
                <a:xfrm>
                  <a:off x="1828799" y="4884626"/>
                  <a:ext cx="21166" cy="74083"/>
                </a:xfrm>
                <a:custGeom>
                  <a:avLst/>
                  <a:gdLst>
                    <a:gd name="connsiteX0" fmla="*/ 86 w 21166"/>
                    <a:gd name="connsiteY0" fmla="*/ 184 h 74083"/>
                    <a:gd name="connsiteX1" fmla="*/ 86 w 21166"/>
                    <a:gd name="connsiteY1" fmla="*/ 74267 h 74083"/>
                  </a:gdLst>
                  <a:ahLst/>
                  <a:cxnLst>
                    <a:cxn ang="0">
                      <a:pos x="connsiteX0" y="connsiteY0"/>
                    </a:cxn>
                    <a:cxn ang="0">
                      <a:pos x="connsiteX1" y="connsiteY1"/>
                    </a:cxn>
                  </a:cxnLst>
                  <a:rect l="l" t="t" r="r" b="b"/>
                  <a:pathLst>
                    <a:path w="21166" h="74083">
                      <a:moveTo>
                        <a:pt x="86" y="184"/>
                      </a:moveTo>
                      <a:lnTo>
                        <a:pt x="86" y="74267"/>
                      </a:lnTo>
                    </a:path>
                  </a:pathLst>
                </a:custGeom>
                <a:solidFill>
                  <a:srgbClr val="000000"/>
                </a:solidFill>
                <a:ln w="16920" cap="flat">
                  <a:solidFill>
                    <a:srgbClr val="000000"/>
                  </a:solidFill>
                  <a:prstDash val="solid"/>
                  <a:round/>
                </a:ln>
              </p:spPr>
              <p:txBody>
                <a:bodyPr rtlCol="0" anchor="ctr"/>
                <a:lstStyle/>
                <a:p>
                  <a:endParaRPr lang="en-US" sz="1200"/>
                </a:p>
              </p:txBody>
            </p:sp>
            <p:sp>
              <p:nvSpPr>
                <p:cNvPr id="436" name="Freeform: Shape 17">
                  <a:extLst>
                    <a:ext uri="{FF2B5EF4-FFF2-40B4-BE49-F238E27FC236}">
                      <a16:creationId xmlns:a16="http://schemas.microsoft.com/office/drawing/2014/main" id="{4B652D6B-9FE9-A5D0-83D6-AE123129758B}"/>
                    </a:ext>
                  </a:extLst>
                </p:cNvPr>
                <p:cNvSpPr/>
                <p:nvPr/>
              </p:nvSpPr>
              <p:spPr>
                <a:xfrm flipV="1">
                  <a:off x="1776246" y="5036529"/>
                  <a:ext cx="106560" cy="160105"/>
                </a:xfrm>
                <a:custGeom>
                  <a:avLst/>
                  <a:gdLst>
                    <a:gd name="connsiteX0" fmla="*/ 55154 w 106560"/>
                    <a:gd name="connsiteY0" fmla="*/ 88628 h 160105"/>
                    <a:gd name="connsiteX1" fmla="*/ 32863 w 106560"/>
                    <a:gd name="connsiteY1" fmla="*/ 79004 h 160105"/>
                    <a:gd name="connsiteX2" fmla="*/ 24661 w 106560"/>
                    <a:gd name="connsiteY2" fmla="*/ 52678 h 160105"/>
                    <a:gd name="connsiteX3" fmla="*/ 32863 w 106560"/>
                    <a:gd name="connsiteY3" fmla="*/ 26352 h 160105"/>
                    <a:gd name="connsiteX4" fmla="*/ 55154 w 106560"/>
                    <a:gd name="connsiteY4" fmla="*/ 16695 h 160105"/>
                    <a:gd name="connsiteX5" fmla="*/ 77412 w 106560"/>
                    <a:gd name="connsiteY5" fmla="*/ 26352 h 160105"/>
                    <a:gd name="connsiteX6" fmla="*/ 85614 w 106560"/>
                    <a:gd name="connsiteY6" fmla="*/ 52678 h 160105"/>
                    <a:gd name="connsiteX7" fmla="*/ 77412 w 106560"/>
                    <a:gd name="connsiteY7" fmla="*/ 79004 h 160105"/>
                    <a:gd name="connsiteX8" fmla="*/ 55154 w 106560"/>
                    <a:gd name="connsiteY8" fmla="*/ 88628 h 160105"/>
                    <a:gd name="connsiteX9" fmla="*/ 96594 w 106560"/>
                    <a:gd name="connsiteY9" fmla="*/ 154080 h 160105"/>
                    <a:gd name="connsiteX10" fmla="*/ 96594 w 106560"/>
                    <a:gd name="connsiteY10" fmla="*/ 135063 h 160105"/>
                    <a:gd name="connsiteX11" fmla="*/ 80719 w 106560"/>
                    <a:gd name="connsiteY11" fmla="*/ 140718 h 160105"/>
                    <a:gd name="connsiteX12" fmla="*/ 64844 w 106560"/>
                    <a:gd name="connsiteY12" fmla="*/ 142702 h 160105"/>
                    <a:gd name="connsiteX13" fmla="*/ 33259 w 106560"/>
                    <a:gd name="connsiteY13" fmla="*/ 128746 h 160105"/>
                    <a:gd name="connsiteX14" fmla="*/ 20824 w 106560"/>
                    <a:gd name="connsiteY14" fmla="*/ 86578 h 160105"/>
                    <a:gd name="connsiteX15" fmla="*/ 36104 w 106560"/>
                    <a:gd name="connsiteY15" fmla="*/ 100369 h 160105"/>
                    <a:gd name="connsiteX16" fmla="*/ 56377 w 106560"/>
                    <a:gd name="connsiteY16" fmla="*/ 105165 h 160105"/>
                    <a:gd name="connsiteX17" fmla="*/ 93121 w 106560"/>
                    <a:gd name="connsiteY17" fmla="*/ 91043 h 160105"/>
                    <a:gd name="connsiteX18" fmla="*/ 106615 w 106560"/>
                    <a:gd name="connsiteY18" fmla="*/ 52678 h 160105"/>
                    <a:gd name="connsiteX19" fmla="*/ 92559 w 106560"/>
                    <a:gd name="connsiteY19" fmla="*/ 14512 h 160105"/>
                    <a:gd name="connsiteX20" fmla="*/ 55154 w 106560"/>
                    <a:gd name="connsiteY20" fmla="*/ 158 h 160105"/>
                    <a:gd name="connsiteX21" fmla="*/ 14209 w 106560"/>
                    <a:gd name="connsiteY21" fmla="*/ 20663 h 160105"/>
                    <a:gd name="connsiteX22" fmla="*/ 54 w 106560"/>
                    <a:gd name="connsiteY22" fmla="*/ 80162 h 160105"/>
                    <a:gd name="connsiteX23" fmla="*/ 17418 w 106560"/>
                    <a:gd name="connsiteY23" fmla="*/ 138502 h 160105"/>
                    <a:gd name="connsiteX24" fmla="*/ 64017 w 106560"/>
                    <a:gd name="connsiteY24" fmla="*/ 160264 h 160105"/>
                    <a:gd name="connsiteX25" fmla="*/ 79892 w 106560"/>
                    <a:gd name="connsiteY25" fmla="*/ 158710 h 160105"/>
                    <a:gd name="connsiteX26" fmla="*/ 96594 w 106560"/>
                    <a:gd name="connsiteY26" fmla="*/ 15408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560" h="160105">
                      <a:moveTo>
                        <a:pt x="55154" y="88628"/>
                      </a:moveTo>
                      <a:cubicBezTo>
                        <a:pt x="45783" y="88628"/>
                        <a:pt x="38353" y="85420"/>
                        <a:pt x="32863" y="79004"/>
                      </a:cubicBezTo>
                      <a:cubicBezTo>
                        <a:pt x="27395" y="72610"/>
                        <a:pt x="24661" y="63835"/>
                        <a:pt x="24661" y="52678"/>
                      </a:cubicBezTo>
                      <a:cubicBezTo>
                        <a:pt x="24661" y="41588"/>
                        <a:pt x="27395" y="32812"/>
                        <a:pt x="32863" y="26352"/>
                      </a:cubicBezTo>
                      <a:cubicBezTo>
                        <a:pt x="38353" y="19914"/>
                        <a:pt x="45783" y="16695"/>
                        <a:pt x="55154" y="16695"/>
                      </a:cubicBezTo>
                      <a:cubicBezTo>
                        <a:pt x="64524" y="16695"/>
                        <a:pt x="71944" y="19914"/>
                        <a:pt x="77412" y="26352"/>
                      </a:cubicBezTo>
                      <a:cubicBezTo>
                        <a:pt x="82880" y="32812"/>
                        <a:pt x="85614" y="41588"/>
                        <a:pt x="85614" y="52678"/>
                      </a:cubicBezTo>
                      <a:cubicBezTo>
                        <a:pt x="85614" y="63835"/>
                        <a:pt x="82880" y="72610"/>
                        <a:pt x="77412" y="79004"/>
                      </a:cubicBezTo>
                      <a:cubicBezTo>
                        <a:pt x="71944" y="85420"/>
                        <a:pt x="64524" y="88628"/>
                        <a:pt x="55154" y="88628"/>
                      </a:cubicBezTo>
                      <a:close/>
                      <a:moveTo>
                        <a:pt x="96594" y="154080"/>
                      </a:moveTo>
                      <a:lnTo>
                        <a:pt x="96594" y="135063"/>
                      </a:lnTo>
                      <a:cubicBezTo>
                        <a:pt x="91347" y="137532"/>
                        <a:pt x="86055" y="139417"/>
                        <a:pt x="80719" y="140718"/>
                      </a:cubicBezTo>
                      <a:cubicBezTo>
                        <a:pt x="75383" y="142041"/>
                        <a:pt x="70092" y="142702"/>
                        <a:pt x="64844" y="142702"/>
                      </a:cubicBezTo>
                      <a:cubicBezTo>
                        <a:pt x="51064" y="142702"/>
                        <a:pt x="40536" y="138050"/>
                        <a:pt x="33259" y="128746"/>
                      </a:cubicBezTo>
                      <a:cubicBezTo>
                        <a:pt x="26005" y="119441"/>
                        <a:pt x="21860" y="105385"/>
                        <a:pt x="20824" y="86578"/>
                      </a:cubicBezTo>
                      <a:cubicBezTo>
                        <a:pt x="24881" y="92575"/>
                        <a:pt x="29974" y="97172"/>
                        <a:pt x="36104" y="100369"/>
                      </a:cubicBezTo>
                      <a:cubicBezTo>
                        <a:pt x="42255" y="103566"/>
                        <a:pt x="49013" y="105165"/>
                        <a:pt x="56377" y="105165"/>
                      </a:cubicBezTo>
                      <a:cubicBezTo>
                        <a:pt x="71878" y="105165"/>
                        <a:pt x="84126" y="100457"/>
                        <a:pt x="93121" y="91043"/>
                      </a:cubicBezTo>
                      <a:cubicBezTo>
                        <a:pt x="102117" y="81650"/>
                        <a:pt x="106615" y="68862"/>
                        <a:pt x="106615" y="52678"/>
                      </a:cubicBezTo>
                      <a:cubicBezTo>
                        <a:pt x="106615" y="36825"/>
                        <a:pt x="101930" y="24103"/>
                        <a:pt x="92559" y="14512"/>
                      </a:cubicBezTo>
                      <a:cubicBezTo>
                        <a:pt x="83189" y="4943"/>
                        <a:pt x="70720" y="158"/>
                        <a:pt x="55154" y="158"/>
                      </a:cubicBezTo>
                      <a:cubicBezTo>
                        <a:pt x="37294" y="158"/>
                        <a:pt x="23646" y="6993"/>
                        <a:pt x="14209" y="20663"/>
                      </a:cubicBezTo>
                      <a:cubicBezTo>
                        <a:pt x="4773" y="34356"/>
                        <a:pt x="54" y="54188"/>
                        <a:pt x="54" y="80162"/>
                      </a:cubicBezTo>
                      <a:cubicBezTo>
                        <a:pt x="54" y="104547"/>
                        <a:pt x="5842" y="123994"/>
                        <a:pt x="17418" y="138502"/>
                      </a:cubicBezTo>
                      <a:cubicBezTo>
                        <a:pt x="28993" y="153010"/>
                        <a:pt x="44526" y="160264"/>
                        <a:pt x="64017" y="160264"/>
                      </a:cubicBezTo>
                      <a:cubicBezTo>
                        <a:pt x="69265" y="160264"/>
                        <a:pt x="74557" y="159746"/>
                        <a:pt x="79892" y="158710"/>
                      </a:cubicBezTo>
                      <a:cubicBezTo>
                        <a:pt x="85228" y="157673"/>
                        <a:pt x="90795" y="156130"/>
                        <a:pt x="96594" y="154080"/>
                      </a:cubicBezTo>
                      <a:close/>
                    </a:path>
                  </a:pathLst>
                </a:custGeom>
                <a:solidFill>
                  <a:srgbClr val="000000"/>
                </a:solidFill>
                <a:ln w="2115" cap="flat">
                  <a:noFill/>
                  <a:prstDash val="solid"/>
                  <a:round/>
                </a:ln>
              </p:spPr>
              <p:txBody>
                <a:bodyPr rtlCol="0" anchor="ctr"/>
                <a:lstStyle/>
                <a:p>
                  <a:endParaRPr lang="en-US" sz="1200"/>
                </a:p>
              </p:txBody>
            </p:sp>
          </p:grpSp>
          <p:grpSp>
            <p:nvGrpSpPr>
              <p:cNvPr id="404" name="Graphic 6">
                <a:extLst>
                  <a:ext uri="{FF2B5EF4-FFF2-40B4-BE49-F238E27FC236}">
                    <a16:creationId xmlns:a16="http://schemas.microsoft.com/office/drawing/2014/main" id="{34B9DC09-502E-C131-8771-B80717463B31}"/>
                  </a:ext>
                </a:extLst>
              </p:cNvPr>
              <p:cNvGrpSpPr/>
              <p:nvPr/>
            </p:nvGrpSpPr>
            <p:grpSpPr>
              <a:xfrm>
                <a:off x="2326976" y="4884626"/>
                <a:ext cx="224891" cy="309000"/>
                <a:chOff x="2326976" y="4884626"/>
                <a:chExt cx="224891" cy="309000"/>
              </a:xfrm>
              <a:solidFill>
                <a:srgbClr val="000000"/>
              </a:solidFill>
            </p:grpSpPr>
            <p:sp>
              <p:nvSpPr>
                <p:cNvPr id="431" name="Freeform: Shape 19">
                  <a:extLst>
                    <a:ext uri="{FF2B5EF4-FFF2-40B4-BE49-F238E27FC236}">
                      <a16:creationId xmlns:a16="http://schemas.microsoft.com/office/drawing/2014/main" id="{320F02E5-0047-6C0E-2E5C-0049C6F3F39C}"/>
                    </a:ext>
                  </a:extLst>
                </p:cNvPr>
                <p:cNvSpPr/>
                <p:nvPr/>
              </p:nvSpPr>
              <p:spPr>
                <a:xfrm>
                  <a:off x="2438399" y="4884626"/>
                  <a:ext cx="21166" cy="74083"/>
                </a:xfrm>
                <a:custGeom>
                  <a:avLst/>
                  <a:gdLst>
                    <a:gd name="connsiteX0" fmla="*/ 115 w 21166"/>
                    <a:gd name="connsiteY0" fmla="*/ 184 h 74083"/>
                    <a:gd name="connsiteX1" fmla="*/ 115 w 21166"/>
                    <a:gd name="connsiteY1" fmla="*/ 74267 h 74083"/>
                  </a:gdLst>
                  <a:ahLst/>
                  <a:cxnLst>
                    <a:cxn ang="0">
                      <a:pos x="connsiteX0" y="connsiteY0"/>
                    </a:cxn>
                    <a:cxn ang="0">
                      <a:pos x="connsiteX1" y="connsiteY1"/>
                    </a:cxn>
                  </a:cxnLst>
                  <a:rect l="l" t="t" r="r" b="b"/>
                  <a:pathLst>
                    <a:path w="21166" h="74083">
                      <a:moveTo>
                        <a:pt x="115" y="184"/>
                      </a:moveTo>
                      <a:lnTo>
                        <a:pt x="115" y="7426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432" name="Graphic 6">
                  <a:extLst>
                    <a:ext uri="{FF2B5EF4-FFF2-40B4-BE49-F238E27FC236}">
                      <a16:creationId xmlns:a16="http://schemas.microsoft.com/office/drawing/2014/main" id="{DD29E773-E27F-1C16-CA67-74D3658C9C8C}"/>
                    </a:ext>
                  </a:extLst>
                </p:cNvPr>
                <p:cNvGrpSpPr/>
                <p:nvPr/>
              </p:nvGrpSpPr>
              <p:grpSpPr>
                <a:xfrm>
                  <a:off x="2326976" y="5036529"/>
                  <a:ext cx="224891" cy="157097"/>
                  <a:chOff x="2326976" y="5036529"/>
                  <a:chExt cx="224891" cy="157097"/>
                </a:xfrm>
                <a:solidFill>
                  <a:srgbClr val="000000"/>
                </a:solidFill>
              </p:grpSpPr>
              <p:sp>
                <p:nvSpPr>
                  <p:cNvPr id="433" name="Freeform: Shape 21">
                    <a:extLst>
                      <a:ext uri="{FF2B5EF4-FFF2-40B4-BE49-F238E27FC236}">
                        <a16:creationId xmlns:a16="http://schemas.microsoft.com/office/drawing/2014/main" id="{6EACFED9-6F0D-88C3-BC06-06D4BBEB21A2}"/>
                      </a:ext>
                    </a:extLst>
                  </p:cNvPr>
                  <p:cNvSpPr/>
                  <p:nvPr/>
                </p:nvSpPr>
                <p:spPr>
                  <a:xfrm flipV="1">
                    <a:off x="2326976" y="5039308"/>
                    <a:ext cx="91876" cy="154318"/>
                  </a:xfrm>
                  <a:custGeom>
                    <a:avLst/>
                    <a:gdLst>
                      <a:gd name="connsiteX0" fmla="*/ 3089 w 91876"/>
                      <a:gd name="connsiteY0" fmla="*/ 17720 h 154318"/>
                      <a:gd name="connsiteX1" fmla="*/ 37187 w 91876"/>
                      <a:gd name="connsiteY1" fmla="*/ 17720 h 154318"/>
                      <a:gd name="connsiteX2" fmla="*/ 37187 w 91876"/>
                      <a:gd name="connsiteY2" fmla="*/ 135459 h 154318"/>
                      <a:gd name="connsiteX3" fmla="*/ 79 w 91876"/>
                      <a:gd name="connsiteY3" fmla="*/ 128018 h 154318"/>
                      <a:gd name="connsiteX4" fmla="*/ 79 w 91876"/>
                      <a:gd name="connsiteY4" fmla="*/ 147035 h 154318"/>
                      <a:gd name="connsiteX5" fmla="*/ 36989 w 91876"/>
                      <a:gd name="connsiteY5" fmla="*/ 154476 h 154318"/>
                      <a:gd name="connsiteX6" fmla="*/ 57858 w 91876"/>
                      <a:gd name="connsiteY6" fmla="*/ 154476 h 154318"/>
                      <a:gd name="connsiteX7" fmla="*/ 57858 w 91876"/>
                      <a:gd name="connsiteY7" fmla="*/ 17720 h 154318"/>
                      <a:gd name="connsiteX8" fmla="*/ 91956 w 91876"/>
                      <a:gd name="connsiteY8" fmla="*/ 17720 h 154318"/>
                      <a:gd name="connsiteX9" fmla="*/ 91956 w 91876"/>
                      <a:gd name="connsiteY9" fmla="*/ 158 h 154318"/>
                      <a:gd name="connsiteX10" fmla="*/ 3089 w 91876"/>
                      <a:gd name="connsiteY10" fmla="*/ 158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6" h="154318">
                        <a:moveTo>
                          <a:pt x="3089" y="17720"/>
                        </a:moveTo>
                        <a:lnTo>
                          <a:pt x="37187" y="17720"/>
                        </a:lnTo>
                        <a:lnTo>
                          <a:pt x="37187" y="135459"/>
                        </a:lnTo>
                        <a:lnTo>
                          <a:pt x="79" y="128018"/>
                        </a:lnTo>
                        <a:lnTo>
                          <a:pt x="79" y="147035"/>
                        </a:lnTo>
                        <a:lnTo>
                          <a:pt x="36989" y="154476"/>
                        </a:lnTo>
                        <a:lnTo>
                          <a:pt x="57858" y="154476"/>
                        </a:lnTo>
                        <a:lnTo>
                          <a:pt x="57858" y="17720"/>
                        </a:lnTo>
                        <a:lnTo>
                          <a:pt x="91956" y="17720"/>
                        </a:lnTo>
                        <a:lnTo>
                          <a:pt x="91956" y="158"/>
                        </a:lnTo>
                        <a:lnTo>
                          <a:pt x="3089" y="158"/>
                        </a:lnTo>
                        <a:close/>
                      </a:path>
                    </a:pathLst>
                  </a:custGeom>
                  <a:solidFill>
                    <a:srgbClr val="000000"/>
                  </a:solidFill>
                  <a:ln w="2115" cap="flat">
                    <a:noFill/>
                    <a:prstDash val="solid"/>
                    <a:round/>
                  </a:ln>
                </p:spPr>
                <p:txBody>
                  <a:bodyPr rtlCol="0" anchor="ctr"/>
                  <a:lstStyle/>
                  <a:p>
                    <a:endParaRPr lang="en-US" sz="1200"/>
                  </a:p>
                </p:txBody>
              </p:sp>
              <p:sp>
                <p:nvSpPr>
                  <p:cNvPr id="434" name="Freeform: Shape 22">
                    <a:extLst>
                      <a:ext uri="{FF2B5EF4-FFF2-40B4-BE49-F238E27FC236}">
                        <a16:creationId xmlns:a16="http://schemas.microsoft.com/office/drawing/2014/main" id="{9CCEA8F7-B772-3E7B-690D-DF5E546E2F09}"/>
                      </a:ext>
                    </a:extLst>
                  </p:cNvPr>
                  <p:cNvSpPr/>
                  <p:nvPr/>
                </p:nvSpPr>
                <p:spPr>
                  <a:xfrm flipV="1">
                    <a:off x="2453906" y="5036529"/>
                    <a:ext cx="97961" cy="157096"/>
                  </a:xfrm>
                  <a:custGeom>
                    <a:avLst/>
                    <a:gdLst>
                      <a:gd name="connsiteX0" fmla="*/ 25190 w 97961"/>
                      <a:gd name="connsiteY0" fmla="*/ 17719 h 157096"/>
                      <a:gd name="connsiteX1" fmla="*/ 98050 w 97961"/>
                      <a:gd name="connsiteY1" fmla="*/ 17719 h 157096"/>
                      <a:gd name="connsiteX2" fmla="*/ 98050 w 97961"/>
                      <a:gd name="connsiteY2" fmla="*/ 157 h 157096"/>
                      <a:gd name="connsiteX3" fmla="*/ 88 w 97961"/>
                      <a:gd name="connsiteY3" fmla="*/ 157 h 157096"/>
                      <a:gd name="connsiteX4" fmla="*/ 88 w 97961"/>
                      <a:gd name="connsiteY4" fmla="*/ 17719 h 157096"/>
                      <a:gd name="connsiteX5" fmla="*/ 32466 w 97961"/>
                      <a:gd name="connsiteY5" fmla="*/ 50726 h 157096"/>
                      <a:gd name="connsiteX6" fmla="*/ 58263 w 97961"/>
                      <a:gd name="connsiteY6" fmla="*/ 77482 h 157096"/>
                      <a:gd name="connsiteX7" fmla="*/ 72253 w 97961"/>
                      <a:gd name="connsiteY7" fmla="*/ 96532 h 157096"/>
                      <a:gd name="connsiteX8" fmla="*/ 76255 w 97961"/>
                      <a:gd name="connsiteY8" fmla="*/ 111878 h 157096"/>
                      <a:gd name="connsiteX9" fmla="*/ 67623 w 97961"/>
                      <a:gd name="connsiteY9" fmla="*/ 131920 h 157096"/>
                      <a:gd name="connsiteX10" fmla="*/ 45133 w 97961"/>
                      <a:gd name="connsiteY10" fmla="*/ 139692 h 157096"/>
                      <a:gd name="connsiteX11" fmla="*/ 24396 w 97961"/>
                      <a:gd name="connsiteY11" fmla="*/ 136286 h 157096"/>
                      <a:gd name="connsiteX12" fmla="*/ 1113 w 97961"/>
                      <a:gd name="connsiteY12" fmla="*/ 125934 h 157096"/>
                      <a:gd name="connsiteX13" fmla="*/ 1113 w 97961"/>
                      <a:gd name="connsiteY13" fmla="*/ 147034 h 157096"/>
                      <a:gd name="connsiteX14" fmla="*/ 24661 w 97961"/>
                      <a:gd name="connsiteY14" fmla="*/ 154674 h 157096"/>
                      <a:gd name="connsiteX15" fmla="*/ 44736 w 97961"/>
                      <a:gd name="connsiteY15" fmla="*/ 157254 h 157096"/>
                      <a:gd name="connsiteX16" fmla="*/ 82968 w 97961"/>
                      <a:gd name="connsiteY16" fmla="*/ 145248 h 157096"/>
                      <a:gd name="connsiteX17" fmla="*/ 97223 w 97961"/>
                      <a:gd name="connsiteY17" fmla="*/ 113234 h 157096"/>
                      <a:gd name="connsiteX18" fmla="*/ 93651 w 97961"/>
                      <a:gd name="connsiteY18" fmla="*/ 95176 h 157096"/>
                      <a:gd name="connsiteX19" fmla="*/ 80686 w 97961"/>
                      <a:gd name="connsiteY19" fmla="*/ 75101 h 157096"/>
                      <a:gd name="connsiteX20" fmla="*/ 64249 w 97961"/>
                      <a:gd name="connsiteY20" fmla="*/ 57770 h 157096"/>
                      <a:gd name="connsiteX21" fmla="*/ 25190 w 97961"/>
                      <a:gd name="connsiteY21" fmla="*/ 17719 h 15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961" h="157096">
                        <a:moveTo>
                          <a:pt x="25190" y="17719"/>
                        </a:moveTo>
                        <a:lnTo>
                          <a:pt x="98050" y="17719"/>
                        </a:lnTo>
                        <a:lnTo>
                          <a:pt x="98050" y="157"/>
                        </a:lnTo>
                        <a:lnTo>
                          <a:pt x="88" y="157"/>
                        </a:lnTo>
                        <a:lnTo>
                          <a:pt x="88" y="17719"/>
                        </a:lnTo>
                        <a:cubicBezTo>
                          <a:pt x="8003" y="25921"/>
                          <a:pt x="18796" y="36923"/>
                          <a:pt x="32466" y="50726"/>
                        </a:cubicBezTo>
                        <a:cubicBezTo>
                          <a:pt x="46158" y="64550"/>
                          <a:pt x="54757" y="73469"/>
                          <a:pt x="58263" y="77482"/>
                        </a:cubicBezTo>
                        <a:cubicBezTo>
                          <a:pt x="64944" y="84978"/>
                          <a:pt x="69607" y="91328"/>
                          <a:pt x="72253" y="96532"/>
                        </a:cubicBezTo>
                        <a:cubicBezTo>
                          <a:pt x="74921" y="101735"/>
                          <a:pt x="76255" y="106851"/>
                          <a:pt x="76255" y="111878"/>
                        </a:cubicBezTo>
                        <a:cubicBezTo>
                          <a:pt x="76255" y="120080"/>
                          <a:pt x="73377" y="126761"/>
                          <a:pt x="67623" y="131920"/>
                        </a:cubicBezTo>
                        <a:cubicBezTo>
                          <a:pt x="61868" y="137101"/>
                          <a:pt x="54371" y="139692"/>
                          <a:pt x="45133" y="139692"/>
                        </a:cubicBezTo>
                        <a:cubicBezTo>
                          <a:pt x="38585" y="139692"/>
                          <a:pt x="31672" y="138557"/>
                          <a:pt x="24396" y="136286"/>
                        </a:cubicBezTo>
                        <a:cubicBezTo>
                          <a:pt x="17142" y="134015"/>
                          <a:pt x="9381" y="130564"/>
                          <a:pt x="1113" y="125934"/>
                        </a:cubicBezTo>
                        <a:lnTo>
                          <a:pt x="1113" y="147034"/>
                        </a:lnTo>
                        <a:cubicBezTo>
                          <a:pt x="9514" y="150408"/>
                          <a:pt x="17363" y="152954"/>
                          <a:pt x="24661" y="154674"/>
                        </a:cubicBezTo>
                        <a:cubicBezTo>
                          <a:pt x="31981" y="156394"/>
                          <a:pt x="38673" y="157254"/>
                          <a:pt x="44736" y="157254"/>
                        </a:cubicBezTo>
                        <a:cubicBezTo>
                          <a:pt x="60721" y="157254"/>
                          <a:pt x="73466" y="153252"/>
                          <a:pt x="82968" y="145248"/>
                        </a:cubicBezTo>
                        <a:cubicBezTo>
                          <a:pt x="92471" y="137267"/>
                          <a:pt x="97223" y="126595"/>
                          <a:pt x="97223" y="113234"/>
                        </a:cubicBezTo>
                        <a:cubicBezTo>
                          <a:pt x="97223" y="106884"/>
                          <a:pt x="96032" y="100864"/>
                          <a:pt x="93651" y="95176"/>
                        </a:cubicBezTo>
                        <a:cubicBezTo>
                          <a:pt x="91292" y="89509"/>
                          <a:pt x="86970" y="82818"/>
                          <a:pt x="80686" y="75101"/>
                        </a:cubicBezTo>
                        <a:cubicBezTo>
                          <a:pt x="78967" y="73094"/>
                          <a:pt x="73488" y="67317"/>
                          <a:pt x="64249" y="57770"/>
                        </a:cubicBezTo>
                        <a:cubicBezTo>
                          <a:pt x="55033" y="48223"/>
                          <a:pt x="42013" y="34873"/>
                          <a:pt x="25190" y="17719"/>
                        </a:cubicBezTo>
                        <a:close/>
                      </a:path>
                    </a:pathLst>
                  </a:custGeom>
                  <a:solidFill>
                    <a:srgbClr val="000000"/>
                  </a:solidFill>
                  <a:ln w="2115" cap="flat">
                    <a:noFill/>
                    <a:prstDash val="solid"/>
                    <a:round/>
                  </a:ln>
                </p:spPr>
                <p:txBody>
                  <a:bodyPr rtlCol="0" anchor="ctr"/>
                  <a:lstStyle/>
                  <a:p>
                    <a:endParaRPr lang="en-US" sz="1200"/>
                  </a:p>
                </p:txBody>
              </p:sp>
            </p:grpSp>
          </p:grpSp>
          <p:grpSp>
            <p:nvGrpSpPr>
              <p:cNvPr id="405" name="Graphic 6">
                <a:extLst>
                  <a:ext uri="{FF2B5EF4-FFF2-40B4-BE49-F238E27FC236}">
                    <a16:creationId xmlns:a16="http://schemas.microsoft.com/office/drawing/2014/main" id="{2CFF4970-D3CA-D0EF-7573-B516D956BE9E}"/>
                  </a:ext>
                </a:extLst>
              </p:cNvPr>
              <p:cNvGrpSpPr/>
              <p:nvPr/>
            </p:nvGrpSpPr>
            <p:grpSpPr>
              <a:xfrm>
                <a:off x="2936576" y="4884626"/>
                <a:ext cx="231606" cy="312008"/>
                <a:chOff x="2936576" y="4884626"/>
                <a:chExt cx="231606" cy="312008"/>
              </a:xfrm>
              <a:solidFill>
                <a:srgbClr val="000000"/>
              </a:solidFill>
            </p:grpSpPr>
            <p:sp>
              <p:nvSpPr>
                <p:cNvPr id="427" name="Freeform: Shape 24">
                  <a:extLst>
                    <a:ext uri="{FF2B5EF4-FFF2-40B4-BE49-F238E27FC236}">
                      <a16:creationId xmlns:a16="http://schemas.microsoft.com/office/drawing/2014/main" id="{9F7A9769-1F76-CC89-A3C9-D9BF6AADD6CF}"/>
                    </a:ext>
                  </a:extLst>
                </p:cNvPr>
                <p:cNvSpPr/>
                <p:nvPr/>
              </p:nvSpPr>
              <p:spPr>
                <a:xfrm>
                  <a:off x="3047999" y="4884626"/>
                  <a:ext cx="21166" cy="74083"/>
                </a:xfrm>
                <a:custGeom>
                  <a:avLst/>
                  <a:gdLst>
                    <a:gd name="connsiteX0" fmla="*/ 144 w 21166"/>
                    <a:gd name="connsiteY0" fmla="*/ 184 h 74083"/>
                    <a:gd name="connsiteX1" fmla="*/ 144 w 21166"/>
                    <a:gd name="connsiteY1" fmla="*/ 74267 h 74083"/>
                  </a:gdLst>
                  <a:ahLst/>
                  <a:cxnLst>
                    <a:cxn ang="0">
                      <a:pos x="connsiteX0" y="connsiteY0"/>
                    </a:cxn>
                    <a:cxn ang="0">
                      <a:pos x="connsiteX1" y="connsiteY1"/>
                    </a:cxn>
                  </a:cxnLst>
                  <a:rect l="l" t="t" r="r" b="b"/>
                  <a:pathLst>
                    <a:path w="21166" h="74083">
                      <a:moveTo>
                        <a:pt x="144" y="184"/>
                      </a:moveTo>
                      <a:lnTo>
                        <a:pt x="144" y="7426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428" name="Graphic 6">
                  <a:extLst>
                    <a:ext uri="{FF2B5EF4-FFF2-40B4-BE49-F238E27FC236}">
                      <a16:creationId xmlns:a16="http://schemas.microsoft.com/office/drawing/2014/main" id="{DB0E48F2-DA06-F62E-3FD0-7D4BF645A1BA}"/>
                    </a:ext>
                  </a:extLst>
                </p:cNvPr>
                <p:cNvGrpSpPr/>
                <p:nvPr/>
              </p:nvGrpSpPr>
              <p:grpSpPr>
                <a:xfrm>
                  <a:off x="2936576" y="5036529"/>
                  <a:ext cx="231606" cy="160105"/>
                  <a:chOff x="2936576" y="5036529"/>
                  <a:chExt cx="231606" cy="160105"/>
                </a:xfrm>
                <a:solidFill>
                  <a:srgbClr val="000000"/>
                </a:solidFill>
              </p:grpSpPr>
              <p:sp>
                <p:nvSpPr>
                  <p:cNvPr id="429" name="Freeform: Shape 26">
                    <a:extLst>
                      <a:ext uri="{FF2B5EF4-FFF2-40B4-BE49-F238E27FC236}">
                        <a16:creationId xmlns:a16="http://schemas.microsoft.com/office/drawing/2014/main" id="{9C77A4A6-05A8-1D33-0091-F57864488D1D}"/>
                      </a:ext>
                    </a:extLst>
                  </p:cNvPr>
                  <p:cNvSpPr/>
                  <p:nvPr/>
                </p:nvSpPr>
                <p:spPr>
                  <a:xfrm flipV="1">
                    <a:off x="2936576" y="5039308"/>
                    <a:ext cx="91876" cy="154318"/>
                  </a:xfrm>
                  <a:custGeom>
                    <a:avLst/>
                    <a:gdLst>
                      <a:gd name="connsiteX0" fmla="*/ 3118 w 91876"/>
                      <a:gd name="connsiteY0" fmla="*/ 17720 h 154318"/>
                      <a:gd name="connsiteX1" fmla="*/ 37216 w 91876"/>
                      <a:gd name="connsiteY1" fmla="*/ 17720 h 154318"/>
                      <a:gd name="connsiteX2" fmla="*/ 37216 w 91876"/>
                      <a:gd name="connsiteY2" fmla="*/ 135459 h 154318"/>
                      <a:gd name="connsiteX3" fmla="*/ 108 w 91876"/>
                      <a:gd name="connsiteY3" fmla="*/ 128018 h 154318"/>
                      <a:gd name="connsiteX4" fmla="*/ 108 w 91876"/>
                      <a:gd name="connsiteY4" fmla="*/ 147035 h 154318"/>
                      <a:gd name="connsiteX5" fmla="*/ 37018 w 91876"/>
                      <a:gd name="connsiteY5" fmla="*/ 154476 h 154318"/>
                      <a:gd name="connsiteX6" fmla="*/ 57887 w 91876"/>
                      <a:gd name="connsiteY6" fmla="*/ 154476 h 154318"/>
                      <a:gd name="connsiteX7" fmla="*/ 57887 w 91876"/>
                      <a:gd name="connsiteY7" fmla="*/ 17720 h 154318"/>
                      <a:gd name="connsiteX8" fmla="*/ 91985 w 91876"/>
                      <a:gd name="connsiteY8" fmla="*/ 17720 h 154318"/>
                      <a:gd name="connsiteX9" fmla="*/ 91985 w 91876"/>
                      <a:gd name="connsiteY9" fmla="*/ 158 h 154318"/>
                      <a:gd name="connsiteX10" fmla="*/ 3118 w 91876"/>
                      <a:gd name="connsiteY10" fmla="*/ 158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6" h="154318">
                        <a:moveTo>
                          <a:pt x="3118" y="17720"/>
                        </a:moveTo>
                        <a:lnTo>
                          <a:pt x="37216" y="17720"/>
                        </a:lnTo>
                        <a:lnTo>
                          <a:pt x="37216" y="135459"/>
                        </a:lnTo>
                        <a:lnTo>
                          <a:pt x="108" y="128018"/>
                        </a:lnTo>
                        <a:lnTo>
                          <a:pt x="108" y="147035"/>
                        </a:lnTo>
                        <a:lnTo>
                          <a:pt x="37018" y="154476"/>
                        </a:lnTo>
                        <a:lnTo>
                          <a:pt x="57887" y="154476"/>
                        </a:lnTo>
                        <a:lnTo>
                          <a:pt x="57887" y="17720"/>
                        </a:lnTo>
                        <a:lnTo>
                          <a:pt x="91985" y="17720"/>
                        </a:lnTo>
                        <a:lnTo>
                          <a:pt x="91985" y="158"/>
                        </a:lnTo>
                        <a:lnTo>
                          <a:pt x="3118" y="158"/>
                        </a:lnTo>
                        <a:close/>
                      </a:path>
                    </a:pathLst>
                  </a:custGeom>
                  <a:solidFill>
                    <a:srgbClr val="000000"/>
                  </a:solidFill>
                  <a:ln w="2115" cap="flat">
                    <a:noFill/>
                    <a:prstDash val="solid"/>
                    <a:round/>
                  </a:ln>
                </p:spPr>
                <p:txBody>
                  <a:bodyPr rtlCol="0" anchor="ctr"/>
                  <a:lstStyle/>
                  <a:p>
                    <a:endParaRPr lang="en-US" sz="1200"/>
                  </a:p>
                </p:txBody>
              </p:sp>
              <p:sp>
                <p:nvSpPr>
                  <p:cNvPr id="430" name="Freeform: Shape 27">
                    <a:extLst>
                      <a:ext uri="{FF2B5EF4-FFF2-40B4-BE49-F238E27FC236}">
                        <a16:creationId xmlns:a16="http://schemas.microsoft.com/office/drawing/2014/main" id="{5CBECFDD-EAAD-8138-7E40-8A99491544B7}"/>
                      </a:ext>
                    </a:extLst>
                  </p:cNvPr>
                  <p:cNvSpPr/>
                  <p:nvPr/>
                </p:nvSpPr>
                <p:spPr>
                  <a:xfrm flipV="1">
                    <a:off x="3062349" y="5036529"/>
                    <a:ext cx="105833" cy="160105"/>
                  </a:xfrm>
                  <a:custGeom>
                    <a:avLst/>
                    <a:gdLst>
                      <a:gd name="connsiteX0" fmla="*/ 53032 w 105833"/>
                      <a:gd name="connsiteY0" fmla="*/ 76457 h 160105"/>
                      <a:gd name="connsiteX1" fmla="*/ 29616 w 105833"/>
                      <a:gd name="connsiteY1" fmla="*/ 68487 h 160105"/>
                      <a:gd name="connsiteX2" fmla="*/ 21117 w 105833"/>
                      <a:gd name="connsiteY2" fmla="*/ 46593 h 160105"/>
                      <a:gd name="connsiteX3" fmla="*/ 29616 w 105833"/>
                      <a:gd name="connsiteY3" fmla="*/ 24665 h 160105"/>
                      <a:gd name="connsiteX4" fmla="*/ 53032 w 105833"/>
                      <a:gd name="connsiteY4" fmla="*/ 16695 h 160105"/>
                      <a:gd name="connsiteX5" fmla="*/ 76481 w 105833"/>
                      <a:gd name="connsiteY5" fmla="*/ 24698 h 160105"/>
                      <a:gd name="connsiteX6" fmla="*/ 85080 w 105833"/>
                      <a:gd name="connsiteY6" fmla="*/ 46593 h 160105"/>
                      <a:gd name="connsiteX7" fmla="*/ 76547 w 105833"/>
                      <a:gd name="connsiteY7" fmla="*/ 68487 h 160105"/>
                      <a:gd name="connsiteX8" fmla="*/ 53032 w 105833"/>
                      <a:gd name="connsiteY8" fmla="*/ 76457 h 160105"/>
                      <a:gd name="connsiteX9" fmla="*/ 32163 w 105833"/>
                      <a:gd name="connsiteY9" fmla="*/ 85321 h 160105"/>
                      <a:gd name="connsiteX10" fmla="*/ 11228 w 105833"/>
                      <a:gd name="connsiteY10" fmla="*/ 97822 h 160105"/>
                      <a:gd name="connsiteX11" fmla="*/ 3753 w 105833"/>
                      <a:gd name="connsiteY11" fmla="*/ 120279 h 160105"/>
                      <a:gd name="connsiteX12" fmla="*/ 16916 w 105833"/>
                      <a:gd name="connsiteY12" fmla="*/ 149515 h 160105"/>
                      <a:gd name="connsiteX13" fmla="*/ 53032 w 105833"/>
                      <a:gd name="connsiteY13" fmla="*/ 160264 h 160105"/>
                      <a:gd name="connsiteX14" fmla="*/ 89214 w 105833"/>
                      <a:gd name="connsiteY14" fmla="*/ 149515 h 160105"/>
                      <a:gd name="connsiteX15" fmla="*/ 102344 w 105833"/>
                      <a:gd name="connsiteY15" fmla="*/ 120279 h 160105"/>
                      <a:gd name="connsiteX16" fmla="*/ 94836 w 105833"/>
                      <a:gd name="connsiteY16" fmla="*/ 97822 h 160105"/>
                      <a:gd name="connsiteX17" fmla="*/ 74033 w 105833"/>
                      <a:gd name="connsiteY17" fmla="*/ 85321 h 160105"/>
                      <a:gd name="connsiteX18" fmla="*/ 97515 w 105833"/>
                      <a:gd name="connsiteY18" fmla="*/ 71563 h 160105"/>
                      <a:gd name="connsiteX19" fmla="*/ 105949 w 105833"/>
                      <a:gd name="connsiteY19" fmla="*/ 46593 h 160105"/>
                      <a:gd name="connsiteX20" fmla="*/ 92257 w 105833"/>
                      <a:gd name="connsiteY20" fmla="*/ 12131 h 160105"/>
                      <a:gd name="connsiteX21" fmla="*/ 53032 w 105833"/>
                      <a:gd name="connsiteY21" fmla="*/ 158 h 160105"/>
                      <a:gd name="connsiteX22" fmla="*/ 13808 w 105833"/>
                      <a:gd name="connsiteY22" fmla="*/ 12131 h 160105"/>
                      <a:gd name="connsiteX23" fmla="*/ 115 w 105833"/>
                      <a:gd name="connsiteY23" fmla="*/ 46593 h 160105"/>
                      <a:gd name="connsiteX24" fmla="*/ 8582 w 105833"/>
                      <a:gd name="connsiteY24" fmla="*/ 71563 h 160105"/>
                      <a:gd name="connsiteX25" fmla="*/ 32163 w 105833"/>
                      <a:gd name="connsiteY25" fmla="*/ 85321 h 160105"/>
                      <a:gd name="connsiteX26" fmla="*/ 24523 w 105833"/>
                      <a:gd name="connsiteY26" fmla="*/ 118295 h 160105"/>
                      <a:gd name="connsiteX27" fmla="*/ 31998 w 105833"/>
                      <a:gd name="connsiteY27" fmla="*/ 99608 h 160105"/>
                      <a:gd name="connsiteX28" fmla="*/ 53032 w 105833"/>
                      <a:gd name="connsiteY28" fmla="*/ 92895 h 160105"/>
                      <a:gd name="connsiteX29" fmla="*/ 74066 w 105833"/>
                      <a:gd name="connsiteY29" fmla="*/ 99608 h 160105"/>
                      <a:gd name="connsiteX30" fmla="*/ 81673 w 105833"/>
                      <a:gd name="connsiteY30" fmla="*/ 118295 h 160105"/>
                      <a:gd name="connsiteX31" fmla="*/ 74066 w 105833"/>
                      <a:gd name="connsiteY31" fmla="*/ 137014 h 160105"/>
                      <a:gd name="connsiteX32" fmla="*/ 53032 w 105833"/>
                      <a:gd name="connsiteY32" fmla="*/ 143728 h 160105"/>
                      <a:gd name="connsiteX33" fmla="*/ 31998 w 105833"/>
                      <a:gd name="connsiteY33" fmla="*/ 137014 h 160105"/>
                      <a:gd name="connsiteX34" fmla="*/ 24523 w 105833"/>
                      <a:gd name="connsiteY34" fmla="*/ 118295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833" h="160105">
                        <a:moveTo>
                          <a:pt x="53032" y="76457"/>
                        </a:moveTo>
                        <a:cubicBezTo>
                          <a:pt x="43110" y="76457"/>
                          <a:pt x="35305" y="73801"/>
                          <a:pt x="29616" y="68487"/>
                        </a:cubicBezTo>
                        <a:cubicBezTo>
                          <a:pt x="23950" y="63173"/>
                          <a:pt x="21117" y="55875"/>
                          <a:pt x="21117" y="46593"/>
                        </a:cubicBezTo>
                        <a:cubicBezTo>
                          <a:pt x="21117" y="37288"/>
                          <a:pt x="23950" y="29979"/>
                          <a:pt x="29616" y="24665"/>
                        </a:cubicBezTo>
                        <a:cubicBezTo>
                          <a:pt x="35305" y="19351"/>
                          <a:pt x="43110" y="16695"/>
                          <a:pt x="53032" y="16695"/>
                        </a:cubicBezTo>
                        <a:cubicBezTo>
                          <a:pt x="62954" y="16695"/>
                          <a:pt x="70770" y="19363"/>
                          <a:pt x="76481" y="24698"/>
                        </a:cubicBezTo>
                        <a:cubicBezTo>
                          <a:pt x="82213" y="30056"/>
                          <a:pt x="85080" y="37354"/>
                          <a:pt x="85080" y="46593"/>
                        </a:cubicBezTo>
                        <a:cubicBezTo>
                          <a:pt x="85080" y="55875"/>
                          <a:pt x="82235" y="63173"/>
                          <a:pt x="76547" y="68487"/>
                        </a:cubicBezTo>
                        <a:cubicBezTo>
                          <a:pt x="70880" y="73801"/>
                          <a:pt x="63042" y="76457"/>
                          <a:pt x="53032" y="76457"/>
                        </a:cubicBezTo>
                        <a:close/>
                        <a:moveTo>
                          <a:pt x="32163" y="85321"/>
                        </a:moveTo>
                        <a:cubicBezTo>
                          <a:pt x="23211" y="87526"/>
                          <a:pt x="16233" y="91693"/>
                          <a:pt x="11228" y="97822"/>
                        </a:cubicBezTo>
                        <a:cubicBezTo>
                          <a:pt x="6245" y="103974"/>
                          <a:pt x="3753" y="111460"/>
                          <a:pt x="3753" y="120279"/>
                        </a:cubicBezTo>
                        <a:cubicBezTo>
                          <a:pt x="3753" y="132604"/>
                          <a:pt x="8141" y="142350"/>
                          <a:pt x="16916" y="149515"/>
                        </a:cubicBezTo>
                        <a:cubicBezTo>
                          <a:pt x="25714" y="156681"/>
                          <a:pt x="37752" y="160264"/>
                          <a:pt x="53032" y="160264"/>
                        </a:cubicBezTo>
                        <a:cubicBezTo>
                          <a:pt x="68400" y="160264"/>
                          <a:pt x="80461" y="156681"/>
                          <a:pt x="89214" y="149515"/>
                        </a:cubicBezTo>
                        <a:cubicBezTo>
                          <a:pt x="97967" y="142350"/>
                          <a:pt x="102344" y="132604"/>
                          <a:pt x="102344" y="120279"/>
                        </a:cubicBezTo>
                        <a:cubicBezTo>
                          <a:pt x="102344" y="111460"/>
                          <a:pt x="99841" y="103974"/>
                          <a:pt x="94836" y="97822"/>
                        </a:cubicBezTo>
                        <a:cubicBezTo>
                          <a:pt x="89853" y="91693"/>
                          <a:pt x="82919" y="87526"/>
                          <a:pt x="74033" y="85321"/>
                        </a:cubicBezTo>
                        <a:cubicBezTo>
                          <a:pt x="84088" y="82984"/>
                          <a:pt x="91915" y="78398"/>
                          <a:pt x="97515" y="71563"/>
                        </a:cubicBezTo>
                        <a:cubicBezTo>
                          <a:pt x="103138" y="64750"/>
                          <a:pt x="105949" y="56426"/>
                          <a:pt x="105949" y="46593"/>
                        </a:cubicBezTo>
                        <a:cubicBezTo>
                          <a:pt x="105949" y="31622"/>
                          <a:pt x="101385" y="20134"/>
                          <a:pt x="92257" y="12131"/>
                        </a:cubicBezTo>
                        <a:cubicBezTo>
                          <a:pt x="83128" y="4149"/>
                          <a:pt x="70054" y="158"/>
                          <a:pt x="53032" y="158"/>
                        </a:cubicBezTo>
                        <a:cubicBezTo>
                          <a:pt x="36033" y="158"/>
                          <a:pt x="22958" y="4149"/>
                          <a:pt x="13808" y="12131"/>
                        </a:cubicBezTo>
                        <a:cubicBezTo>
                          <a:pt x="4679" y="20134"/>
                          <a:pt x="115" y="31622"/>
                          <a:pt x="115" y="46593"/>
                        </a:cubicBezTo>
                        <a:cubicBezTo>
                          <a:pt x="115" y="56426"/>
                          <a:pt x="2938" y="64750"/>
                          <a:pt x="8582" y="71563"/>
                        </a:cubicBezTo>
                        <a:cubicBezTo>
                          <a:pt x="14249" y="78398"/>
                          <a:pt x="22109" y="82984"/>
                          <a:pt x="32163" y="85321"/>
                        </a:cubicBezTo>
                        <a:close/>
                        <a:moveTo>
                          <a:pt x="24523" y="118295"/>
                        </a:moveTo>
                        <a:cubicBezTo>
                          <a:pt x="24523" y="110313"/>
                          <a:pt x="27015" y="104084"/>
                          <a:pt x="31998" y="99608"/>
                        </a:cubicBezTo>
                        <a:cubicBezTo>
                          <a:pt x="37003" y="95133"/>
                          <a:pt x="44014" y="92895"/>
                          <a:pt x="53032" y="92895"/>
                        </a:cubicBezTo>
                        <a:cubicBezTo>
                          <a:pt x="62006" y="92895"/>
                          <a:pt x="69017" y="95133"/>
                          <a:pt x="74066" y="99608"/>
                        </a:cubicBezTo>
                        <a:cubicBezTo>
                          <a:pt x="79138" y="104084"/>
                          <a:pt x="81673" y="110313"/>
                          <a:pt x="81673" y="118295"/>
                        </a:cubicBezTo>
                        <a:cubicBezTo>
                          <a:pt x="81673" y="126298"/>
                          <a:pt x="79138" y="132538"/>
                          <a:pt x="74066" y="137014"/>
                        </a:cubicBezTo>
                        <a:cubicBezTo>
                          <a:pt x="69017" y="141490"/>
                          <a:pt x="62006" y="143728"/>
                          <a:pt x="53032" y="143728"/>
                        </a:cubicBezTo>
                        <a:cubicBezTo>
                          <a:pt x="44014" y="143728"/>
                          <a:pt x="37003" y="141490"/>
                          <a:pt x="31998" y="137014"/>
                        </a:cubicBezTo>
                        <a:cubicBezTo>
                          <a:pt x="27015" y="132538"/>
                          <a:pt x="24523" y="126298"/>
                          <a:pt x="24523" y="118295"/>
                        </a:cubicBezTo>
                        <a:close/>
                      </a:path>
                    </a:pathLst>
                  </a:custGeom>
                  <a:solidFill>
                    <a:srgbClr val="000000"/>
                  </a:solidFill>
                  <a:ln w="2115" cap="flat">
                    <a:noFill/>
                    <a:prstDash val="solid"/>
                    <a:round/>
                  </a:ln>
                </p:spPr>
                <p:txBody>
                  <a:bodyPr rtlCol="0" anchor="ctr"/>
                  <a:lstStyle/>
                  <a:p>
                    <a:endParaRPr lang="en-US" sz="1200"/>
                  </a:p>
                </p:txBody>
              </p:sp>
            </p:grpSp>
          </p:grpSp>
          <p:grpSp>
            <p:nvGrpSpPr>
              <p:cNvPr id="406" name="Graphic 6">
                <a:extLst>
                  <a:ext uri="{FF2B5EF4-FFF2-40B4-BE49-F238E27FC236}">
                    <a16:creationId xmlns:a16="http://schemas.microsoft.com/office/drawing/2014/main" id="{54524447-6AB8-85B2-5956-6CB12D249D32}"/>
                  </a:ext>
                </a:extLst>
              </p:cNvPr>
              <p:cNvGrpSpPr/>
              <p:nvPr/>
            </p:nvGrpSpPr>
            <p:grpSpPr>
              <a:xfrm>
                <a:off x="3538437" y="4884626"/>
                <a:ext cx="241957" cy="309000"/>
                <a:chOff x="3538437" y="4884626"/>
                <a:chExt cx="241957" cy="309000"/>
              </a:xfrm>
              <a:solidFill>
                <a:srgbClr val="000000"/>
              </a:solidFill>
            </p:grpSpPr>
            <p:sp>
              <p:nvSpPr>
                <p:cNvPr id="423" name="Freeform: Shape 29">
                  <a:extLst>
                    <a:ext uri="{FF2B5EF4-FFF2-40B4-BE49-F238E27FC236}">
                      <a16:creationId xmlns:a16="http://schemas.microsoft.com/office/drawing/2014/main" id="{536EE86C-946B-9766-B78D-C7F2F7A49E96}"/>
                    </a:ext>
                  </a:extLst>
                </p:cNvPr>
                <p:cNvSpPr/>
                <p:nvPr/>
              </p:nvSpPr>
              <p:spPr>
                <a:xfrm>
                  <a:off x="3657599" y="4884626"/>
                  <a:ext cx="21166" cy="74083"/>
                </a:xfrm>
                <a:custGeom>
                  <a:avLst/>
                  <a:gdLst>
                    <a:gd name="connsiteX0" fmla="*/ 173 w 21166"/>
                    <a:gd name="connsiteY0" fmla="*/ 184 h 74083"/>
                    <a:gd name="connsiteX1" fmla="*/ 173 w 21166"/>
                    <a:gd name="connsiteY1" fmla="*/ 74267 h 74083"/>
                  </a:gdLst>
                  <a:ahLst/>
                  <a:cxnLst>
                    <a:cxn ang="0">
                      <a:pos x="connsiteX0" y="connsiteY0"/>
                    </a:cxn>
                    <a:cxn ang="0">
                      <a:pos x="connsiteX1" y="connsiteY1"/>
                    </a:cxn>
                  </a:cxnLst>
                  <a:rect l="l" t="t" r="r" b="b"/>
                  <a:pathLst>
                    <a:path w="21166" h="74083">
                      <a:moveTo>
                        <a:pt x="173" y="184"/>
                      </a:moveTo>
                      <a:lnTo>
                        <a:pt x="173" y="74267"/>
                      </a:lnTo>
                    </a:path>
                  </a:pathLst>
                </a:custGeom>
                <a:solidFill>
                  <a:srgbClr val="000000"/>
                </a:solidFill>
                <a:ln w="16920" cap="flat">
                  <a:solidFill>
                    <a:srgbClr val="000000"/>
                  </a:solidFill>
                  <a:prstDash val="solid"/>
                  <a:round/>
                </a:ln>
              </p:spPr>
              <p:txBody>
                <a:bodyPr rtlCol="0" anchor="ctr"/>
                <a:lstStyle/>
                <a:p>
                  <a:endParaRPr lang="en-US" sz="1200"/>
                </a:p>
              </p:txBody>
            </p:sp>
            <p:grpSp>
              <p:nvGrpSpPr>
                <p:cNvPr id="424" name="Graphic 6">
                  <a:extLst>
                    <a:ext uri="{FF2B5EF4-FFF2-40B4-BE49-F238E27FC236}">
                      <a16:creationId xmlns:a16="http://schemas.microsoft.com/office/drawing/2014/main" id="{9840D12A-07EF-10D9-AB39-A24F559F27A7}"/>
                    </a:ext>
                  </a:extLst>
                </p:cNvPr>
                <p:cNvGrpSpPr/>
                <p:nvPr/>
              </p:nvGrpSpPr>
              <p:grpSpPr>
                <a:xfrm>
                  <a:off x="3538437" y="5036529"/>
                  <a:ext cx="241957" cy="157097"/>
                  <a:chOff x="3538437" y="5036529"/>
                  <a:chExt cx="241957" cy="157097"/>
                </a:xfrm>
                <a:solidFill>
                  <a:srgbClr val="000000"/>
                </a:solidFill>
              </p:grpSpPr>
              <p:sp>
                <p:nvSpPr>
                  <p:cNvPr id="425" name="Freeform: Shape 31">
                    <a:extLst>
                      <a:ext uri="{FF2B5EF4-FFF2-40B4-BE49-F238E27FC236}">
                        <a16:creationId xmlns:a16="http://schemas.microsoft.com/office/drawing/2014/main" id="{7A87A1BA-10B3-A6F2-66AC-8FFDA3322B57}"/>
                      </a:ext>
                    </a:extLst>
                  </p:cNvPr>
                  <p:cNvSpPr/>
                  <p:nvPr/>
                </p:nvSpPr>
                <p:spPr>
                  <a:xfrm flipV="1">
                    <a:off x="3538437" y="5036529"/>
                    <a:ext cx="97961" cy="157096"/>
                  </a:xfrm>
                  <a:custGeom>
                    <a:avLst/>
                    <a:gdLst>
                      <a:gd name="connsiteX0" fmla="*/ 25241 w 97961"/>
                      <a:gd name="connsiteY0" fmla="*/ 17719 h 157096"/>
                      <a:gd name="connsiteX1" fmla="*/ 98101 w 97961"/>
                      <a:gd name="connsiteY1" fmla="*/ 17719 h 157096"/>
                      <a:gd name="connsiteX2" fmla="*/ 98101 w 97961"/>
                      <a:gd name="connsiteY2" fmla="*/ 157 h 157096"/>
                      <a:gd name="connsiteX3" fmla="*/ 139 w 97961"/>
                      <a:gd name="connsiteY3" fmla="*/ 157 h 157096"/>
                      <a:gd name="connsiteX4" fmla="*/ 139 w 97961"/>
                      <a:gd name="connsiteY4" fmla="*/ 17719 h 157096"/>
                      <a:gd name="connsiteX5" fmla="*/ 32517 w 97961"/>
                      <a:gd name="connsiteY5" fmla="*/ 50726 h 157096"/>
                      <a:gd name="connsiteX6" fmla="*/ 58314 w 97961"/>
                      <a:gd name="connsiteY6" fmla="*/ 77482 h 157096"/>
                      <a:gd name="connsiteX7" fmla="*/ 72304 w 97961"/>
                      <a:gd name="connsiteY7" fmla="*/ 96532 h 157096"/>
                      <a:gd name="connsiteX8" fmla="*/ 76306 w 97961"/>
                      <a:gd name="connsiteY8" fmla="*/ 111878 h 157096"/>
                      <a:gd name="connsiteX9" fmla="*/ 67674 w 97961"/>
                      <a:gd name="connsiteY9" fmla="*/ 131920 h 157096"/>
                      <a:gd name="connsiteX10" fmla="*/ 45184 w 97961"/>
                      <a:gd name="connsiteY10" fmla="*/ 139692 h 157096"/>
                      <a:gd name="connsiteX11" fmla="*/ 24448 w 97961"/>
                      <a:gd name="connsiteY11" fmla="*/ 136286 h 157096"/>
                      <a:gd name="connsiteX12" fmla="*/ 1164 w 97961"/>
                      <a:gd name="connsiteY12" fmla="*/ 125934 h 157096"/>
                      <a:gd name="connsiteX13" fmla="*/ 1164 w 97961"/>
                      <a:gd name="connsiteY13" fmla="*/ 147034 h 157096"/>
                      <a:gd name="connsiteX14" fmla="*/ 24712 w 97961"/>
                      <a:gd name="connsiteY14" fmla="*/ 154674 h 157096"/>
                      <a:gd name="connsiteX15" fmla="*/ 44787 w 97961"/>
                      <a:gd name="connsiteY15" fmla="*/ 157254 h 157096"/>
                      <a:gd name="connsiteX16" fmla="*/ 83020 w 97961"/>
                      <a:gd name="connsiteY16" fmla="*/ 145248 h 157096"/>
                      <a:gd name="connsiteX17" fmla="*/ 97274 w 97961"/>
                      <a:gd name="connsiteY17" fmla="*/ 113234 h 157096"/>
                      <a:gd name="connsiteX18" fmla="*/ 93702 w 97961"/>
                      <a:gd name="connsiteY18" fmla="*/ 95176 h 157096"/>
                      <a:gd name="connsiteX19" fmla="*/ 80738 w 97961"/>
                      <a:gd name="connsiteY19" fmla="*/ 75101 h 157096"/>
                      <a:gd name="connsiteX20" fmla="*/ 64300 w 97961"/>
                      <a:gd name="connsiteY20" fmla="*/ 57770 h 157096"/>
                      <a:gd name="connsiteX21" fmla="*/ 25241 w 97961"/>
                      <a:gd name="connsiteY21" fmla="*/ 17719 h 15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961" h="157096">
                        <a:moveTo>
                          <a:pt x="25241" y="17719"/>
                        </a:moveTo>
                        <a:lnTo>
                          <a:pt x="98101" y="17719"/>
                        </a:lnTo>
                        <a:lnTo>
                          <a:pt x="98101" y="157"/>
                        </a:lnTo>
                        <a:lnTo>
                          <a:pt x="139" y="157"/>
                        </a:lnTo>
                        <a:lnTo>
                          <a:pt x="139" y="17719"/>
                        </a:lnTo>
                        <a:cubicBezTo>
                          <a:pt x="8054" y="25921"/>
                          <a:pt x="18847" y="36923"/>
                          <a:pt x="32517" y="50726"/>
                        </a:cubicBezTo>
                        <a:cubicBezTo>
                          <a:pt x="46210" y="64550"/>
                          <a:pt x="54809" y="73469"/>
                          <a:pt x="58314" y="77482"/>
                        </a:cubicBezTo>
                        <a:cubicBezTo>
                          <a:pt x="64995" y="84978"/>
                          <a:pt x="69658" y="91328"/>
                          <a:pt x="72304" y="96532"/>
                        </a:cubicBezTo>
                        <a:cubicBezTo>
                          <a:pt x="74972" y="101735"/>
                          <a:pt x="76306" y="106851"/>
                          <a:pt x="76306" y="111878"/>
                        </a:cubicBezTo>
                        <a:cubicBezTo>
                          <a:pt x="76306" y="120080"/>
                          <a:pt x="73429" y="126761"/>
                          <a:pt x="67674" y="131920"/>
                        </a:cubicBezTo>
                        <a:cubicBezTo>
                          <a:pt x="61919" y="137101"/>
                          <a:pt x="54423" y="139692"/>
                          <a:pt x="45184" y="139692"/>
                        </a:cubicBezTo>
                        <a:cubicBezTo>
                          <a:pt x="38636" y="139692"/>
                          <a:pt x="31724" y="138557"/>
                          <a:pt x="24448" y="136286"/>
                        </a:cubicBezTo>
                        <a:cubicBezTo>
                          <a:pt x="17194" y="134015"/>
                          <a:pt x="9433" y="130564"/>
                          <a:pt x="1164" y="125934"/>
                        </a:cubicBezTo>
                        <a:lnTo>
                          <a:pt x="1164" y="147034"/>
                        </a:lnTo>
                        <a:cubicBezTo>
                          <a:pt x="9565" y="150408"/>
                          <a:pt x="17414" y="152954"/>
                          <a:pt x="24712" y="154674"/>
                        </a:cubicBezTo>
                        <a:cubicBezTo>
                          <a:pt x="32032" y="156394"/>
                          <a:pt x="38724" y="157254"/>
                          <a:pt x="44787" y="157254"/>
                        </a:cubicBezTo>
                        <a:cubicBezTo>
                          <a:pt x="60773" y="157254"/>
                          <a:pt x="73517" y="153252"/>
                          <a:pt x="83020" y="145248"/>
                        </a:cubicBezTo>
                        <a:cubicBezTo>
                          <a:pt x="92523" y="137267"/>
                          <a:pt x="97274" y="126595"/>
                          <a:pt x="97274" y="113234"/>
                        </a:cubicBezTo>
                        <a:cubicBezTo>
                          <a:pt x="97274" y="106884"/>
                          <a:pt x="96084" y="100864"/>
                          <a:pt x="93702" y="95176"/>
                        </a:cubicBezTo>
                        <a:cubicBezTo>
                          <a:pt x="91343" y="89509"/>
                          <a:pt x="87022" y="82818"/>
                          <a:pt x="80738" y="75101"/>
                        </a:cubicBezTo>
                        <a:cubicBezTo>
                          <a:pt x="79018" y="73094"/>
                          <a:pt x="73539" y="67317"/>
                          <a:pt x="64300" y="57770"/>
                        </a:cubicBezTo>
                        <a:cubicBezTo>
                          <a:pt x="55084" y="48223"/>
                          <a:pt x="42064" y="34873"/>
                          <a:pt x="25241" y="17719"/>
                        </a:cubicBezTo>
                        <a:close/>
                      </a:path>
                    </a:pathLst>
                  </a:custGeom>
                  <a:solidFill>
                    <a:srgbClr val="000000"/>
                  </a:solidFill>
                  <a:ln w="2115" cap="flat">
                    <a:noFill/>
                    <a:prstDash val="solid"/>
                    <a:round/>
                  </a:ln>
                </p:spPr>
                <p:txBody>
                  <a:bodyPr rtlCol="0" anchor="ctr"/>
                  <a:lstStyle/>
                  <a:p>
                    <a:endParaRPr lang="en-US" sz="1200"/>
                  </a:p>
                </p:txBody>
              </p:sp>
              <p:sp>
                <p:nvSpPr>
                  <p:cNvPr id="426" name="Freeform: Shape 32">
                    <a:extLst>
                      <a:ext uri="{FF2B5EF4-FFF2-40B4-BE49-F238E27FC236}">
                        <a16:creationId xmlns:a16="http://schemas.microsoft.com/office/drawing/2014/main" id="{73468E05-1DBA-5F2F-6BC0-303D80C7E9E1}"/>
                      </a:ext>
                    </a:extLst>
                  </p:cNvPr>
                  <p:cNvSpPr/>
                  <p:nvPr/>
                </p:nvSpPr>
                <p:spPr>
                  <a:xfrm flipV="1">
                    <a:off x="3667947" y="5039308"/>
                    <a:ext cx="112447" cy="154318"/>
                  </a:xfrm>
                  <a:custGeom>
                    <a:avLst/>
                    <a:gdLst>
                      <a:gd name="connsiteX0" fmla="*/ 69796 w 112447"/>
                      <a:gd name="connsiteY0" fmla="*/ 136286 h 154318"/>
                      <a:gd name="connsiteX1" fmla="*/ 17078 w 112447"/>
                      <a:gd name="connsiteY1" fmla="*/ 53902 h 154318"/>
                      <a:gd name="connsiteX2" fmla="*/ 69796 w 112447"/>
                      <a:gd name="connsiteY2" fmla="*/ 53902 h 154318"/>
                      <a:gd name="connsiteX3" fmla="*/ 64306 w 112447"/>
                      <a:gd name="connsiteY3" fmla="*/ 154476 h 154318"/>
                      <a:gd name="connsiteX4" fmla="*/ 90566 w 112447"/>
                      <a:gd name="connsiteY4" fmla="*/ 154476 h 154318"/>
                      <a:gd name="connsiteX5" fmla="*/ 90566 w 112447"/>
                      <a:gd name="connsiteY5" fmla="*/ 53902 h 154318"/>
                      <a:gd name="connsiteX6" fmla="*/ 112592 w 112447"/>
                      <a:gd name="connsiteY6" fmla="*/ 53902 h 154318"/>
                      <a:gd name="connsiteX7" fmla="*/ 112592 w 112447"/>
                      <a:gd name="connsiteY7" fmla="*/ 36538 h 154318"/>
                      <a:gd name="connsiteX8" fmla="*/ 90566 w 112447"/>
                      <a:gd name="connsiteY8" fmla="*/ 36538 h 154318"/>
                      <a:gd name="connsiteX9" fmla="*/ 90566 w 112447"/>
                      <a:gd name="connsiteY9" fmla="*/ 158 h 154318"/>
                      <a:gd name="connsiteX10" fmla="*/ 69796 w 112447"/>
                      <a:gd name="connsiteY10" fmla="*/ 158 h 154318"/>
                      <a:gd name="connsiteX11" fmla="*/ 69796 w 112447"/>
                      <a:gd name="connsiteY11" fmla="*/ 36538 h 154318"/>
                      <a:gd name="connsiteX12" fmla="*/ 144 w 112447"/>
                      <a:gd name="connsiteY12" fmla="*/ 36538 h 154318"/>
                      <a:gd name="connsiteX13" fmla="*/ 144 w 112447"/>
                      <a:gd name="connsiteY13" fmla="*/ 56680 h 15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47" h="154318">
                        <a:moveTo>
                          <a:pt x="69796" y="136286"/>
                        </a:moveTo>
                        <a:lnTo>
                          <a:pt x="17078" y="53902"/>
                        </a:lnTo>
                        <a:lnTo>
                          <a:pt x="69796" y="53902"/>
                        </a:lnTo>
                        <a:close/>
                        <a:moveTo>
                          <a:pt x="64306" y="154476"/>
                        </a:moveTo>
                        <a:lnTo>
                          <a:pt x="90566" y="154476"/>
                        </a:lnTo>
                        <a:lnTo>
                          <a:pt x="90566" y="53902"/>
                        </a:lnTo>
                        <a:lnTo>
                          <a:pt x="112592" y="53902"/>
                        </a:lnTo>
                        <a:lnTo>
                          <a:pt x="112592" y="36538"/>
                        </a:lnTo>
                        <a:lnTo>
                          <a:pt x="90566" y="36538"/>
                        </a:lnTo>
                        <a:lnTo>
                          <a:pt x="90566" y="158"/>
                        </a:lnTo>
                        <a:lnTo>
                          <a:pt x="69796" y="158"/>
                        </a:lnTo>
                        <a:lnTo>
                          <a:pt x="69796" y="36538"/>
                        </a:lnTo>
                        <a:lnTo>
                          <a:pt x="144" y="36538"/>
                        </a:lnTo>
                        <a:lnTo>
                          <a:pt x="144" y="56680"/>
                        </a:lnTo>
                        <a:close/>
                      </a:path>
                    </a:pathLst>
                  </a:custGeom>
                  <a:solidFill>
                    <a:srgbClr val="000000"/>
                  </a:solidFill>
                  <a:ln w="2115" cap="flat">
                    <a:noFill/>
                    <a:prstDash val="solid"/>
                    <a:round/>
                  </a:ln>
                </p:spPr>
                <p:txBody>
                  <a:bodyPr rtlCol="0" anchor="ctr"/>
                  <a:lstStyle/>
                  <a:p>
                    <a:endParaRPr lang="en-US" sz="1200"/>
                  </a:p>
                </p:txBody>
              </p:sp>
            </p:grpSp>
          </p:grpSp>
          <p:grpSp>
            <p:nvGrpSpPr>
              <p:cNvPr id="407" name="Graphic 6">
                <a:extLst>
                  <a:ext uri="{FF2B5EF4-FFF2-40B4-BE49-F238E27FC236}">
                    <a16:creationId xmlns:a16="http://schemas.microsoft.com/office/drawing/2014/main" id="{583000AB-3DDB-0FB8-D0E6-0A2027C59775}"/>
                  </a:ext>
                </a:extLst>
              </p:cNvPr>
              <p:cNvGrpSpPr/>
              <p:nvPr/>
            </p:nvGrpSpPr>
            <p:grpSpPr>
              <a:xfrm>
                <a:off x="1677110" y="5322312"/>
                <a:ext cx="1524359" cy="188747"/>
                <a:chOff x="1677110" y="5322312"/>
                <a:chExt cx="1524359" cy="188747"/>
              </a:xfrm>
              <a:solidFill>
                <a:srgbClr val="000000"/>
              </a:solidFill>
            </p:grpSpPr>
            <p:sp>
              <p:nvSpPr>
                <p:cNvPr id="408" name="Freeform: Shape 34">
                  <a:extLst>
                    <a:ext uri="{FF2B5EF4-FFF2-40B4-BE49-F238E27FC236}">
                      <a16:creationId xmlns:a16="http://schemas.microsoft.com/office/drawing/2014/main" id="{43C46C37-560B-630F-9E97-2CE89E506110}"/>
                    </a:ext>
                  </a:extLst>
                </p:cNvPr>
                <p:cNvSpPr/>
                <p:nvPr/>
              </p:nvSpPr>
              <p:spPr>
                <a:xfrm flipV="1">
                  <a:off x="1677110" y="5322312"/>
                  <a:ext cx="19016" cy="160833"/>
                </a:xfrm>
                <a:custGeom>
                  <a:avLst/>
                  <a:gdLst>
                    <a:gd name="connsiteX0" fmla="*/ 66 w 19016"/>
                    <a:gd name="connsiteY0" fmla="*/ 161004 h 160833"/>
                    <a:gd name="connsiteX1" fmla="*/ 19083 w 19016"/>
                    <a:gd name="connsiteY1" fmla="*/ 161004 h 160833"/>
                    <a:gd name="connsiteX2" fmla="*/ 19083 w 19016"/>
                    <a:gd name="connsiteY2" fmla="*/ 170 h 160833"/>
                    <a:gd name="connsiteX3" fmla="*/ 66 w 19016"/>
                    <a:gd name="connsiteY3" fmla="*/ 170 h 160833"/>
                  </a:gdLst>
                  <a:ahLst/>
                  <a:cxnLst>
                    <a:cxn ang="0">
                      <a:pos x="connsiteX0" y="connsiteY0"/>
                    </a:cxn>
                    <a:cxn ang="0">
                      <a:pos x="connsiteX1" y="connsiteY1"/>
                    </a:cxn>
                    <a:cxn ang="0">
                      <a:pos x="connsiteX2" y="connsiteY2"/>
                    </a:cxn>
                    <a:cxn ang="0">
                      <a:pos x="connsiteX3" y="connsiteY3"/>
                    </a:cxn>
                  </a:cxnLst>
                  <a:rect l="l" t="t" r="r" b="b"/>
                  <a:pathLst>
                    <a:path w="19016" h="160833">
                      <a:moveTo>
                        <a:pt x="66" y="161004"/>
                      </a:moveTo>
                      <a:lnTo>
                        <a:pt x="19083" y="161004"/>
                      </a:lnTo>
                      <a:lnTo>
                        <a:pt x="19083" y="170"/>
                      </a:lnTo>
                      <a:lnTo>
                        <a:pt x="66" y="170"/>
                      </a:lnTo>
                      <a:close/>
                    </a:path>
                  </a:pathLst>
                </a:custGeom>
                <a:solidFill>
                  <a:srgbClr val="000000"/>
                </a:solidFill>
                <a:ln w="2115" cap="flat">
                  <a:noFill/>
                  <a:prstDash val="solid"/>
                  <a:round/>
                </a:ln>
              </p:spPr>
              <p:txBody>
                <a:bodyPr rtlCol="0" anchor="ctr"/>
                <a:lstStyle/>
                <a:p>
                  <a:endParaRPr lang="en-US" sz="1200"/>
                </a:p>
              </p:txBody>
            </p:sp>
            <p:sp>
              <p:nvSpPr>
                <p:cNvPr id="409" name="Freeform: Shape 35">
                  <a:extLst>
                    <a:ext uri="{FF2B5EF4-FFF2-40B4-BE49-F238E27FC236}">
                      <a16:creationId xmlns:a16="http://schemas.microsoft.com/office/drawing/2014/main" id="{5119F484-078E-18FD-546C-8283D8DFB0B6}"/>
                    </a:ext>
                  </a:extLst>
                </p:cNvPr>
                <p:cNvSpPr/>
                <p:nvPr/>
              </p:nvSpPr>
              <p:spPr>
                <a:xfrm flipV="1">
                  <a:off x="1727650" y="5364613"/>
                  <a:ext cx="107288" cy="121542"/>
                </a:xfrm>
                <a:custGeom>
                  <a:avLst/>
                  <a:gdLst>
                    <a:gd name="connsiteX0" fmla="*/ 107342 w 107288"/>
                    <a:gd name="connsiteY0" fmla="*/ 65832 h 121542"/>
                    <a:gd name="connsiteX1" fmla="*/ 107342 w 107288"/>
                    <a:gd name="connsiteY1" fmla="*/ 56538 h 121542"/>
                    <a:gd name="connsiteX2" fmla="*/ 19897 w 107288"/>
                    <a:gd name="connsiteY2" fmla="*/ 56538 h 121542"/>
                    <a:gd name="connsiteX3" fmla="*/ 31737 w 107288"/>
                    <a:gd name="connsiteY3" fmla="*/ 26607 h 121542"/>
                    <a:gd name="connsiteX4" fmla="*/ 61238 w 107288"/>
                    <a:gd name="connsiteY4" fmla="*/ 16321 h 121542"/>
                    <a:gd name="connsiteX5" fmla="*/ 82471 w 107288"/>
                    <a:gd name="connsiteY5" fmla="*/ 19000 h 121542"/>
                    <a:gd name="connsiteX6" fmla="*/ 102910 w 107288"/>
                    <a:gd name="connsiteY6" fmla="*/ 27070 h 121542"/>
                    <a:gd name="connsiteX7" fmla="*/ 102910 w 107288"/>
                    <a:gd name="connsiteY7" fmla="*/ 9078 h 121542"/>
                    <a:gd name="connsiteX8" fmla="*/ 81909 w 107288"/>
                    <a:gd name="connsiteY8" fmla="*/ 2464 h 121542"/>
                    <a:gd name="connsiteX9" fmla="*/ 60114 w 107288"/>
                    <a:gd name="connsiteY9" fmla="*/ 182 h 121542"/>
                    <a:gd name="connsiteX10" fmla="*/ 16226 w 107288"/>
                    <a:gd name="connsiteY10" fmla="*/ 16288 h 121542"/>
                    <a:gd name="connsiteX11" fmla="*/ 53 w 107288"/>
                    <a:gd name="connsiteY11" fmla="*/ 59945 h 121542"/>
                    <a:gd name="connsiteX12" fmla="*/ 15399 w 107288"/>
                    <a:gd name="connsiteY12" fmla="*/ 105023 h 121542"/>
                    <a:gd name="connsiteX13" fmla="*/ 56806 w 107288"/>
                    <a:gd name="connsiteY13" fmla="*/ 121725 h 121542"/>
                    <a:gd name="connsiteX14" fmla="*/ 93749 w 107288"/>
                    <a:gd name="connsiteY14" fmla="*/ 106677 h 121542"/>
                    <a:gd name="connsiteX15" fmla="*/ 107342 w 107288"/>
                    <a:gd name="connsiteY15" fmla="*/ 65832 h 121542"/>
                    <a:gd name="connsiteX16" fmla="*/ 88325 w 107288"/>
                    <a:gd name="connsiteY16" fmla="*/ 71421 h 121542"/>
                    <a:gd name="connsiteX17" fmla="*/ 79594 w 107288"/>
                    <a:gd name="connsiteY17" fmla="*/ 96292 h 121542"/>
                    <a:gd name="connsiteX18" fmla="*/ 57005 w 107288"/>
                    <a:gd name="connsiteY18" fmla="*/ 105618 h 121542"/>
                    <a:gd name="connsiteX19" fmla="*/ 31539 w 107288"/>
                    <a:gd name="connsiteY19" fmla="*/ 96622 h 121542"/>
                    <a:gd name="connsiteX20" fmla="*/ 20525 w 107288"/>
                    <a:gd name="connsiteY20" fmla="*/ 71289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342" y="65832"/>
                      </a:moveTo>
                      <a:lnTo>
                        <a:pt x="107342" y="56538"/>
                      </a:lnTo>
                      <a:lnTo>
                        <a:pt x="19897" y="56538"/>
                      </a:lnTo>
                      <a:cubicBezTo>
                        <a:pt x="20735" y="43441"/>
                        <a:pt x="24682" y="33464"/>
                        <a:pt x="31737" y="26607"/>
                      </a:cubicBezTo>
                      <a:cubicBezTo>
                        <a:pt x="38793" y="19750"/>
                        <a:pt x="48626" y="16321"/>
                        <a:pt x="61238" y="16321"/>
                      </a:cubicBezTo>
                      <a:cubicBezTo>
                        <a:pt x="68536" y="16321"/>
                        <a:pt x="75614" y="17214"/>
                        <a:pt x="82471" y="19000"/>
                      </a:cubicBezTo>
                      <a:cubicBezTo>
                        <a:pt x="89328" y="20786"/>
                        <a:pt x="96141" y="23476"/>
                        <a:pt x="102910" y="27070"/>
                      </a:cubicBezTo>
                      <a:lnTo>
                        <a:pt x="102910" y="9078"/>
                      </a:lnTo>
                      <a:cubicBezTo>
                        <a:pt x="96075" y="6190"/>
                        <a:pt x="89075" y="3985"/>
                        <a:pt x="81909" y="2464"/>
                      </a:cubicBezTo>
                      <a:cubicBezTo>
                        <a:pt x="74743" y="943"/>
                        <a:pt x="67478" y="182"/>
                        <a:pt x="60114" y="182"/>
                      </a:cubicBezTo>
                      <a:cubicBezTo>
                        <a:pt x="41637" y="182"/>
                        <a:pt x="27008" y="5551"/>
                        <a:pt x="16226" y="16288"/>
                      </a:cubicBezTo>
                      <a:cubicBezTo>
                        <a:pt x="5444" y="27048"/>
                        <a:pt x="53" y="41600"/>
                        <a:pt x="53" y="59945"/>
                      </a:cubicBezTo>
                      <a:cubicBezTo>
                        <a:pt x="53" y="78884"/>
                        <a:pt x="5169" y="93911"/>
                        <a:pt x="15399" y="105023"/>
                      </a:cubicBezTo>
                      <a:cubicBezTo>
                        <a:pt x="25630" y="116158"/>
                        <a:pt x="39432" y="121725"/>
                        <a:pt x="56806" y="121725"/>
                      </a:cubicBezTo>
                      <a:cubicBezTo>
                        <a:pt x="72373" y="121725"/>
                        <a:pt x="84687" y="116709"/>
                        <a:pt x="93749" y="106677"/>
                      </a:cubicBezTo>
                      <a:cubicBezTo>
                        <a:pt x="102811" y="96667"/>
                        <a:pt x="107342" y="83052"/>
                        <a:pt x="107342" y="65832"/>
                      </a:cubicBezTo>
                      <a:close/>
                      <a:moveTo>
                        <a:pt x="88325" y="71421"/>
                      </a:moveTo>
                      <a:cubicBezTo>
                        <a:pt x="88193" y="81806"/>
                        <a:pt x="85282" y="90096"/>
                        <a:pt x="79594" y="96292"/>
                      </a:cubicBezTo>
                      <a:cubicBezTo>
                        <a:pt x="73905" y="102509"/>
                        <a:pt x="66376" y="105618"/>
                        <a:pt x="57005" y="105618"/>
                      </a:cubicBezTo>
                      <a:cubicBezTo>
                        <a:pt x="46399" y="105618"/>
                        <a:pt x="37911" y="102620"/>
                        <a:pt x="31539" y="96622"/>
                      </a:cubicBezTo>
                      <a:cubicBezTo>
                        <a:pt x="25167" y="90625"/>
                        <a:pt x="21496" y="82181"/>
                        <a:pt x="20525" y="71289"/>
                      </a:cubicBezTo>
                      <a:close/>
                    </a:path>
                  </a:pathLst>
                </a:custGeom>
                <a:solidFill>
                  <a:srgbClr val="000000"/>
                </a:solidFill>
                <a:ln w="2115" cap="flat">
                  <a:noFill/>
                  <a:prstDash val="solid"/>
                  <a:round/>
                </a:ln>
              </p:spPr>
              <p:txBody>
                <a:bodyPr rtlCol="0" anchor="ctr"/>
                <a:lstStyle/>
                <a:p>
                  <a:endParaRPr lang="en-US" sz="1200"/>
                </a:p>
              </p:txBody>
            </p:sp>
            <p:sp>
              <p:nvSpPr>
                <p:cNvPr id="410" name="Freeform: Shape 36">
                  <a:extLst>
                    <a:ext uri="{FF2B5EF4-FFF2-40B4-BE49-F238E27FC236}">
                      <a16:creationId xmlns:a16="http://schemas.microsoft.com/office/drawing/2014/main" id="{D4436AF8-48E6-F161-3507-211DF157B87B}"/>
                    </a:ext>
                  </a:extLst>
                </p:cNvPr>
                <p:cNvSpPr/>
                <p:nvPr/>
              </p:nvSpPr>
              <p:spPr>
                <a:xfrm flipV="1">
                  <a:off x="1858900" y="5364613"/>
                  <a:ext cx="97796" cy="121542"/>
                </a:xfrm>
                <a:custGeom>
                  <a:avLst/>
                  <a:gdLst>
                    <a:gd name="connsiteX0" fmla="*/ 59923 w 97796"/>
                    <a:gd name="connsiteY0" fmla="*/ 61367 h 121542"/>
                    <a:gd name="connsiteX1" fmla="*/ 27975 w 97796"/>
                    <a:gd name="connsiteY1" fmla="*/ 56108 h 121542"/>
                    <a:gd name="connsiteX2" fmla="*/ 19078 w 97796"/>
                    <a:gd name="connsiteY2" fmla="*/ 38116 h 121542"/>
                    <a:gd name="connsiteX3" fmla="*/ 25759 w 97796"/>
                    <a:gd name="connsiteY3" fmla="*/ 22043 h 121542"/>
                    <a:gd name="connsiteX4" fmla="*/ 43883 w 97796"/>
                    <a:gd name="connsiteY4" fmla="*/ 16123 h 121542"/>
                    <a:gd name="connsiteX5" fmla="*/ 69283 w 97796"/>
                    <a:gd name="connsiteY5" fmla="*/ 27335 h 121542"/>
                    <a:gd name="connsiteX6" fmla="*/ 78841 w 97796"/>
                    <a:gd name="connsiteY6" fmla="*/ 57133 h 121542"/>
                    <a:gd name="connsiteX7" fmla="*/ 78841 w 97796"/>
                    <a:gd name="connsiteY7" fmla="*/ 61367 h 121542"/>
                    <a:gd name="connsiteX8" fmla="*/ 97858 w 97796"/>
                    <a:gd name="connsiteY8" fmla="*/ 69238 h 121542"/>
                    <a:gd name="connsiteX9" fmla="*/ 97858 w 97796"/>
                    <a:gd name="connsiteY9" fmla="*/ 3191 h 121542"/>
                    <a:gd name="connsiteX10" fmla="*/ 78841 w 97796"/>
                    <a:gd name="connsiteY10" fmla="*/ 3191 h 121542"/>
                    <a:gd name="connsiteX11" fmla="*/ 78841 w 97796"/>
                    <a:gd name="connsiteY11" fmla="*/ 20753 h 121542"/>
                    <a:gd name="connsiteX12" fmla="*/ 62602 w 97796"/>
                    <a:gd name="connsiteY12" fmla="*/ 5209 h 121542"/>
                    <a:gd name="connsiteX13" fmla="*/ 38822 w 97796"/>
                    <a:gd name="connsiteY13" fmla="*/ 182 h 121542"/>
                    <a:gd name="connsiteX14" fmla="*/ 10545 w 97796"/>
                    <a:gd name="connsiteY14" fmla="*/ 10170 h 121542"/>
                    <a:gd name="connsiteX15" fmla="*/ 61 w 97796"/>
                    <a:gd name="connsiteY15" fmla="*/ 36893 h 121542"/>
                    <a:gd name="connsiteX16" fmla="*/ 13125 w 97796"/>
                    <a:gd name="connsiteY16" fmla="*/ 66328 h 121542"/>
                    <a:gd name="connsiteX17" fmla="*/ 52151 w 97796"/>
                    <a:gd name="connsiteY17" fmla="*/ 76250 h 121542"/>
                    <a:gd name="connsiteX18" fmla="*/ 78841 w 97796"/>
                    <a:gd name="connsiteY18" fmla="*/ 76250 h 121542"/>
                    <a:gd name="connsiteX19" fmla="*/ 78841 w 97796"/>
                    <a:gd name="connsiteY19" fmla="*/ 78135 h 121542"/>
                    <a:gd name="connsiteX20" fmla="*/ 70209 w 97796"/>
                    <a:gd name="connsiteY20" fmla="*/ 98441 h 121542"/>
                    <a:gd name="connsiteX21" fmla="*/ 45966 w 97796"/>
                    <a:gd name="connsiteY21" fmla="*/ 105618 h 121542"/>
                    <a:gd name="connsiteX22" fmla="*/ 26619 w 97796"/>
                    <a:gd name="connsiteY22" fmla="*/ 103237 h 121542"/>
                    <a:gd name="connsiteX23" fmla="*/ 8561 w 97796"/>
                    <a:gd name="connsiteY23" fmla="*/ 96093 h 121542"/>
                    <a:gd name="connsiteX24" fmla="*/ 8561 w 97796"/>
                    <a:gd name="connsiteY24" fmla="*/ 113688 h 121542"/>
                    <a:gd name="connsiteX25" fmla="*/ 28801 w 97796"/>
                    <a:gd name="connsiteY25" fmla="*/ 119707 h 121542"/>
                    <a:gd name="connsiteX26" fmla="*/ 47918 w 97796"/>
                    <a:gd name="connsiteY26" fmla="*/ 121725 h 121542"/>
                    <a:gd name="connsiteX27" fmla="*/ 85455 w 97796"/>
                    <a:gd name="connsiteY27" fmla="*/ 108694 h 121542"/>
                    <a:gd name="connsiteX28" fmla="*/ 97858 w 97796"/>
                    <a:gd name="connsiteY28" fmla="*/ 69238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796" h="121542">
                      <a:moveTo>
                        <a:pt x="59923" y="61367"/>
                      </a:moveTo>
                      <a:cubicBezTo>
                        <a:pt x="44555" y="61367"/>
                        <a:pt x="33906" y="59614"/>
                        <a:pt x="27975" y="56108"/>
                      </a:cubicBezTo>
                      <a:cubicBezTo>
                        <a:pt x="22043" y="52602"/>
                        <a:pt x="19078" y="46605"/>
                        <a:pt x="19078" y="38116"/>
                      </a:cubicBezTo>
                      <a:cubicBezTo>
                        <a:pt x="19078" y="31370"/>
                        <a:pt x="21305" y="26012"/>
                        <a:pt x="25759" y="22043"/>
                      </a:cubicBezTo>
                      <a:cubicBezTo>
                        <a:pt x="30213" y="18096"/>
                        <a:pt x="36254" y="16123"/>
                        <a:pt x="43883" y="16123"/>
                      </a:cubicBezTo>
                      <a:cubicBezTo>
                        <a:pt x="54444" y="16123"/>
                        <a:pt x="62911" y="19860"/>
                        <a:pt x="69283" y="27335"/>
                      </a:cubicBezTo>
                      <a:cubicBezTo>
                        <a:pt x="75655" y="34809"/>
                        <a:pt x="78841" y="44742"/>
                        <a:pt x="78841" y="57133"/>
                      </a:cubicBezTo>
                      <a:lnTo>
                        <a:pt x="78841" y="61367"/>
                      </a:lnTo>
                      <a:close/>
                      <a:moveTo>
                        <a:pt x="97858" y="69238"/>
                      </a:moveTo>
                      <a:lnTo>
                        <a:pt x="97858" y="3191"/>
                      </a:lnTo>
                      <a:lnTo>
                        <a:pt x="78841" y="3191"/>
                      </a:lnTo>
                      <a:lnTo>
                        <a:pt x="78841" y="20753"/>
                      </a:lnTo>
                      <a:cubicBezTo>
                        <a:pt x="74497" y="13742"/>
                        <a:pt x="69084" y="8560"/>
                        <a:pt x="62602" y="5209"/>
                      </a:cubicBezTo>
                      <a:cubicBezTo>
                        <a:pt x="56120" y="1858"/>
                        <a:pt x="48193" y="182"/>
                        <a:pt x="38822" y="182"/>
                      </a:cubicBezTo>
                      <a:cubicBezTo>
                        <a:pt x="26982" y="182"/>
                        <a:pt x="17557" y="3511"/>
                        <a:pt x="10545" y="10170"/>
                      </a:cubicBezTo>
                      <a:cubicBezTo>
                        <a:pt x="3556" y="16829"/>
                        <a:pt x="61" y="25736"/>
                        <a:pt x="61" y="36893"/>
                      </a:cubicBezTo>
                      <a:cubicBezTo>
                        <a:pt x="61" y="49901"/>
                        <a:pt x="4416" y="59713"/>
                        <a:pt x="13125" y="66328"/>
                      </a:cubicBezTo>
                      <a:cubicBezTo>
                        <a:pt x="21856" y="72942"/>
                        <a:pt x="34865" y="76250"/>
                        <a:pt x="52151" y="76250"/>
                      </a:cubicBezTo>
                      <a:lnTo>
                        <a:pt x="78841" y="76250"/>
                      </a:lnTo>
                      <a:lnTo>
                        <a:pt x="78841" y="78135"/>
                      </a:lnTo>
                      <a:cubicBezTo>
                        <a:pt x="78841" y="86888"/>
                        <a:pt x="75963" y="93657"/>
                        <a:pt x="70209" y="98441"/>
                      </a:cubicBezTo>
                      <a:cubicBezTo>
                        <a:pt x="64454" y="103226"/>
                        <a:pt x="56373" y="105618"/>
                        <a:pt x="45966" y="105618"/>
                      </a:cubicBezTo>
                      <a:cubicBezTo>
                        <a:pt x="39352" y="105618"/>
                        <a:pt x="32902" y="104825"/>
                        <a:pt x="26619" y="103237"/>
                      </a:cubicBezTo>
                      <a:cubicBezTo>
                        <a:pt x="20357" y="101650"/>
                        <a:pt x="14338" y="99268"/>
                        <a:pt x="8561" y="96093"/>
                      </a:cubicBezTo>
                      <a:lnTo>
                        <a:pt x="8561" y="113688"/>
                      </a:lnTo>
                      <a:cubicBezTo>
                        <a:pt x="15506" y="116378"/>
                        <a:pt x="22253" y="118384"/>
                        <a:pt x="28801" y="119707"/>
                      </a:cubicBezTo>
                      <a:cubicBezTo>
                        <a:pt x="35350" y="121052"/>
                        <a:pt x="41722" y="121725"/>
                        <a:pt x="47918" y="121725"/>
                      </a:cubicBezTo>
                      <a:cubicBezTo>
                        <a:pt x="64674" y="121725"/>
                        <a:pt x="77187" y="117381"/>
                        <a:pt x="85455" y="108694"/>
                      </a:cubicBezTo>
                      <a:cubicBezTo>
                        <a:pt x="93724" y="100029"/>
                        <a:pt x="97858" y="86877"/>
                        <a:pt x="97858" y="69238"/>
                      </a:cubicBezTo>
                      <a:close/>
                    </a:path>
                  </a:pathLst>
                </a:custGeom>
                <a:solidFill>
                  <a:srgbClr val="000000"/>
                </a:solidFill>
                <a:ln w="2115" cap="flat">
                  <a:noFill/>
                  <a:prstDash val="solid"/>
                  <a:round/>
                </a:ln>
              </p:spPr>
              <p:txBody>
                <a:bodyPr rtlCol="0" anchor="ctr"/>
                <a:lstStyle/>
                <a:p>
                  <a:endParaRPr lang="en-US" sz="1200"/>
                </a:p>
              </p:txBody>
            </p:sp>
            <p:sp>
              <p:nvSpPr>
                <p:cNvPr id="411" name="Freeform: Shape 37">
                  <a:extLst>
                    <a:ext uri="{FF2B5EF4-FFF2-40B4-BE49-F238E27FC236}">
                      <a16:creationId xmlns:a16="http://schemas.microsoft.com/office/drawing/2014/main" id="{87D48098-04E1-2C8E-78B2-52F37FE56CBD}"/>
                    </a:ext>
                  </a:extLst>
                </p:cNvPr>
                <p:cNvSpPr/>
                <p:nvPr/>
              </p:nvSpPr>
              <p:spPr>
                <a:xfrm flipV="1">
                  <a:off x="1987582" y="5322312"/>
                  <a:ext cx="103452" cy="163843"/>
                </a:xfrm>
                <a:custGeom>
                  <a:avLst/>
                  <a:gdLst>
                    <a:gd name="connsiteX0" fmla="*/ 84502 w 103452"/>
                    <a:gd name="connsiteY0" fmla="*/ 101374 h 163843"/>
                    <a:gd name="connsiteX1" fmla="*/ 84502 w 103452"/>
                    <a:gd name="connsiteY1" fmla="*/ 164014 h 163843"/>
                    <a:gd name="connsiteX2" fmla="*/ 103518 w 103452"/>
                    <a:gd name="connsiteY2" fmla="*/ 164014 h 163843"/>
                    <a:gd name="connsiteX3" fmla="*/ 103518 w 103452"/>
                    <a:gd name="connsiteY3" fmla="*/ 3181 h 163843"/>
                    <a:gd name="connsiteX4" fmla="*/ 84502 w 103452"/>
                    <a:gd name="connsiteY4" fmla="*/ 3181 h 163843"/>
                    <a:gd name="connsiteX5" fmla="*/ 84502 w 103452"/>
                    <a:gd name="connsiteY5" fmla="*/ 20544 h 163843"/>
                    <a:gd name="connsiteX6" fmla="*/ 69354 w 103452"/>
                    <a:gd name="connsiteY6" fmla="*/ 5198 h 163843"/>
                    <a:gd name="connsiteX7" fmla="*/ 47394 w 103452"/>
                    <a:gd name="connsiteY7" fmla="*/ 171 h 163843"/>
                    <a:gd name="connsiteX8" fmla="*/ 13229 w 103452"/>
                    <a:gd name="connsiteY8" fmla="*/ 16906 h 163843"/>
                    <a:gd name="connsiteX9" fmla="*/ 66 w 103452"/>
                    <a:gd name="connsiteY9" fmla="*/ 60959 h 163843"/>
                    <a:gd name="connsiteX10" fmla="*/ 13229 w 103452"/>
                    <a:gd name="connsiteY10" fmla="*/ 104979 h 163843"/>
                    <a:gd name="connsiteX11" fmla="*/ 47394 w 103452"/>
                    <a:gd name="connsiteY11" fmla="*/ 121714 h 163843"/>
                    <a:gd name="connsiteX12" fmla="*/ 69354 w 103452"/>
                    <a:gd name="connsiteY12" fmla="*/ 116687 h 163843"/>
                    <a:gd name="connsiteX13" fmla="*/ 84502 w 103452"/>
                    <a:gd name="connsiteY13" fmla="*/ 101374 h 163843"/>
                    <a:gd name="connsiteX14" fmla="*/ 19712 w 103452"/>
                    <a:gd name="connsiteY14" fmla="*/ 60959 h 163843"/>
                    <a:gd name="connsiteX15" fmla="*/ 28344 w 103452"/>
                    <a:gd name="connsiteY15" fmla="*/ 28051 h 163843"/>
                    <a:gd name="connsiteX16" fmla="*/ 52057 w 103452"/>
                    <a:gd name="connsiteY16" fmla="*/ 16112 h 163843"/>
                    <a:gd name="connsiteX17" fmla="*/ 75803 w 103452"/>
                    <a:gd name="connsiteY17" fmla="*/ 28051 h 163843"/>
                    <a:gd name="connsiteX18" fmla="*/ 84502 w 103452"/>
                    <a:gd name="connsiteY18" fmla="*/ 60959 h 163843"/>
                    <a:gd name="connsiteX19" fmla="*/ 75803 w 103452"/>
                    <a:gd name="connsiteY19" fmla="*/ 93866 h 163843"/>
                    <a:gd name="connsiteX20" fmla="*/ 52057 w 103452"/>
                    <a:gd name="connsiteY20" fmla="*/ 105806 h 163843"/>
                    <a:gd name="connsiteX21" fmla="*/ 28344 w 103452"/>
                    <a:gd name="connsiteY21" fmla="*/ 93866 h 163843"/>
                    <a:gd name="connsiteX22" fmla="*/ 19712 w 103452"/>
                    <a:gd name="connsiteY22" fmla="*/ 60959 h 1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452" h="163843">
                      <a:moveTo>
                        <a:pt x="84502" y="101374"/>
                      </a:moveTo>
                      <a:lnTo>
                        <a:pt x="84502" y="164014"/>
                      </a:lnTo>
                      <a:lnTo>
                        <a:pt x="103518" y="164014"/>
                      </a:lnTo>
                      <a:lnTo>
                        <a:pt x="103518" y="3181"/>
                      </a:lnTo>
                      <a:lnTo>
                        <a:pt x="84502" y="3181"/>
                      </a:lnTo>
                      <a:lnTo>
                        <a:pt x="84502" y="20544"/>
                      </a:lnTo>
                      <a:cubicBezTo>
                        <a:pt x="80511" y="13665"/>
                        <a:pt x="75462" y="8549"/>
                        <a:pt x="69354" y="5198"/>
                      </a:cubicBezTo>
                      <a:cubicBezTo>
                        <a:pt x="63269" y="1847"/>
                        <a:pt x="55949" y="171"/>
                        <a:pt x="47394" y="171"/>
                      </a:cubicBezTo>
                      <a:cubicBezTo>
                        <a:pt x="33415" y="171"/>
                        <a:pt x="22027" y="5749"/>
                        <a:pt x="13229" y="16906"/>
                      </a:cubicBezTo>
                      <a:cubicBezTo>
                        <a:pt x="4454" y="28084"/>
                        <a:pt x="66" y="42769"/>
                        <a:pt x="66" y="60959"/>
                      </a:cubicBezTo>
                      <a:cubicBezTo>
                        <a:pt x="66" y="79149"/>
                        <a:pt x="4454" y="93822"/>
                        <a:pt x="13229" y="104979"/>
                      </a:cubicBezTo>
                      <a:cubicBezTo>
                        <a:pt x="22027" y="116136"/>
                        <a:pt x="33415" y="121714"/>
                        <a:pt x="47394" y="121714"/>
                      </a:cubicBezTo>
                      <a:cubicBezTo>
                        <a:pt x="55949" y="121714"/>
                        <a:pt x="63269" y="120038"/>
                        <a:pt x="69354" y="116687"/>
                      </a:cubicBezTo>
                      <a:cubicBezTo>
                        <a:pt x="75462" y="113357"/>
                        <a:pt x="80511" y="108253"/>
                        <a:pt x="84502" y="101374"/>
                      </a:cubicBezTo>
                      <a:close/>
                      <a:moveTo>
                        <a:pt x="19712" y="60959"/>
                      </a:moveTo>
                      <a:cubicBezTo>
                        <a:pt x="19712" y="46980"/>
                        <a:pt x="22589" y="36011"/>
                        <a:pt x="28344" y="28051"/>
                      </a:cubicBezTo>
                      <a:cubicBezTo>
                        <a:pt x="34098" y="20092"/>
                        <a:pt x="42003" y="16112"/>
                        <a:pt x="52057" y="16112"/>
                      </a:cubicBezTo>
                      <a:cubicBezTo>
                        <a:pt x="62111" y="16112"/>
                        <a:pt x="70027" y="20092"/>
                        <a:pt x="75803" y="28051"/>
                      </a:cubicBezTo>
                      <a:cubicBezTo>
                        <a:pt x="81602" y="36011"/>
                        <a:pt x="84502" y="46980"/>
                        <a:pt x="84502" y="60959"/>
                      </a:cubicBezTo>
                      <a:cubicBezTo>
                        <a:pt x="84502" y="74938"/>
                        <a:pt x="81602" y="85907"/>
                        <a:pt x="75803" y="93866"/>
                      </a:cubicBezTo>
                      <a:cubicBezTo>
                        <a:pt x="70027" y="101826"/>
                        <a:pt x="62111" y="105806"/>
                        <a:pt x="52057" y="105806"/>
                      </a:cubicBezTo>
                      <a:cubicBezTo>
                        <a:pt x="42003" y="105806"/>
                        <a:pt x="34098" y="101826"/>
                        <a:pt x="28344" y="93866"/>
                      </a:cubicBezTo>
                      <a:cubicBezTo>
                        <a:pt x="22589" y="85907"/>
                        <a:pt x="19712" y="74938"/>
                        <a:pt x="19712" y="60959"/>
                      </a:cubicBezTo>
                      <a:close/>
                    </a:path>
                  </a:pathLst>
                </a:custGeom>
                <a:solidFill>
                  <a:srgbClr val="000000"/>
                </a:solidFill>
                <a:ln w="2115" cap="flat">
                  <a:noFill/>
                  <a:prstDash val="solid"/>
                  <a:round/>
                </a:ln>
              </p:spPr>
              <p:txBody>
                <a:bodyPr rtlCol="0" anchor="ctr"/>
                <a:lstStyle/>
                <a:p>
                  <a:endParaRPr lang="en-US" sz="1200"/>
                </a:p>
              </p:txBody>
            </p:sp>
            <p:sp>
              <p:nvSpPr>
                <p:cNvPr id="412" name="Freeform: Shape 38">
                  <a:extLst>
                    <a:ext uri="{FF2B5EF4-FFF2-40B4-BE49-F238E27FC236}">
                      <a16:creationId xmlns:a16="http://schemas.microsoft.com/office/drawing/2014/main" id="{1E3D64E4-ED7A-0A29-E378-B2AA7A96D5D2}"/>
                    </a:ext>
                  </a:extLst>
                </p:cNvPr>
                <p:cNvSpPr/>
                <p:nvPr/>
              </p:nvSpPr>
              <p:spPr>
                <a:xfrm flipV="1">
                  <a:off x="2110266" y="5483146"/>
                  <a:ext cx="21166" cy="21166"/>
                </a:xfrm>
                <a:custGeom>
                  <a:avLst/>
                  <a:gdLst/>
                  <a:ahLst/>
                  <a:cxnLst/>
                  <a:rect l="l" t="t" r="r" b="b"/>
                  <a:pathLst>
                    <a:path w="21166" h="21166"/>
                  </a:pathLst>
                </a:custGeom>
                <a:solidFill>
                  <a:srgbClr val="000000"/>
                </a:solidFill>
                <a:ln w="2115" cap="flat">
                  <a:noFill/>
                  <a:prstDash val="solid"/>
                  <a:round/>
                </a:ln>
              </p:spPr>
              <p:txBody>
                <a:bodyPr rtlCol="0" anchor="ctr"/>
                <a:lstStyle/>
                <a:p>
                  <a:endParaRPr lang="en-US" sz="1200"/>
                </a:p>
              </p:txBody>
            </p:sp>
            <p:sp>
              <p:nvSpPr>
                <p:cNvPr id="413" name="Freeform: Shape 39">
                  <a:extLst>
                    <a:ext uri="{FF2B5EF4-FFF2-40B4-BE49-F238E27FC236}">
                      <a16:creationId xmlns:a16="http://schemas.microsoft.com/office/drawing/2014/main" id="{EB285AA5-3358-6F0E-3509-C275B339DC60}"/>
                    </a:ext>
                  </a:extLst>
                </p:cNvPr>
                <p:cNvSpPr/>
                <p:nvPr/>
              </p:nvSpPr>
              <p:spPr>
                <a:xfrm flipV="1">
                  <a:off x="2183237" y="5334516"/>
                  <a:ext cx="72231" cy="148629"/>
                </a:xfrm>
                <a:custGeom>
                  <a:avLst/>
                  <a:gdLst>
                    <a:gd name="connsiteX0" fmla="*/ 33158 w 72231"/>
                    <a:gd name="connsiteY0" fmla="*/ 148803 h 148629"/>
                    <a:gd name="connsiteX1" fmla="*/ 33158 w 72231"/>
                    <a:gd name="connsiteY1" fmla="*/ 115928 h 148629"/>
                    <a:gd name="connsiteX2" fmla="*/ 72316 w 72231"/>
                    <a:gd name="connsiteY2" fmla="*/ 115928 h 148629"/>
                    <a:gd name="connsiteX3" fmla="*/ 72316 w 72231"/>
                    <a:gd name="connsiteY3" fmla="*/ 101145 h 148629"/>
                    <a:gd name="connsiteX4" fmla="*/ 33158 w 72231"/>
                    <a:gd name="connsiteY4" fmla="*/ 101145 h 148629"/>
                    <a:gd name="connsiteX5" fmla="*/ 33158 w 72231"/>
                    <a:gd name="connsiteY5" fmla="*/ 38306 h 148629"/>
                    <a:gd name="connsiteX6" fmla="*/ 37028 w 72231"/>
                    <a:gd name="connsiteY6" fmla="*/ 20116 h 148629"/>
                    <a:gd name="connsiteX7" fmla="*/ 52803 w 72231"/>
                    <a:gd name="connsiteY7" fmla="*/ 16081 h 148629"/>
                    <a:gd name="connsiteX8" fmla="*/ 72316 w 72231"/>
                    <a:gd name="connsiteY8" fmla="*/ 16081 h 148629"/>
                    <a:gd name="connsiteX9" fmla="*/ 72316 w 72231"/>
                    <a:gd name="connsiteY9" fmla="*/ 173 h 148629"/>
                    <a:gd name="connsiteX10" fmla="*/ 52803 w 72231"/>
                    <a:gd name="connsiteY10" fmla="*/ 173 h 148629"/>
                    <a:gd name="connsiteX11" fmla="*/ 22409 w 72231"/>
                    <a:gd name="connsiteY11" fmla="*/ 8375 h 148629"/>
                    <a:gd name="connsiteX12" fmla="*/ 14042 w 72231"/>
                    <a:gd name="connsiteY12" fmla="*/ 38306 h 148629"/>
                    <a:gd name="connsiteX13" fmla="*/ 14042 w 72231"/>
                    <a:gd name="connsiteY13" fmla="*/ 101145 h 148629"/>
                    <a:gd name="connsiteX14" fmla="*/ 85 w 72231"/>
                    <a:gd name="connsiteY14" fmla="*/ 101145 h 148629"/>
                    <a:gd name="connsiteX15" fmla="*/ 85 w 72231"/>
                    <a:gd name="connsiteY15" fmla="*/ 115928 h 148629"/>
                    <a:gd name="connsiteX16" fmla="*/ 14042 w 72231"/>
                    <a:gd name="connsiteY16" fmla="*/ 115928 h 148629"/>
                    <a:gd name="connsiteX17" fmla="*/ 14042 w 72231"/>
                    <a:gd name="connsiteY17" fmla="*/ 148803 h 1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 h="148629">
                      <a:moveTo>
                        <a:pt x="33158" y="148803"/>
                      </a:moveTo>
                      <a:lnTo>
                        <a:pt x="33158" y="115928"/>
                      </a:lnTo>
                      <a:lnTo>
                        <a:pt x="72316" y="115928"/>
                      </a:lnTo>
                      <a:lnTo>
                        <a:pt x="72316" y="101145"/>
                      </a:lnTo>
                      <a:lnTo>
                        <a:pt x="33158" y="101145"/>
                      </a:lnTo>
                      <a:lnTo>
                        <a:pt x="33158" y="38306"/>
                      </a:lnTo>
                      <a:cubicBezTo>
                        <a:pt x="33158" y="28870"/>
                        <a:pt x="34448" y="22806"/>
                        <a:pt x="37028" y="20116"/>
                      </a:cubicBezTo>
                      <a:cubicBezTo>
                        <a:pt x="39607" y="17426"/>
                        <a:pt x="44866" y="16081"/>
                        <a:pt x="52803" y="16081"/>
                      </a:cubicBezTo>
                      <a:lnTo>
                        <a:pt x="72316" y="16081"/>
                      </a:lnTo>
                      <a:lnTo>
                        <a:pt x="72316" y="173"/>
                      </a:lnTo>
                      <a:lnTo>
                        <a:pt x="52803" y="173"/>
                      </a:lnTo>
                      <a:cubicBezTo>
                        <a:pt x="38119" y="173"/>
                        <a:pt x="27988" y="2907"/>
                        <a:pt x="22409" y="8375"/>
                      </a:cubicBezTo>
                      <a:cubicBezTo>
                        <a:pt x="16831" y="13865"/>
                        <a:pt x="14042" y="23842"/>
                        <a:pt x="14042" y="38306"/>
                      </a:cubicBezTo>
                      <a:lnTo>
                        <a:pt x="14042" y="101145"/>
                      </a:lnTo>
                      <a:lnTo>
                        <a:pt x="85" y="101145"/>
                      </a:lnTo>
                      <a:lnTo>
                        <a:pt x="85" y="115928"/>
                      </a:lnTo>
                      <a:lnTo>
                        <a:pt x="14042" y="115928"/>
                      </a:lnTo>
                      <a:lnTo>
                        <a:pt x="14042" y="148803"/>
                      </a:lnTo>
                      <a:close/>
                    </a:path>
                  </a:pathLst>
                </a:custGeom>
                <a:solidFill>
                  <a:srgbClr val="000000"/>
                </a:solidFill>
                <a:ln w="2115" cap="flat">
                  <a:noFill/>
                  <a:prstDash val="solid"/>
                  <a:round/>
                </a:ln>
              </p:spPr>
              <p:txBody>
                <a:bodyPr rtlCol="0" anchor="ctr"/>
                <a:lstStyle/>
                <a:p>
                  <a:endParaRPr lang="en-US" sz="1200"/>
                </a:p>
              </p:txBody>
            </p:sp>
            <p:sp>
              <p:nvSpPr>
                <p:cNvPr id="414" name="Freeform: Shape 40">
                  <a:extLst>
                    <a:ext uri="{FF2B5EF4-FFF2-40B4-BE49-F238E27FC236}">
                      <a16:creationId xmlns:a16="http://schemas.microsoft.com/office/drawing/2014/main" id="{BF0B649F-EF99-39C5-0077-5C7779DA4B31}"/>
                    </a:ext>
                  </a:extLst>
                </p:cNvPr>
                <p:cNvSpPr/>
                <p:nvPr/>
              </p:nvSpPr>
              <p:spPr>
                <a:xfrm flipV="1">
                  <a:off x="2280484" y="5322312"/>
                  <a:ext cx="19016" cy="160833"/>
                </a:xfrm>
                <a:custGeom>
                  <a:avLst/>
                  <a:gdLst>
                    <a:gd name="connsiteX0" fmla="*/ 94 w 19016"/>
                    <a:gd name="connsiteY0" fmla="*/ 115925 h 160833"/>
                    <a:gd name="connsiteX1" fmla="*/ 19111 w 19016"/>
                    <a:gd name="connsiteY1" fmla="*/ 115925 h 160833"/>
                    <a:gd name="connsiteX2" fmla="*/ 19111 w 19016"/>
                    <a:gd name="connsiteY2" fmla="*/ 170 h 160833"/>
                    <a:gd name="connsiteX3" fmla="*/ 94 w 19016"/>
                    <a:gd name="connsiteY3" fmla="*/ 170 h 160833"/>
                    <a:gd name="connsiteX4" fmla="*/ 94 w 19016"/>
                    <a:gd name="connsiteY4" fmla="*/ 161004 h 160833"/>
                    <a:gd name="connsiteX5" fmla="*/ 19111 w 19016"/>
                    <a:gd name="connsiteY5" fmla="*/ 161004 h 160833"/>
                    <a:gd name="connsiteX6" fmla="*/ 19111 w 19016"/>
                    <a:gd name="connsiteY6" fmla="*/ 136894 h 160833"/>
                    <a:gd name="connsiteX7" fmla="*/ 94 w 19016"/>
                    <a:gd name="connsiteY7" fmla="*/ 136894 h 1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6" h="160833">
                      <a:moveTo>
                        <a:pt x="94" y="115925"/>
                      </a:moveTo>
                      <a:lnTo>
                        <a:pt x="19111" y="115925"/>
                      </a:lnTo>
                      <a:lnTo>
                        <a:pt x="19111" y="170"/>
                      </a:lnTo>
                      <a:lnTo>
                        <a:pt x="94" y="170"/>
                      </a:lnTo>
                      <a:close/>
                      <a:moveTo>
                        <a:pt x="94" y="161004"/>
                      </a:moveTo>
                      <a:lnTo>
                        <a:pt x="19111" y="161004"/>
                      </a:lnTo>
                      <a:lnTo>
                        <a:pt x="19111" y="136894"/>
                      </a:lnTo>
                      <a:lnTo>
                        <a:pt x="94" y="136894"/>
                      </a:lnTo>
                      <a:close/>
                    </a:path>
                  </a:pathLst>
                </a:custGeom>
                <a:solidFill>
                  <a:srgbClr val="000000"/>
                </a:solidFill>
                <a:ln w="2115" cap="flat">
                  <a:noFill/>
                  <a:prstDash val="solid"/>
                  <a:round/>
                </a:ln>
              </p:spPr>
              <p:txBody>
                <a:bodyPr rtlCol="0" anchor="ctr"/>
                <a:lstStyle/>
                <a:p>
                  <a:endParaRPr lang="en-US" sz="1200"/>
                </a:p>
              </p:txBody>
            </p:sp>
            <p:sp>
              <p:nvSpPr>
                <p:cNvPr id="415" name="Freeform: Shape 41">
                  <a:extLst>
                    <a:ext uri="{FF2B5EF4-FFF2-40B4-BE49-F238E27FC236}">
                      <a16:creationId xmlns:a16="http://schemas.microsoft.com/office/drawing/2014/main" id="{31C02BF0-A4D5-476A-1286-AC3C3CEF1A64}"/>
                    </a:ext>
                  </a:extLst>
                </p:cNvPr>
                <p:cNvSpPr/>
                <p:nvPr/>
              </p:nvSpPr>
              <p:spPr>
                <a:xfrm flipV="1">
                  <a:off x="2338564" y="5364613"/>
                  <a:ext cx="169002" cy="118533"/>
                </a:xfrm>
                <a:custGeom>
                  <a:avLst/>
                  <a:gdLst>
                    <a:gd name="connsiteX0" fmla="*/ 90917 w 169002"/>
                    <a:gd name="connsiteY0" fmla="*/ 93711 h 118533"/>
                    <a:gd name="connsiteX1" fmla="*/ 107982 w 169002"/>
                    <a:gd name="connsiteY1" fmla="*/ 112629 h 118533"/>
                    <a:gd name="connsiteX2" fmla="*/ 131332 w 169002"/>
                    <a:gd name="connsiteY2" fmla="*/ 118714 h 118533"/>
                    <a:gd name="connsiteX3" fmla="*/ 159245 w 169002"/>
                    <a:gd name="connsiteY3" fmla="*/ 106047 h 118533"/>
                    <a:gd name="connsiteX4" fmla="*/ 169068 w 169002"/>
                    <a:gd name="connsiteY4" fmla="*/ 70064 h 118533"/>
                    <a:gd name="connsiteX5" fmla="*/ 169068 w 169002"/>
                    <a:gd name="connsiteY5" fmla="*/ 181 h 118533"/>
                    <a:gd name="connsiteX6" fmla="*/ 149952 w 169002"/>
                    <a:gd name="connsiteY6" fmla="*/ 181 h 118533"/>
                    <a:gd name="connsiteX7" fmla="*/ 149952 w 169002"/>
                    <a:gd name="connsiteY7" fmla="*/ 69436 h 118533"/>
                    <a:gd name="connsiteX8" fmla="*/ 144032 w 169002"/>
                    <a:gd name="connsiteY8" fmla="*/ 94108 h 118533"/>
                    <a:gd name="connsiteX9" fmla="*/ 126073 w 169002"/>
                    <a:gd name="connsiteY9" fmla="*/ 102178 h 118533"/>
                    <a:gd name="connsiteX10" fmla="*/ 102691 w 169002"/>
                    <a:gd name="connsiteY10" fmla="*/ 92355 h 118533"/>
                    <a:gd name="connsiteX11" fmla="*/ 94125 w 169002"/>
                    <a:gd name="connsiteY11" fmla="*/ 65599 h 118533"/>
                    <a:gd name="connsiteX12" fmla="*/ 94125 w 169002"/>
                    <a:gd name="connsiteY12" fmla="*/ 181 h 118533"/>
                    <a:gd name="connsiteX13" fmla="*/ 75009 w 169002"/>
                    <a:gd name="connsiteY13" fmla="*/ 181 h 118533"/>
                    <a:gd name="connsiteX14" fmla="*/ 75009 w 169002"/>
                    <a:gd name="connsiteY14" fmla="*/ 69436 h 118533"/>
                    <a:gd name="connsiteX15" fmla="*/ 69122 w 169002"/>
                    <a:gd name="connsiteY15" fmla="*/ 94174 h 118533"/>
                    <a:gd name="connsiteX16" fmla="*/ 50932 w 169002"/>
                    <a:gd name="connsiteY16" fmla="*/ 102178 h 118533"/>
                    <a:gd name="connsiteX17" fmla="*/ 27748 w 169002"/>
                    <a:gd name="connsiteY17" fmla="*/ 92322 h 118533"/>
                    <a:gd name="connsiteX18" fmla="*/ 19182 w 169002"/>
                    <a:gd name="connsiteY18" fmla="*/ 65599 h 118533"/>
                    <a:gd name="connsiteX19" fmla="*/ 19182 w 169002"/>
                    <a:gd name="connsiteY19" fmla="*/ 181 h 118533"/>
                    <a:gd name="connsiteX20" fmla="*/ 65 w 169002"/>
                    <a:gd name="connsiteY20" fmla="*/ 181 h 118533"/>
                    <a:gd name="connsiteX21" fmla="*/ 65 w 169002"/>
                    <a:gd name="connsiteY21" fmla="*/ 115936 h 118533"/>
                    <a:gd name="connsiteX22" fmla="*/ 19182 w 169002"/>
                    <a:gd name="connsiteY22" fmla="*/ 115936 h 118533"/>
                    <a:gd name="connsiteX23" fmla="*/ 19182 w 169002"/>
                    <a:gd name="connsiteY23" fmla="*/ 97945 h 118533"/>
                    <a:gd name="connsiteX24" fmla="*/ 34792 w 169002"/>
                    <a:gd name="connsiteY24" fmla="*/ 113654 h 118533"/>
                    <a:gd name="connsiteX25" fmla="*/ 56389 w 169002"/>
                    <a:gd name="connsiteY25" fmla="*/ 118714 h 118533"/>
                    <a:gd name="connsiteX26" fmla="*/ 77853 w 169002"/>
                    <a:gd name="connsiteY26" fmla="*/ 112298 h 118533"/>
                    <a:gd name="connsiteX27" fmla="*/ 90917 w 169002"/>
                    <a:gd name="connsiteY27" fmla="*/ 93711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9002" h="118533">
                      <a:moveTo>
                        <a:pt x="90917" y="93711"/>
                      </a:moveTo>
                      <a:cubicBezTo>
                        <a:pt x="95679" y="102266"/>
                        <a:pt x="101368" y="108572"/>
                        <a:pt x="107982" y="112629"/>
                      </a:cubicBezTo>
                      <a:cubicBezTo>
                        <a:pt x="114597" y="116686"/>
                        <a:pt x="122380" y="118714"/>
                        <a:pt x="131332" y="118714"/>
                      </a:cubicBezTo>
                      <a:cubicBezTo>
                        <a:pt x="143392" y="118714"/>
                        <a:pt x="152697" y="114492"/>
                        <a:pt x="159245" y="106047"/>
                      </a:cubicBezTo>
                      <a:cubicBezTo>
                        <a:pt x="165794" y="97625"/>
                        <a:pt x="169068" y="85630"/>
                        <a:pt x="169068" y="70064"/>
                      </a:cubicBezTo>
                      <a:lnTo>
                        <a:pt x="169068" y="181"/>
                      </a:lnTo>
                      <a:lnTo>
                        <a:pt x="149952" y="181"/>
                      </a:lnTo>
                      <a:lnTo>
                        <a:pt x="149952" y="69436"/>
                      </a:lnTo>
                      <a:cubicBezTo>
                        <a:pt x="149952" y="80526"/>
                        <a:pt x="147979" y="88750"/>
                        <a:pt x="144032" y="94108"/>
                      </a:cubicBezTo>
                      <a:cubicBezTo>
                        <a:pt x="140107" y="99488"/>
                        <a:pt x="134121" y="102178"/>
                        <a:pt x="126073" y="102178"/>
                      </a:cubicBezTo>
                      <a:cubicBezTo>
                        <a:pt x="116218" y="102178"/>
                        <a:pt x="108423" y="98904"/>
                        <a:pt x="102691" y="92355"/>
                      </a:cubicBezTo>
                      <a:cubicBezTo>
                        <a:pt x="96980" y="85829"/>
                        <a:pt x="94125" y="76910"/>
                        <a:pt x="94125" y="65599"/>
                      </a:cubicBezTo>
                      <a:lnTo>
                        <a:pt x="94125" y="181"/>
                      </a:lnTo>
                      <a:lnTo>
                        <a:pt x="75009" y="181"/>
                      </a:lnTo>
                      <a:lnTo>
                        <a:pt x="75009" y="69436"/>
                      </a:lnTo>
                      <a:cubicBezTo>
                        <a:pt x="75009" y="80592"/>
                        <a:pt x="73046" y="88839"/>
                        <a:pt x="69122" y="94174"/>
                      </a:cubicBezTo>
                      <a:cubicBezTo>
                        <a:pt x="65197" y="99510"/>
                        <a:pt x="59134" y="102178"/>
                        <a:pt x="50932" y="102178"/>
                      </a:cubicBezTo>
                      <a:cubicBezTo>
                        <a:pt x="41208" y="102178"/>
                        <a:pt x="33480" y="98893"/>
                        <a:pt x="27748" y="92322"/>
                      </a:cubicBezTo>
                      <a:cubicBezTo>
                        <a:pt x="22037" y="85752"/>
                        <a:pt x="19182" y="76844"/>
                        <a:pt x="19182" y="65599"/>
                      </a:cubicBezTo>
                      <a:lnTo>
                        <a:pt x="19182" y="181"/>
                      </a:lnTo>
                      <a:lnTo>
                        <a:pt x="65" y="181"/>
                      </a:lnTo>
                      <a:lnTo>
                        <a:pt x="65" y="115936"/>
                      </a:lnTo>
                      <a:lnTo>
                        <a:pt x="19182" y="115936"/>
                      </a:lnTo>
                      <a:lnTo>
                        <a:pt x="19182" y="97945"/>
                      </a:lnTo>
                      <a:cubicBezTo>
                        <a:pt x="23525" y="105044"/>
                        <a:pt x="28729" y="110281"/>
                        <a:pt x="34792" y="113654"/>
                      </a:cubicBezTo>
                      <a:cubicBezTo>
                        <a:pt x="40855" y="117028"/>
                        <a:pt x="48054" y="118714"/>
                        <a:pt x="56389" y="118714"/>
                      </a:cubicBezTo>
                      <a:cubicBezTo>
                        <a:pt x="64811" y="118714"/>
                        <a:pt x="71966" y="116576"/>
                        <a:pt x="77853" y="112298"/>
                      </a:cubicBezTo>
                      <a:cubicBezTo>
                        <a:pt x="83740" y="108043"/>
                        <a:pt x="88095" y="101847"/>
                        <a:pt x="90917" y="93711"/>
                      </a:cubicBezTo>
                      <a:close/>
                    </a:path>
                  </a:pathLst>
                </a:custGeom>
                <a:solidFill>
                  <a:srgbClr val="000000"/>
                </a:solidFill>
                <a:ln w="2115" cap="flat">
                  <a:noFill/>
                  <a:prstDash val="solid"/>
                  <a:round/>
                </a:ln>
              </p:spPr>
              <p:txBody>
                <a:bodyPr rtlCol="0" anchor="ctr"/>
                <a:lstStyle/>
                <a:p>
                  <a:endParaRPr lang="en-US" sz="1200"/>
                </a:p>
              </p:txBody>
            </p:sp>
            <p:sp>
              <p:nvSpPr>
                <p:cNvPr id="416" name="Freeform: Shape 42">
                  <a:extLst>
                    <a:ext uri="{FF2B5EF4-FFF2-40B4-BE49-F238E27FC236}">
                      <a16:creationId xmlns:a16="http://schemas.microsoft.com/office/drawing/2014/main" id="{57AA7E4A-E8B4-ABC1-7DF7-29A194063BD6}"/>
                    </a:ext>
                  </a:extLst>
                </p:cNvPr>
                <p:cNvSpPr/>
                <p:nvPr/>
              </p:nvSpPr>
              <p:spPr>
                <a:xfrm flipV="1">
                  <a:off x="2537213" y="5364613"/>
                  <a:ext cx="107288" cy="121542"/>
                </a:xfrm>
                <a:custGeom>
                  <a:avLst/>
                  <a:gdLst>
                    <a:gd name="connsiteX0" fmla="*/ 107380 w 107288"/>
                    <a:gd name="connsiteY0" fmla="*/ 65832 h 121542"/>
                    <a:gd name="connsiteX1" fmla="*/ 107380 w 107288"/>
                    <a:gd name="connsiteY1" fmla="*/ 56538 h 121542"/>
                    <a:gd name="connsiteX2" fmla="*/ 19935 w 107288"/>
                    <a:gd name="connsiteY2" fmla="*/ 56538 h 121542"/>
                    <a:gd name="connsiteX3" fmla="*/ 31775 w 107288"/>
                    <a:gd name="connsiteY3" fmla="*/ 26607 h 121542"/>
                    <a:gd name="connsiteX4" fmla="*/ 61276 w 107288"/>
                    <a:gd name="connsiteY4" fmla="*/ 16321 h 121542"/>
                    <a:gd name="connsiteX5" fmla="*/ 82509 w 107288"/>
                    <a:gd name="connsiteY5" fmla="*/ 19000 h 121542"/>
                    <a:gd name="connsiteX6" fmla="*/ 102948 w 107288"/>
                    <a:gd name="connsiteY6" fmla="*/ 27070 h 121542"/>
                    <a:gd name="connsiteX7" fmla="*/ 102948 w 107288"/>
                    <a:gd name="connsiteY7" fmla="*/ 9078 h 121542"/>
                    <a:gd name="connsiteX8" fmla="*/ 81947 w 107288"/>
                    <a:gd name="connsiteY8" fmla="*/ 2464 h 121542"/>
                    <a:gd name="connsiteX9" fmla="*/ 60152 w 107288"/>
                    <a:gd name="connsiteY9" fmla="*/ 182 h 121542"/>
                    <a:gd name="connsiteX10" fmla="*/ 16264 w 107288"/>
                    <a:gd name="connsiteY10" fmla="*/ 16288 h 121542"/>
                    <a:gd name="connsiteX11" fmla="*/ 92 w 107288"/>
                    <a:gd name="connsiteY11" fmla="*/ 59945 h 121542"/>
                    <a:gd name="connsiteX12" fmla="*/ 15437 w 107288"/>
                    <a:gd name="connsiteY12" fmla="*/ 105023 h 121542"/>
                    <a:gd name="connsiteX13" fmla="*/ 56845 w 107288"/>
                    <a:gd name="connsiteY13" fmla="*/ 121725 h 121542"/>
                    <a:gd name="connsiteX14" fmla="*/ 93787 w 107288"/>
                    <a:gd name="connsiteY14" fmla="*/ 106677 h 121542"/>
                    <a:gd name="connsiteX15" fmla="*/ 107380 w 107288"/>
                    <a:gd name="connsiteY15" fmla="*/ 65832 h 121542"/>
                    <a:gd name="connsiteX16" fmla="*/ 88363 w 107288"/>
                    <a:gd name="connsiteY16" fmla="*/ 71421 h 121542"/>
                    <a:gd name="connsiteX17" fmla="*/ 79632 w 107288"/>
                    <a:gd name="connsiteY17" fmla="*/ 96292 h 121542"/>
                    <a:gd name="connsiteX18" fmla="*/ 57043 w 107288"/>
                    <a:gd name="connsiteY18" fmla="*/ 105618 h 121542"/>
                    <a:gd name="connsiteX19" fmla="*/ 31577 w 107288"/>
                    <a:gd name="connsiteY19" fmla="*/ 96622 h 121542"/>
                    <a:gd name="connsiteX20" fmla="*/ 20564 w 107288"/>
                    <a:gd name="connsiteY20" fmla="*/ 71289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288" h="121542">
                      <a:moveTo>
                        <a:pt x="107380" y="65832"/>
                      </a:moveTo>
                      <a:lnTo>
                        <a:pt x="107380" y="56538"/>
                      </a:lnTo>
                      <a:lnTo>
                        <a:pt x="19935" y="56538"/>
                      </a:lnTo>
                      <a:cubicBezTo>
                        <a:pt x="20773" y="43441"/>
                        <a:pt x="24720" y="33464"/>
                        <a:pt x="31775" y="26607"/>
                      </a:cubicBezTo>
                      <a:cubicBezTo>
                        <a:pt x="38831" y="19750"/>
                        <a:pt x="48665" y="16321"/>
                        <a:pt x="61276" y="16321"/>
                      </a:cubicBezTo>
                      <a:cubicBezTo>
                        <a:pt x="68575" y="16321"/>
                        <a:pt x="75652" y="17214"/>
                        <a:pt x="82509" y="19000"/>
                      </a:cubicBezTo>
                      <a:cubicBezTo>
                        <a:pt x="89366" y="20786"/>
                        <a:pt x="96179" y="23476"/>
                        <a:pt x="102948" y="27070"/>
                      </a:cubicBezTo>
                      <a:lnTo>
                        <a:pt x="102948" y="9078"/>
                      </a:lnTo>
                      <a:cubicBezTo>
                        <a:pt x="96113" y="6190"/>
                        <a:pt x="89113" y="3985"/>
                        <a:pt x="81947" y="2464"/>
                      </a:cubicBezTo>
                      <a:cubicBezTo>
                        <a:pt x="74781" y="943"/>
                        <a:pt x="67516" y="182"/>
                        <a:pt x="60152" y="182"/>
                      </a:cubicBezTo>
                      <a:cubicBezTo>
                        <a:pt x="41675" y="182"/>
                        <a:pt x="27046" y="5551"/>
                        <a:pt x="16264" y="16288"/>
                      </a:cubicBezTo>
                      <a:cubicBezTo>
                        <a:pt x="5482" y="27048"/>
                        <a:pt x="92" y="41600"/>
                        <a:pt x="92" y="59945"/>
                      </a:cubicBezTo>
                      <a:cubicBezTo>
                        <a:pt x="92" y="78884"/>
                        <a:pt x="5207" y="93911"/>
                        <a:pt x="15437" y="105023"/>
                      </a:cubicBezTo>
                      <a:cubicBezTo>
                        <a:pt x="25668" y="116158"/>
                        <a:pt x="39470" y="121725"/>
                        <a:pt x="56845" y="121725"/>
                      </a:cubicBezTo>
                      <a:cubicBezTo>
                        <a:pt x="72411" y="121725"/>
                        <a:pt x="84725" y="116709"/>
                        <a:pt x="93787" y="106677"/>
                      </a:cubicBezTo>
                      <a:cubicBezTo>
                        <a:pt x="102849" y="96667"/>
                        <a:pt x="107380" y="83052"/>
                        <a:pt x="107380" y="65832"/>
                      </a:cubicBezTo>
                      <a:close/>
                      <a:moveTo>
                        <a:pt x="88363" y="71421"/>
                      </a:moveTo>
                      <a:cubicBezTo>
                        <a:pt x="88231" y="81806"/>
                        <a:pt x="85320" y="90096"/>
                        <a:pt x="79632" y="96292"/>
                      </a:cubicBezTo>
                      <a:cubicBezTo>
                        <a:pt x="73943" y="102509"/>
                        <a:pt x="66414" y="105618"/>
                        <a:pt x="57043" y="105618"/>
                      </a:cubicBezTo>
                      <a:cubicBezTo>
                        <a:pt x="46438" y="105618"/>
                        <a:pt x="37949" y="102620"/>
                        <a:pt x="31577" y="96622"/>
                      </a:cubicBezTo>
                      <a:cubicBezTo>
                        <a:pt x="25205" y="90625"/>
                        <a:pt x="21534" y="82181"/>
                        <a:pt x="20564" y="71289"/>
                      </a:cubicBezTo>
                      <a:close/>
                    </a:path>
                  </a:pathLst>
                </a:custGeom>
                <a:solidFill>
                  <a:srgbClr val="000000"/>
                </a:solidFill>
                <a:ln w="2115" cap="flat">
                  <a:noFill/>
                  <a:prstDash val="solid"/>
                  <a:round/>
                </a:ln>
              </p:spPr>
              <p:txBody>
                <a:bodyPr rtlCol="0" anchor="ctr"/>
                <a:lstStyle/>
                <a:p>
                  <a:endParaRPr lang="en-US" sz="1200"/>
                </a:p>
              </p:txBody>
            </p:sp>
            <p:sp>
              <p:nvSpPr>
                <p:cNvPr id="417" name="Freeform: Shape 43">
                  <a:extLst>
                    <a:ext uri="{FF2B5EF4-FFF2-40B4-BE49-F238E27FC236}">
                      <a16:creationId xmlns:a16="http://schemas.microsoft.com/office/drawing/2014/main" id="{06FE427D-D9B5-374B-E5F7-84BBB0150577}"/>
                    </a:ext>
                  </a:extLst>
                </p:cNvPr>
                <p:cNvSpPr/>
                <p:nvPr/>
              </p:nvSpPr>
              <p:spPr>
                <a:xfrm flipV="1">
                  <a:off x="2655763" y="5483146"/>
                  <a:ext cx="21166" cy="21166"/>
                </a:xfrm>
                <a:custGeom>
                  <a:avLst/>
                  <a:gdLst/>
                  <a:ahLst/>
                  <a:cxnLst/>
                  <a:rect l="l" t="t" r="r" b="b"/>
                  <a:pathLst>
                    <a:path w="21166" h="21166"/>
                  </a:pathLst>
                </a:custGeom>
                <a:solidFill>
                  <a:srgbClr val="000000"/>
                </a:solidFill>
                <a:ln w="2115" cap="flat">
                  <a:noFill/>
                  <a:prstDash val="solid"/>
                  <a:round/>
                </a:ln>
              </p:spPr>
              <p:txBody>
                <a:bodyPr rtlCol="0" anchor="ctr"/>
                <a:lstStyle/>
                <a:p>
                  <a:endParaRPr lang="en-US" sz="1200"/>
                </a:p>
              </p:txBody>
            </p:sp>
            <p:sp>
              <p:nvSpPr>
                <p:cNvPr id="418" name="Freeform: Shape 44">
                  <a:extLst>
                    <a:ext uri="{FF2B5EF4-FFF2-40B4-BE49-F238E27FC236}">
                      <a16:creationId xmlns:a16="http://schemas.microsoft.com/office/drawing/2014/main" id="{97D065A4-B883-6B2A-C2CE-C3EE41FA552E}"/>
                    </a:ext>
                  </a:extLst>
                </p:cNvPr>
                <p:cNvSpPr/>
                <p:nvPr/>
              </p:nvSpPr>
              <p:spPr>
                <a:xfrm flipV="1">
                  <a:off x="2741235" y="5322312"/>
                  <a:ext cx="43821" cy="188747"/>
                </a:xfrm>
                <a:custGeom>
                  <a:avLst/>
                  <a:gdLst>
                    <a:gd name="connsiteX0" fmla="*/ 112 w 43821"/>
                    <a:gd name="connsiteY0" fmla="*/ 188924 h 188747"/>
                    <a:gd name="connsiteX1" fmla="*/ 43933 w 43821"/>
                    <a:gd name="connsiteY1" fmla="*/ 188924 h 188747"/>
                    <a:gd name="connsiteX2" fmla="*/ 43933 w 43821"/>
                    <a:gd name="connsiteY2" fmla="*/ 174141 h 188747"/>
                    <a:gd name="connsiteX3" fmla="*/ 19129 w 43821"/>
                    <a:gd name="connsiteY3" fmla="*/ 174141 h 188747"/>
                    <a:gd name="connsiteX4" fmla="*/ 19129 w 43821"/>
                    <a:gd name="connsiteY4" fmla="*/ 14961 h 188747"/>
                    <a:gd name="connsiteX5" fmla="*/ 43933 w 43821"/>
                    <a:gd name="connsiteY5" fmla="*/ 14961 h 188747"/>
                    <a:gd name="connsiteX6" fmla="*/ 43933 w 43821"/>
                    <a:gd name="connsiteY6" fmla="*/ 177 h 188747"/>
                    <a:gd name="connsiteX7" fmla="*/ 112 w 43821"/>
                    <a:gd name="connsiteY7" fmla="*/ 177 h 18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1" h="188747">
                      <a:moveTo>
                        <a:pt x="112" y="188924"/>
                      </a:moveTo>
                      <a:lnTo>
                        <a:pt x="43933" y="188924"/>
                      </a:lnTo>
                      <a:lnTo>
                        <a:pt x="43933" y="174141"/>
                      </a:lnTo>
                      <a:lnTo>
                        <a:pt x="19129" y="174141"/>
                      </a:lnTo>
                      <a:lnTo>
                        <a:pt x="19129" y="14961"/>
                      </a:lnTo>
                      <a:lnTo>
                        <a:pt x="43933" y="14961"/>
                      </a:lnTo>
                      <a:lnTo>
                        <a:pt x="43933" y="177"/>
                      </a:lnTo>
                      <a:lnTo>
                        <a:pt x="112" y="177"/>
                      </a:lnTo>
                      <a:close/>
                    </a:path>
                  </a:pathLst>
                </a:custGeom>
                <a:solidFill>
                  <a:srgbClr val="000000"/>
                </a:solidFill>
                <a:ln w="2115" cap="flat">
                  <a:noFill/>
                  <a:prstDash val="solid"/>
                  <a:round/>
                </a:ln>
              </p:spPr>
              <p:txBody>
                <a:bodyPr rtlCol="0" anchor="ctr"/>
                <a:lstStyle/>
                <a:p>
                  <a:endParaRPr lang="en-US" sz="1200"/>
                </a:p>
              </p:txBody>
            </p:sp>
            <p:sp>
              <p:nvSpPr>
                <p:cNvPr id="419" name="Freeform: Shape 45">
                  <a:extLst>
                    <a:ext uri="{FF2B5EF4-FFF2-40B4-BE49-F238E27FC236}">
                      <a16:creationId xmlns:a16="http://schemas.microsoft.com/office/drawing/2014/main" id="{5CD61189-F8BB-1194-85CD-B7D0B09AB7FE}"/>
                    </a:ext>
                  </a:extLst>
                </p:cNvPr>
                <p:cNvSpPr/>
                <p:nvPr/>
              </p:nvSpPr>
              <p:spPr>
                <a:xfrm flipV="1">
                  <a:off x="2824840" y="5322312"/>
                  <a:ext cx="96969" cy="160833"/>
                </a:xfrm>
                <a:custGeom>
                  <a:avLst/>
                  <a:gdLst>
                    <a:gd name="connsiteX0" fmla="*/ 97074 w 96969"/>
                    <a:gd name="connsiteY0" fmla="*/ 70053 h 160833"/>
                    <a:gd name="connsiteX1" fmla="*/ 97074 w 96969"/>
                    <a:gd name="connsiteY1" fmla="*/ 170 h 160833"/>
                    <a:gd name="connsiteX2" fmla="*/ 78057 w 96969"/>
                    <a:gd name="connsiteY2" fmla="*/ 170 h 160833"/>
                    <a:gd name="connsiteX3" fmla="*/ 78057 w 96969"/>
                    <a:gd name="connsiteY3" fmla="*/ 69425 h 160833"/>
                    <a:gd name="connsiteX4" fmla="*/ 71640 w 96969"/>
                    <a:gd name="connsiteY4" fmla="*/ 93998 h 160833"/>
                    <a:gd name="connsiteX5" fmla="*/ 52425 w 96969"/>
                    <a:gd name="connsiteY5" fmla="*/ 102167 h 160833"/>
                    <a:gd name="connsiteX6" fmla="*/ 28117 w 96969"/>
                    <a:gd name="connsiteY6" fmla="*/ 92344 h 160833"/>
                    <a:gd name="connsiteX7" fmla="*/ 19220 w 96969"/>
                    <a:gd name="connsiteY7" fmla="*/ 65588 h 160833"/>
                    <a:gd name="connsiteX8" fmla="*/ 19220 w 96969"/>
                    <a:gd name="connsiteY8" fmla="*/ 170 h 160833"/>
                    <a:gd name="connsiteX9" fmla="*/ 104 w 96969"/>
                    <a:gd name="connsiteY9" fmla="*/ 170 h 160833"/>
                    <a:gd name="connsiteX10" fmla="*/ 104 w 96969"/>
                    <a:gd name="connsiteY10" fmla="*/ 161004 h 160833"/>
                    <a:gd name="connsiteX11" fmla="*/ 19220 w 96969"/>
                    <a:gd name="connsiteY11" fmla="*/ 161004 h 160833"/>
                    <a:gd name="connsiteX12" fmla="*/ 19220 w 96969"/>
                    <a:gd name="connsiteY12" fmla="*/ 97934 h 160833"/>
                    <a:gd name="connsiteX13" fmla="*/ 35293 w 96969"/>
                    <a:gd name="connsiteY13" fmla="*/ 113544 h 160833"/>
                    <a:gd name="connsiteX14" fmla="*/ 56658 w 96969"/>
                    <a:gd name="connsiteY14" fmla="*/ 118703 h 160833"/>
                    <a:gd name="connsiteX15" fmla="*/ 86821 w 96969"/>
                    <a:gd name="connsiteY15" fmla="*/ 106367 h 160833"/>
                    <a:gd name="connsiteX16" fmla="*/ 97074 w 96969"/>
                    <a:gd name="connsiteY16" fmla="*/ 70053 h 1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69" h="160833">
                      <a:moveTo>
                        <a:pt x="97074" y="70053"/>
                      </a:moveTo>
                      <a:lnTo>
                        <a:pt x="97074" y="170"/>
                      </a:lnTo>
                      <a:lnTo>
                        <a:pt x="78057" y="170"/>
                      </a:lnTo>
                      <a:lnTo>
                        <a:pt x="78057" y="69425"/>
                      </a:lnTo>
                      <a:cubicBezTo>
                        <a:pt x="78057" y="80383"/>
                        <a:pt x="75918" y="88574"/>
                        <a:pt x="71640" y="93998"/>
                      </a:cubicBezTo>
                      <a:cubicBezTo>
                        <a:pt x="67363" y="99444"/>
                        <a:pt x="60958" y="102167"/>
                        <a:pt x="52425" y="102167"/>
                      </a:cubicBezTo>
                      <a:cubicBezTo>
                        <a:pt x="42150" y="102167"/>
                        <a:pt x="34048" y="98893"/>
                        <a:pt x="28117" y="92344"/>
                      </a:cubicBezTo>
                      <a:cubicBezTo>
                        <a:pt x="22185" y="85818"/>
                        <a:pt x="19220" y="76899"/>
                        <a:pt x="19220" y="65588"/>
                      </a:cubicBezTo>
                      <a:lnTo>
                        <a:pt x="19220" y="170"/>
                      </a:lnTo>
                      <a:lnTo>
                        <a:pt x="104" y="170"/>
                      </a:lnTo>
                      <a:lnTo>
                        <a:pt x="104" y="161004"/>
                      </a:lnTo>
                      <a:lnTo>
                        <a:pt x="19220" y="161004"/>
                      </a:lnTo>
                      <a:lnTo>
                        <a:pt x="19220" y="97934"/>
                      </a:lnTo>
                      <a:cubicBezTo>
                        <a:pt x="23784" y="104901"/>
                        <a:pt x="29142" y="110104"/>
                        <a:pt x="35293" y="113544"/>
                      </a:cubicBezTo>
                      <a:cubicBezTo>
                        <a:pt x="41467" y="116984"/>
                        <a:pt x="48589" y="118703"/>
                        <a:pt x="56658" y="118703"/>
                      </a:cubicBezTo>
                      <a:cubicBezTo>
                        <a:pt x="69954" y="118703"/>
                        <a:pt x="80008" y="114591"/>
                        <a:pt x="86821" y="106367"/>
                      </a:cubicBezTo>
                      <a:cubicBezTo>
                        <a:pt x="93656" y="98143"/>
                        <a:pt x="97074" y="86038"/>
                        <a:pt x="97074" y="70053"/>
                      </a:cubicBezTo>
                      <a:close/>
                    </a:path>
                  </a:pathLst>
                </a:custGeom>
                <a:solidFill>
                  <a:srgbClr val="000000"/>
                </a:solidFill>
                <a:ln w="2115" cap="flat">
                  <a:noFill/>
                  <a:prstDash val="solid"/>
                  <a:round/>
                </a:ln>
              </p:spPr>
              <p:txBody>
                <a:bodyPr rtlCol="0" anchor="ctr"/>
                <a:lstStyle/>
                <a:p>
                  <a:endParaRPr lang="en-US" sz="1200"/>
                </a:p>
              </p:txBody>
            </p:sp>
            <p:sp>
              <p:nvSpPr>
                <p:cNvPr id="420" name="Freeform: Shape 46">
                  <a:extLst>
                    <a:ext uri="{FF2B5EF4-FFF2-40B4-BE49-F238E27FC236}">
                      <a16:creationId xmlns:a16="http://schemas.microsoft.com/office/drawing/2014/main" id="{AA6AFE10-DED9-F81E-FDDD-7FC54E9ADC20}"/>
                    </a:ext>
                  </a:extLst>
                </p:cNvPr>
                <p:cNvSpPr/>
                <p:nvPr/>
              </p:nvSpPr>
              <p:spPr>
                <a:xfrm flipV="1">
                  <a:off x="2958992" y="5364613"/>
                  <a:ext cx="67799" cy="118533"/>
                </a:xfrm>
                <a:custGeom>
                  <a:avLst/>
                  <a:gdLst>
                    <a:gd name="connsiteX0" fmla="*/ 67916 w 67799"/>
                    <a:gd name="connsiteY0" fmla="*/ 98176 h 118533"/>
                    <a:gd name="connsiteX1" fmla="*/ 60937 w 67799"/>
                    <a:gd name="connsiteY1" fmla="*/ 100888 h 118533"/>
                    <a:gd name="connsiteX2" fmla="*/ 52636 w 67799"/>
                    <a:gd name="connsiteY2" fmla="*/ 101781 h 118533"/>
                    <a:gd name="connsiteX3" fmla="*/ 27864 w 67799"/>
                    <a:gd name="connsiteY3" fmla="*/ 91297 h 118533"/>
                    <a:gd name="connsiteX4" fmla="*/ 19232 w 67799"/>
                    <a:gd name="connsiteY4" fmla="*/ 61168 h 118533"/>
                    <a:gd name="connsiteX5" fmla="*/ 19232 w 67799"/>
                    <a:gd name="connsiteY5" fmla="*/ 181 h 118533"/>
                    <a:gd name="connsiteX6" fmla="*/ 116 w 67799"/>
                    <a:gd name="connsiteY6" fmla="*/ 181 h 118533"/>
                    <a:gd name="connsiteX7" fmla="*/ 116 w 67799"/>
                    <a:gd name="connsiteY7" fmla="*/ 115936 h 118533"/>
                    <a:gd name="connsiteX8" fmla="*/ 19232 w 67799"/>
                    <a:gd name="connsiteY8" fmla="*/ 115936 h 118533"/>
                    <a:gd name="connsiteX9" fmla="*/ 19232 w 67799"/>
                    <a:gd name="connsiteY9" fmla="*/ 97945 h 118533"/>
                    <a:gd name="connsiteX10" fmla="*/ 34843 w 67799"/>
                    <a:gd name="connsiteY10" fmla="*/ 113588 h 118533"/>
                    <a:gd name="connsiteX11" fmla="*/ 58225 w 67799"/>
                    <a:gd name="connsiteY11" fmla="*/ 118714 h 118533"/>
                    <a:gd name="connsiteX12" fmla="*/ 62558 w 67799"/>
                    <a:gd name="connsiteY12" fmla="*/ 118450 h 118533"/>
                    <a:gd name="connsiteX13" fmla="*/ 67817 w 67799"/>
                    <a:gd name="connsiteY13" fmla="*/ 117689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799" h="118533">
                      <a:moveTo>
                        <a:pt x="67916" y="98176"/>
                      </a:moveTo>
                      <a:cubicBezTo>
                        <a:pt x="65777" y="99411"/>
                        <a:pt x="63451" y="100315"/>
                        <a:pt x="60937" y="100888"/>
                      </a:cubicBezTo>
                      <a:cubicBezTo>
                        <a:pt x="58424" y="101483"/>
                        <a:pt x="55657" y="101781"/>
                        <a:pt x="52636" y="101781"/>
                      </a:cubicBezTo>
                      <a:cubicBezTo>
                        <a:pt x="41876" y="101781"/>
                        <a:pt x="33619" y="98286"/>
                        <a:pt x="27864" y="91297"/>
                      </a:cubicBezTo>
                      <a:cubicBezTo>
                        <a:pt x="22110" y="84308"/>
                        <a:pt x="19232" y="74264"/>
                        <a:pt x="19232" y="61168"/>
                      </a:cubicBezTo>
                      <a:lnTo>
                        <a:pt x="19232" y="181"/>
                      </a:lnTo>
                      <a:lnTo>
                        <a:pt x="116" y="181"/>
                      </a:lnTo>
                      <a:lnTo>
                        <a:pt x="116" y="115936"/>
                      </a:lnTo>
                      <a:lnTo>
                        <a:pt x="19232" y="115936"/>
                      </a:lnTo>
                      <a:lnTo>
                        <a:pt x="19232" y="97945"/>
                      </a:lnTo>
                      <a:cubicBezTo>
                        <a:pt x="23245" y="104978"/>
                        <a:pt x="28449" y="110193"/>
                        <a:pt x="34843" y="113588"/>
                      </a:cubicBezTo>
                      <a:cubicBezTo>
                        <a:pt x="41259" y="117006"/>
                        <a:pt x="49053" y="118714"/>
                        <a:pt x="58225" y="118714"/>
                      </a:cubicBezTo>
                      <a:cubicBezTo>
                        <a:pt x="59526" y="118714"/>
                        <a:pt x="60970" y="118626"/>
                        <a:pt x="62558" y="118450"/>
                      </a:cubicBezTo>
                      <a:cubicBezTo>
                        <a:pt x="64145" y="118295"/>
                        <a:pt x="65898" y="118042"/>
                        <a:pt x="67817" y="117689"/>
                      </a:cubicBezTo>
                      <a:close/>
                    </a:path>
                  </a:pathLst>
                </a:custGeom>
                <a:solidFill>
                  <a:srgbClr val="000000"/>
                </a:solidFill>
                <a:ln w="2115" cap="flat">
                  <a:noFill/>
                  <a:prstDash val="solid"/>
                  <a:round/>
                </a:ln>
              </p:spPr>
              <p:txBody>
                <a:bodyPr rtlCol="0" anchor="ctr"/>
                <a:lstStyle/>
                <a:p>
                  <a:endParaRPr lang="en-US" sz="1200"/>
                </a:p>
              </p:txBody>
            </p:sp>
            <p:sp>
              <p:nvSpPr>
                <p:cNvPr id="421" name="Freeform: Shape 47">
                  <a:extLst>
                    <a:ext uri="{FF2B5EF4-FFF2-40B4-BE49-F238E27FC236}">
                      <a16:creationId xmlns:a16="http://schemas.microsoft.com/office/drawing/2014/main" id="{3E41EBB7-B12A-3130-C240-677A22FFFCBB}"/>
                    </a:ext>
                  </a:extLst>
                </p:cNvPr>
                <p:cNvSpPr/>
                <p:nvPr/>
              </p:nvSpPr>
              <p:spPr>
                <a:xfrm flipV="1">
                  <a:off x="3038276" y="5364613"/>
                  <a:ext cx="88470" cy="121542"/>
                </a:xfrm>
                <a:custGeom>
                  <a:avLst/>
                  <a:gdLst>
                    <a:gd name="connsiteX0" fmla="*/ 82372 w 88470"/>
                    <a:gd name="connsiteY0" fmla="*/ 115540 h 121542"/>
                    <a:gd name="connsiteX1" fmla="*/ 82372 w 88470"/>
                    <a:gd name="connsiteY1" fmla="*/ 97549 h 121542"/>
                    <a:gd name="connsiteX2" fmla="*/ 65637 w 88470"/>
                    <a:gd name="connsiteY2" fmla="*/ 103733 h 121542"/>
                    <a:gd name="connsiteX3" fmla="*/ 47645 w 88470"/>
                    <a:gd name="connsiteY3" fmla="*/ 105817 h 121542"/>
                    <a:gd name="connsiteX4" fmla="*/ 26412 w 88470"/>
                    <a:gd name="connsiteY4" fmla="*/ 101484 h 121542"/>
                    <a:gd name="connsiteX5" fmla="*/ 19335 w 88470"/>
                    <a:gd name="connsiteY5" fmla="*/ 88453 h 121542"/>
                    <a:gd name="connsiteX6" fmla="*/ 24395 w 88470"/>
                    <a:gd name="connsiteY6" fmla="*/ 78069 h 121542"/>
                    <a:gd name="connsiteX7" fmla="*/ 44768 w 88470"/>
                    <a:gd name="connsiteY7" fmla="*/ 70892 h 121542"/>
                    <a:gd name="connsiteX8" fmla="*/ 51283 w 88470"/>
                    <a:gd name="connsiteY8" fmla="*/ 69437 h 121542"/>
                    <a:gd name="connsiteX9" fmla="*/ 80057 w 88470"/>
                    <a:gd name="connsiteY9" fmla="*/ 57200 h 121542"/>
                    <a:gd name="connsiteX10" fmla="*/ 88589 w 88470"/>
                    <a:gd name="connsiteY10" fmla="*/ 35140 h 121542"/>
                    <a:gd name="connsiteX11" fmla="*/ 75823 w 88470"/>
                    <a:gd name="connsiteY11" fmla="*/ 9575 h 121542"/>
                    <a:gd name="connsiteX12" fmla="*/ 40733 w 88470"/>
                    <a:gd name="connsiteY12" fmla="*/ 182 h 121542"/>
                    <a:gd name="connsiteX13" fmla="*/ 21352 w 88470"/>
                    <a:gd name="connsiteY13" fmla="*/ 2001 h 121542"/>
                    <a:gd name="connsiteX14" fmla="*/ 119 w 88470"/>
                    <a:gd name="connsiteY14" fmla="*/ 7425 h 121542"/>
                    <a:gd name="connsiteX15" fmla="*/ 119 w 88470"/>
                    <a:gd name="connsiteY15" fmla="*/ 27070 h 121542"/>
                    <a:gd name="connsiteX16" fmla="*/ 20889 w 88470"/>
                    <a:gd name="connsiteY16" fmla="*/ 18835 h 121542"/>
                    <a:gd name="connsiteX17" fmla="*/ 41163 w 88470"/>
                    <a:gd name="connsiteY17" fmla="*/ 16123 h 121542"/>
                    <a:gd name="connsiteX18" fmla="*/ 61800 w 88470"/>
                    <a:gd name="connsiteY18" fmla="*/ 20720 h 121542"/>
                    <a:gd name="connsiteX19" fmla="*/ 69043 w 88470"/>
                    <a:gd name="connsiteY19" fmla="*/ 33685 h 121542"/>
                    <a:gd name="connsiteX20" fmla="*/ 63818 w 88470"/>
                    <a:gd name="connsiteY20" fmla="*/ 45558 h 121542"/>
                    <a:gd name="connsiteX21" fmla="*/ 40931 w 88470"/>
                    <a:gd name="connsiteY21" fmla="*/ 53528 h 121542"/>
                    <a:gd name="connsiteX22" fmla="*/ 34317 w 88470"/>
                    <a:gd name="connsiteY22" fmla="*/ 55083 h 121542"/>
                    <a:gd name="connsiteX23" fmla="*/ 8784 w 88470"/>
                    <a:gd name="connsiteY23" fmla="*/ 66493 h 121542"/>
                    <a:gd name="connsiteX24" fmla="*/ 946 w 88470"/>
                    <a:gd name="connsiteY24" fmla="*/ 87627 h 121542"/>
                    <a:gd name="connsiteX25" fmla="*/ 12522 w 88470"/>
                    <a:gd name="connsiteY25" fmla="*/ 112828 h 121542"/>
                    <a:gd name="connsiteX26" fmla="*/ 45396 w 88470"/>
                    <a:gd name="connsiteY26" fmla="*/ 121725 h 121542"/>
                    <a:gd name="connsiteX27" fmla="*/ 65207 w 88470"/>
                    <a:gd name="connsiteY27" fmla="*/ 120170 h 121542"/>
                    <a:gd name="connsiteX28" fmla="*/ 82372 w 88470"/>
                    <a:gd name="connsiteY28" fmla="*/ 115540 h 1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70" h="121542">
                      <a:moveTo>
                        <a:pt x="82372" y="115540"/>
                      </a:moveTo>
                      <a:lnTo>
                        <a:pt x="82372" y="97549"/>
                      </a:lnTo>
                      <a:cubicBezTo>
                        <a:pt x="77014" y="100305"/>
                        <a:pt x="71436" y="102366"/>
                        <a:pt x="65637" y="103733"/>
                      </a:cubicBezTo>
                      <a:cubicBezTo>
                        <a:pt x="59860" y="105122"/>
                        <a:pt x="53863" y="105817"/>
                        <a:pt x="47645" y="105817"/>
                      </a:cubicBezTo>
                      <a:cubicBezTo>
                        <a:pt x="38208" y="105817"/>
                        <a:pt x="31131" y="104373"/>
                        <a:pt x="26412" y="101484"/>
                      </a:cubicBezTo>
                      <a:cubicBezTo>
                        <a:pt x="21694" y="98596"/>
                        <a:pt x="19335" y="94252"/>
                        <a:pt x="19335" y="88453"/>
                      </a:cubicBezTo>
                      <a:cubicBezTo>
                        <a:pt x="19335" y="84044"/>
                        <a:pt x="21021" y="80582"/>
                        <a:pt x="24395" y="78069"/>
                      </a:cubicBezTo>
                      <a:cubicBezTo>
                        <a:pt x="27768" y="75555"/>
                        <a:pt x="34559" y="73163"/>
                        <a:pt x="44768" y="70892"/>
                      </a:cubicBezTo>
                      <a:lnTo>
                        <a:pt x="51283" y="69437"/>
                      </a:lnTo>
                      <a:cubicBezTo>
                        <a:pt x="64777" y="66548"/>
                        <a:pt x="74368" y="62469"/>
                        <a:pt x="80057" y="57200"/>
                      </a:cubicBezTo>
                      <a:cubicBezTo>
                        <a:pt x="85745" y="51930"/>
                        <a:pt x="88589" y="44577"/>
                        <a:pt x="88589" y="35140"/>
                      </a:cubicBezTo>
                      <a:cubicBezTo>
                        <a:pt x="88589" y="24380"/>
                        <a:pt x="84334" y="15858"/>
                        <a:pt x="75823" y="9575"/>
                      </a:cubicBezTo>
                      <a:cubicBezTo>
                        <a:pt x="67312" y="3313"/>
                        <a:pt x="55616" y="182"/>
                        <a:pt x="40733" y="182"/>
                      </a:cubicBezTo>
                      <a:cubicBezTo>
                        <a:pt x="34537" y="182"/>
                        <a:pt x="28077" y="788"/>
                        <a:pt x="21352" y="2001"/>
                      </a:cubicBezTo>
                      <a:cubicBezTo>
                        <a:pt x="14627" y="3214"/>
                        <a:pt x="7550" y="5022"/>
                        <a:pt x="119" y="7425"/>
                      </a:cubicBezTo>
                      <a:lnTo>
                        <a:pt x="119" y="27070"/>
                      </a:lnTo>
                      <a:cubicBezTo>
                        <a:pt x="7153" y="23410"/>
                        <a:pt x="14076" y="20665"/>
                        <a:pt x="20889" y="18835"/>
                      </a:cubicBezTo>
                      <a:cubicBezTo>
                        <a:pt x="27702" y="17027"/>
                        <a:pt x="34460" y="16123"/>
                        <a:pt x="41163" y="16123"/>
                      </a:cubicBezTo>
                      <a:cubicBezTo>
                        <a:pt x="50115" y="16123"/>
                        <a:pt x="56994" y="17655"/>
                        <a:pt x="61800" y="20720"/>
                      </a:cubicBezTo>
                      <a:cubicBezTo>
                        <a:pt x="66629" y="23785"/>
                        <a:pt x="69043" y="28106"/>
                        <a:pt x="69043" y="33685"/>
                      </a:cubicBezTo>
                      <a:cubicBezTo>
                        <a:pt x="69043" y="38844"/>
                        <a:pt x="67301" y="42802"/>
                        <a:pt x="63818" y="45558"/>
                      </a:cubicBezTo>
                      <a:cubicBezTo>
                        <a:pt x="60356" y="48314"/>
                        <a:pt x="52727" y="50971"/>
                        <a:pt x="40931" y="53528"/>
                      </a:cubicBezTo>
                      <a:lnTo>
                        <a:pt x="34317" y="55083"/>
                      </a:lnTo>
                      <a:cubicBezTo>
                        <a:pt x="22543" y="57552"/>
                        <a:pt x="14032" y="61356"/>
                        <a:pt x="8784" y="66493"/>
                      </a:cubicBezTo>
                      <a:cubicBezTo>
                        <a:pt x="3559" y="71630"/>
                        <a:pt x="946" y="78675"/>
                        <a:pt x="946" y="87627"/>
                      </a:cubicBezTo>
                      <a:cubicBezTo>
                        <a:pt x="946" y="98519"/>
                        <a:pt x="4805" y="106919"/>
                        <a:pt x="12522" y="112828"/>
                      </a:cubicBezTo>
                      <a:cubicBezTo>
                        <a:pt x="20239" y="118759"/>
                        <a:pt x="31197" y="121725"/>
                        <a:pt x="45396" y="121725"/>
                      </a:cubicBezTo>
                      <a:cubicBezTo>
                        <a:pt x="52408" y="121725"/>
                        <a:pt x="59011" y="121207"/>
                        <a:pt x="65207" y="120170"/>
                      </a:cubicBezTo>
                      <a:cubicBezTo>
                        <a:pt x="71425" y="119156"/>
                        <a:pt x="77146" y="117613"/>
                        <a:pt x="82372" y="115540"/>
                      </a:cubicBezTo>
                      <a:close/>
                    </a:path>
                  </a:pathLst>
                </a:custGeom>
                <a:solidFill>
                  <a:srgbClr val="000000"/>
                </a:solidFill>
                <a:ln w="2115" cap="flat">
                  <a:noFill/>
                  <a:prstDash val="solid"/>
                  <a:round/>
                </a:ln>
              </p:spPr>
              <p:txBody>
                <a:bodyPr rtlCol="0" anchor="ctr"/>
                <a:lstStyle/>
                <a:p>
                  <a:endParaRPr lang="en-US" sz="1200"/>
                </a:p>
              </p:txBody>
            </p:sp>
            <p:sp>
              <p:nvSpPr>
                <p:cNvPr id="422" name="Freeform: Shape 48">
                  <a:extLst>
                    <a:ext uri="{FF2B5EF4-FFF2-40B4-BE49-F238E27FC236}">
                      <a16:creationId xmlns:a16="http://schemas.microsoft.com/office/drawing/2014/main" id="{B978C53C-C81D-1983-1BE2-30834CD2FCC7}"/>
                    </a:ext>
                  </a:extLst>
                </p:cNvPr>
                <p:cNvSpPr/>
                <p:nvPr/>
              </p:nvSpPr>
              <p:spPr>
                <a:xfrm flipV="1">
                  <a:off x="3157648" y="5322312"/>
                  <a:ext cx="43821" cy="188747"/>
                </a:xfrm>
                <a:custGeom>
                  <a:avLst/>
                  <a:gdLst>
                    <a:gd name="connsiteX0" fmla="*/ 43952 w 43821"/>
                    <a:gd name="connsiteY0" fmla="*/ 188924 h 188747"/>
                    <a:gd name="connsiteX1" fmla="*/ 43952 w 43821"/>
                    <a:gd name="connsiteY1" fmla="*/ 177 h 188747"/>
                    <a:gd name="connsiteX2" fmla="*/ 130 w 43821"/>
                    <a:gd name="connsiteY2" fmla="*/ 177 h 188747"/>
                    <a:gd name="connsiteX3" fmla="*/ 130 w 43821"/>
                    <a:gd name="connsiteY3" fmla="*/ 14961 h 188747"/>
                    <a:gd name="connsiteX4" fmla="*/ 24836 w 43821"/>
                    <a:gd name="connsiteY4" fmla="*/ 14961 h 188747"/>
                    <a:gd name="connsiteX5" fmla="*/ 24836 w 43821"/>
                    <a:gd name="connsiteY5" fmla="*/ 174141 h 188747"/>
                    <a:gd name="connsiteX6" fmla="*/ 130 w 43821"/>
                    <a:gd name="connsiteY6" fmla="*/ 174141 h 188747"/>
                    <a:gd name="connsiteX7" fmla="*/ 130 w 43821"/>
                    <a:gd name="connsiteY7" fmla="*/ 188924 h 18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1" h="188747">
                      <a:moveTo>
                        <a:pt x="43952" y="188924"/>
                      </a:moveTo>
                      <a:lnTo>
                        <a:pt x="43952" y="177"/>
                      </a:lnTo>
                      <a:lnTo>
                        <a:pt x="130" y="177"/>
                      </a:lnTo>
                      <a:lnTo>
                        <a:pt x="130" y="14961"/>
                      </a:lnTo>
                      <a:lnTo>
                        <a:pt x="24836" y="14961"/>
                      </a:lnTo>
                      <a:lnTo>
                        <a:pt x="24836" y="174141"/>
                      </a:lnTo>
                      <a:lnTo>
                        <a:pt x="130" y="174141"/>
                      </a:lnTo>
                      <a:lnTo>
                        <a:pt x="130" y="188924"/>
                      </a:lnTo>
                      <a:close/>
                    </a:path>
                  </a:pathLst>
                </a:custGeom>
                <a:solidFill>
                  <a:srgbClr val="000000"/>
                </a:solidFill>
                <a:ln w="2115" cap="flat">
                  <a:noFill/>
                  <a:prstDash val="solid"/>
                  <a:round/>
                </a:ln>
              </p:spPr>
              <p:txBody>
                <a:bodyPr rtlCol="0" anchor="ctr"/>
                <a:lstStyle/>
                <a:p>
                  <a:endParaRPr lang="en-US" sz="1200"/>
                </a:p>
              </p:txBody>
            </p:sp>
          </p:grpSp>
        </p:grpSp>
        <p:sp>
          <p:nvSpPr>
            <p:cNvPr id="439" name="Freeform: Shape 606">
              <a:extLst>
                <a:ext uri="{FF2B5EF4-FFF2-40B4-BE49-F238E27FC236}">
                  <a16:creationId xmlns:a16="http://schemas.microsoft.com/office/drawing/2014/main" id="{C9981495-628A-F1D4-FC1B-0E8CC8B2603A}"/>
                </a:ext>
              </a:extLst>
            </p:cNvPr>
            <p:cNvSpPr/>
            <p:nvPr/>
          </p:nvSpPr>
          <p:spPr>
            <a:xfrm>
              <a:off x="8024610" y="3610839"/>
              <a:ext cx="423333" cy="21166"/>
            </a:xfrm>
            <a:custGeom>
              <a:avLst/>
              <a:gdLst>
                <a:gd name="connsiteX0" fmla="*/ 0 w 423333"/>
                <a:gd name="connsiteY0" fmla="*/ 0 h 21166"/>
                <a:gd name="connsiteX1" fmla="*/ 423333 w 423333"/>
                <a:gd name="connsiteY1" fmla="*/ 0 h 21166"/>
              </a:gdLst>
              <a:ahLst/>
              <a:cxnLst>
                <a:cxn ang="0">
                  <a:pos x="connsiteX0" y="connsiteY0"/>
                </a:cxn>
                <a:cxn ang="0">
                  <a:pos x="connsiteX1" y="connsiteY1"/>
                </a:cxn>
              </a:cxnLst>
              <a:rect l="l" t="t" r="r" b="b"/>
              <a:pathLst>
                <a:path w="423333" h="21166">
                  <a:moveTo>
                    <a:pt x="0" y="0"/>
                  </a:moveTo>
                  <a:lnTo>
                    <a:pt x="423333" y="0"/>
                  </a:lnTo>
                </a:path>
              </a:pathLst>
            </a:custGeom>
            <a:noFill/>
            <a:ln w="38100" cap="flat">
              <a:solidFill>
                <a:srgbClr val="0072B2"/>
              </a:solidFill>
              <a:custDash>
                <a:ds d="75000" sp="123750"/>
              </a:custDash>
              <a:round/>
            </a:ln>
          </p:spPr>
          <p:txBody>
            <a:bodyPr rtlCol="0" anchor="ctr"/>
            <a:lstStyle/>
            <a:p>
              <a:endParaRPr lang="en-US" sz="1200"/>
            </a:p>
          </p:txBody>
        </p:sp>
        <p:sp>
          <p:nvSpPr>
            <p:cNvPr id="440" name="Freeform: Shape 607">
              <a:extLst>
                <a:ext uri="{FF2B5EF4-FFF2-40B4-BE49-F238E27FC236}">
                  <a16:creationId xmlns:a16="http://schemas.microsoft.com/office/drawing/2014/main" id="{970F6E37-91A2-9468-22C9-A3C5732414BB}"/>
                </a:ext>
              </a:extLst>
            </p:cNvPr>
            <p:cNvSpPr/>
            <p:nvPr/>
          </p:nvSpPr>
          <p:spPr>
            <a:xfrm>
              <a:off x="8024610" y="3915614"/>
              <a:ext cx="423333" cy="21166"/>
            </a:xfrm>
            <a:custGeom>
              <a:avLst/>
              <a:gdLst>
                <a:gd name="connsiteX0" fmla="*/ 0 w 423333"/>
                <a:gd name="connsiteY0" fmla="*/ 0 h 21166"/>
                <a:gd name="connsiteX1" fmla="*/ 423333 w 423333"/>
                <a:gd name="connsiteY1" fmla="*/ 0 h 21166"/>
              </a:gdLst>
              <a:ahLst/>
              <a:cxnLst>
                <a:cxn ang="0">
                  <a:pos x="connsiteX0" y="connsiteY0"/>
                </a:cxn>
                <a:cxn ang="0">
                  <a:pos x="connsiteX1" y="connsiteY1"/>
                </a:cxn>
              </a:cxnLst>
              <a:rect l="l" t="t" r="r" b="b"/>
              <a:pathLst>
                <a:path w="423333" h="21166">
                  <a:moveTo>
                    <a:pt x="0" y="0"/>
                  </a:moveTo>
                  <a:lnTo>
                    <a:pt x="423333" y="0"/>
                  </a:lnTo>
                </a:path>
              </a:pathLst>
            </a:custGeom>
            <a:noFill/>
            <a:ln w="38100" cap="flat">
              <a:solidFill>
                <a:srgbClr val="D55E00"/>
              </a:solidFill>
              <a:custDash>
                <a:ds d="75000" sp="123750"/>
              </a:custDash>
              <a:round/>
            </a:ln>
          </p:spPr>
          <p:txBody>
            <a:bodyPr rtlCol="0" anchor="ctr"/>
            <a:lstStyle/>
            <a:p>
              <a:endParaRPr lang="en-US" sz="1200"/>
            </a:p>
          </p:txBody>
        </p:sp>
        <p:sp>
          <p:nvSpPr>
            <p:cNvPr id="441" name="TextBox 440">
              <a:extLst>
                <a:ext uri="{FF2B5EF4-FFF2-40B4-BE49-F238E27FC236}">
                  <a16:creationId xmlns:a16="http://schemas.microsoft.com/office/drawing/2014/main" id="{31BA2157-3C99-18F8-17E4-C88B0AF0781F}"/>
                </a:ext>
              </a:extLst>
            </p:cNvPr>
            <p:cNvSpPr txBox="1"/>
            <p:nvPr/>
          </p:nvSpPr>
          <p:spPr>
            <a:xfrm>
              <a:off x="8539610" y="3403600"/>
              <a:ext cx="2386101" cy="380297"/>
            </a:xfrm>
            <a:prstGeom prst="rect">
              <a:avLst/>
            </a:prstGeom>
            <a:noFill/>
          </p:spPr>
          <p:txBody>
            <a:bodyPr wrap="none" rtlCol="0">
              <a:spAutoFit/>
            </a:bodyPr>
            <a:lstStyle/>
            <a:p>
              <a:r>
                <a:rPr lang="en-US" sz="1200" err="1">
                  <a:solidFill>
                    <a:srgbClr val="000000"/>
                  </a:solidFill>
                </a:rPr>
                <a:t>model+recalibrated</a:t>
              </a:r>
              <a:r>
                <a:rPr lang="en-US" sz="1200">
                  <a:solidFill>
                    <a:srgbClr val="000000"/>
                  </a:solidFill>
                </a:rPr>
                <a:t> lcs</a:t>
              </a:r>
            </a:p>
          </p:txBody>
        </p:sp>
        <p:sp>
          <p:nvSpPr>
            <p:cNvPr id="442" name="TextBox 441">
              <a:extLst>
                <a:ext uri="{FF2B5EF4-FFF2-40B4-BE49-F238E27FC236}">
                  <a16:creationId xmlns:a16="http://schemas.microsoft.com/office/drawing/2014/main" id="{E74AD40B-64F4-9097-528A-FF39A79FC47C}"/>
                </a:ext>
              </a:extLst>
            </p:cNvPr>
            <p:cNvSpPr txBox="1"/>
            <p:nvPr/>
          </p:nvSpPr>
          <p:spPr>
            <a:xfrm>
              <a:off x="8539610" y="3720979"/>
              <a:ext cx="2791048" cy="380297"/>
            </a:xfrm>
            <a:prstGeom prst="rect">
              <a:avLst/>
            </a:prstGeom>
            <a:noFill/>
          </p:spPr>
          <p:txBody>
            <a:bodyPr wrap="none" rtlCol="0">
              <a:spAutoFit/>
            </a:bodyPr>
            <a:lstStyle/>
            <a:p>
              <a:r>
                <a:rPr lang="en-US" sz="1200" err="1">
                  <a:solidFill>
                    <a:srgbClr val="000000"/>
                  </a:solidFill>
                </a:rPr>
                <a:t>model+sat+recalibrated</a:t>
              </a:r>
              <a:r>
                <a:rPr lang="en-US" sz="1200">
                  <a:solidFill>
                    <a:srgbClr val="000000"/>
                  </a:solidFill>
                </a:rPr>
                <a:t> lcs</a:t>
              </a:r>
            </a:p>
          </p:txBody>
        </p:sp>
        <p:sp>
          <p:nvSpPr>
            <p:cNvPr id="443" name="TextBox 442">
              <a:extLst>
                <a:ext uri="{FF2B5EF4-FFF2-40B4-BE49-F238E27FC236}">
                  <a16:creationId xmlns:a16="http://schemas.microsoft.com/office/drawing/2014/main" id="{D7722F9B-84BF-A61A-D343-408FC8255ECF}"/>
                </a:ext>
              </a:extLst>
            </p:cNvPr>
            <p:cNvSpPr txBox="1"/>
            <p:nvPr/>
          </p:nvSpPr>
          <p:spPr>
            <a:xfrm>
              <a:off x="8538132" y="2477613"/>
              <a:ext cx="1241687" cy="380297"/>
            </a:xfrm>
            <a:prstGeom prst="rect">
              <a:avLst/>
            </a:prstGeom>
            <a:noFill/>
          </p:spPr>
          <p:txBody>
            <a:bodyPr wrap="none" rtlCol="0">
              <a:spAutoFit/>
            </a:bodyPr>
            <a:lstStyle/>
            <a:p>
              <a:pPr algn="ctr"/>
              <a:r>
                <a:rPr lang="en-US" sz="1200" err="1">
                  <a:solidFill>
                    <a:srgbClr val="000000"/>
                  </a:solidFill>
                </a:rPr>
                <a:t>model+sat</a:t>
              </a:r>
              <a:endParaRPr lang="en-US" sz="1200">
                <a:solidFill>
                  <a:srgbClr val="000000"/>
                </a:solidFill>
              </a:endParaRPr>
            </a:p>
          </p:txBody>
        </p:sp>
        <p:sp>
          <p:nvSpPr>
            <p:cNvPr id="444" name="TextBox 443">
              <a:extLst>
                <a:ext uri="{FF2B5EF4-FFF2-40B4-BE49-F238E27FC236}">
                  <a16:creationId xmlns:a16="http://schemas.microsoft.com/office/drawing/2014/main" id="{E9CE7D24-59D3-B217-2382-A3CAF569803E}"/>
                </a:ext>
              </a:extLst>
            </p:cNvPr>
            <p:cNvSpPr txBox="1"/>
            <p:nvPr/>
          </p:nvSpPr>
          <p:spPr>
            <a:xfrm>
              <a:off x="8527760" y="2171732"/>
              <a:ext cx="836742" cy="380297"/>
            </a:xfrm>
            <a:prstGeom prst="rect">
              <a:avLst/>
            </a:prstGeom>
            <a:noFill/>
          </p:spPr>
          <p:txBody>
            <a:bodyPr wrap="none" rtlCol="0">
              <a:spAutoFit/>
            </a:bodyPr>
            <a:lstStyle/>
            <a:p>
              <a:pPr algn="ctr"/>
              <a:r>
                <a:rPr lang="en-US" sz="1200">
                  <a:solidFill>
                    <a:srgbClr val="000000"/>
                  </a:solidFill>
                </a:rPr>
                <a:t>model</a:t>
              </a:r>
            </a:p>
          </p:txBody>
        </p:sp>
        <p:sp>
          <p:nvSpPr>
            <p:cNvPr id="445" name="TextBox 444">
              <a:extLst>
                <a:ext uri="{FF2B5EF4-FFF2-40B4-BE49-F238E27FC236}">
                  <a16:creationId xmlns:a16="http://schemas.microsoft.com/office/drawing/2014/main" id="{723E9E3A-ACC9-09F3-6E89-485BC5FEE60A}"/>
                </a:ext>
              </a:extLst>
            </p:cNvPr>
            <p:cNvSpPr txBox="1"/>
            <p:nvPr/>
          </p:nvSpPr>
          <p:spPr>
            <a:xfrm>
              <a:off x="8579921" y="1551427"/>
              <a:ext cx="1756674" cy="380297"/>
            </a:xfrm>
            <a:prstGeom prst="rect">
              <a:avLst/>
            </a:prstGeom>
            <a:noFill/>
          </p:spPr>
          <p:txBody>
            <a:bodyPr wrap="none" rtlCol="0">
              <a:spAutoFit/>
            </a:bodyPr>
            <a:lstStyle/>
            <a:p>
              <a:pPr algn="ctr"/>
              <a:r>
                <a:rPr lang="en-US" sz="1200">
                  <a:solidFill>
                    <a:srgbClr val="000000"/>
                  </a:solidFill>
                </a:rPr>
                <a:t>lcs (persistence)</a:t>
              </a:r>
            </a:p>
          </p:txBody>
        </p:sp>
        <p:sp>
          <p:nvSpPr>
            <p:cNvPr id="446" name="TextBox 445">
              <a:extLst>
                <a:ext uri="{FF2B5EF4-FFF2-40B4-BE49-F238E27FC236}">
                  <a16:creationId xmlns:a16="http://schemas.microsoft.com/office/drawing/2014/main" id="{63EDA4CA-D1E7-3C72-B76B-9CC30C5D3686}"/>
                </a:ext>
              </a:extLst>
            </p:cNvPr>
            <p:cNvSpPr txBox="1"/>
            <p:nvPr/>
          </p:nvSpPr>
          <p:spPr>
            <a:xfrm>
              <a:off x="8554780" y="1854751"/>
              <a:ext cx="1791886" cy="380297"/>
            </a:xfrm>
            <a:prstGeom prst="rect">
              <a:avLst/>
            </a:prstGeom>
            <a:noFill/>
          </p:spPr>
          <p:txBody>
            <a:bodyPr wrap="none" rtlCol="0">
              <a:spAutoFit/>
            </a:bodyPr>
            <a:lstStyle/>
            <a:p>
              <a:pPr algn="ctr"/>
              <a:r>
                <a:rPr lang="en-US" sz="1200">
                  <a:solidFill>
                    <a:srgbClr val="000000"/>
                  </a:solidFill>
                </a:rPr>
                <a:t>lcs (climatology)</a:t>
              </a:r>
            </a:p>
          </p:txBody>
        </p:sp>
        <p:sp>
          <p:nvSpPr>
            <p:cNvPr id="447" name="TextBox 446">
              <a:extLst>
                <a:ext uri="{FF2B5EF4-FFF2-40B4-BE49-F238E27FC236}">
                  <a16:creationId xmlns:a16="http://schemas.microsoft.com/office/drawing/2014/main" id="{FA2B6C05-C677-4BBE-2D27-FEA41C814881}"/>
                </a:ext>
              </a:extLst>
            </p:cNvPr>
            <p:cNvSpPr txBox="1"/>
            <p:nvPr/>
          </p:nvSpPr>
          <p:spPr>
            <a:xfrm>
              <a:off x="1786560" y="1934831"/>
              <a:ext cx="2250708" cy="646331"/>
            </a:xfrm>
            <a:prstGeom prst="rect">
              <a:avLst/>
            </a:prstGeom>
            <a:noFill/>
          </p:spPr>
          <p:txBody>
            <a:bodyPr wrap="square" rtlCol="0">
              <a:spAutoFit/>
            </a:bodyPr>
            <a:lstStyle/>
            <a:p>
              <a:pPr algn="ctr"/>
              <a:r>
                <a:rPr lang="en-US" sz="1200">
                  <a:solidFill>
                    <a:srgbClr val="000000"/>
                  </a:solidFill>
                </a:rPr>
                <a:t>short-term benefits from in-situ LCS data</a:t>
              </a:r>
            </a:p>
          </p:txBody>
        </p:sp>
        <p:sp>
          <p:nvSpPr>
            <p:cNvPr id="448" name="TextBox 447">
              <a:extLst>
                <a:ext uri="{FF2B5EF4-FFF2-40B4-BE49-F238E27FC236}">
                  <a16:creationId xmlns:a16="http://schemas.microsoft.com/office/drawing/2014/main" id="{052B5649-4757-A127-65C0-585C878029E6}"/>
                </a:ext>
              </a:extLst>
            </p:cNvPr>
            <p:cNvSpPr txBox="1"/>
            <p:nvPr/>
          </p:nvSpPr>
          <p:spPr>
            <a:xfrm>
              <a:off x="5483518" y="3983999"/>
              <a:ext cx="2330062" cy="646331"/>
            </a:xfrm>
            <a:prstGeom prst="rect">
              <a:avLst/>
            </a:prstGeom>
            <a:noFill/>
          </p:spPr>
          <p:txBody>
            <a:bodyPr wrap="square" rtlCol="0">
              <a:spAutoFit/>
            </a:bodyPr>
            <a:lstStyle/>
            <a:p>
              <a:pPr algn="ctr"/>
              <a:r>
                <a:rPr lang="en-US" sz="1200">
                  <a:solidFill>
                    <a:srgbClr val="000000"/>
                  </a:solidFill>
                </a:rPr>
                <a:t>long-term benefit to calibration with RGM</a:t>
              </a:r>
            </a:p>
          </p:txBody>
        </p:sp>
        <p:sp>
          <p:nvSpPr>
            <p:cNvPr id="449" name="Freeform: Shape 240">
              <a:extLst>
                <a:ext uri="{FF2B5EF4-FFF2-40B4-BE49-F238E27FC236}">
                  <a16:creationId xmlns:a16="http://schemas.microsoft.com/office/drawing/2014/main" id="{F8F55CC8-8FD2-0006-B205-70C9BBCE9338}"/>
                </a:ext>
              </a:extLst>
            </p:cNvPr>
            <p:cNvSpPr/>
            <p:nvPr/>
          </p:nvSpPr>
          <p:spPr>
            <a:xfrm>
              <a:off x="1700807" y="2688773"/>
              <a:ext cx="2438400" cy="102359"/>
            </a:xfrm>
            <a:custGeom>
              <a:avLst/>
              <a:gdLst>
                <a:gd name="connsiteX0" fmla="*/ 0 w 2438400"/>
                <a:gd name="connsiteY0" fmla="*/ 33760 h 102359"/>
                <a:gd name="connsiteX1" fmla="*/ 101600 w 2438400"/>
                <a:gd name="connsiteY1" fmla="*/ 0 h 102359"/>
                <a:gd name="connsiteX2" fmla="*/ 304800 w 2438400"/>
                <a:gd name="connsiteY2" fmla="*/ 102360 h 102359"/>
                <a:gd name="connsiteX3" fmla="*/ 609600 w 2438400"/>
                <a:gd name="connsiteY3" fmla="*/ 97595 h 102359"/>
                <a:gd name="connsiteX4" fmla="*/ 914400 w 2438400"/>
                <a:gd name="connsiteY4" fmla="*/ 87736 h 102359"/>
                <a:gd name="connsiteX5" fmla="*/ 1219200 w 2438400"/>
                <a:gd name="connsiteY5" fmla="*/ 94735 h 102359"/>
                <a:gd name="connsiteX6" fmla="*/ 1524000 w 2438400"/>
                <a:gd name="connsiteY6" fmla="*/ 93646 h 102359"/>
                <a:gd name="connsiteX7" fmla="*/ 1828800 w 2438400"/>
                <a:gd name="connsiteY7" fmla="*/ 88073 h 102359"/>
                <a:gd name="connsiteX8" fmla="*/ 2133600 w 2438400"/>
                <a:gd name="connsiteY8" fmla="*/ 81032 h 102359"/>
                <a:gd name="connsiteX9" fmla="*/ 2438400 w 2438400"/>
                <a:gd name="connsiteY9" fmla="*/ 86207 h 10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102359">
                  <a:moveTo>
                    <a:pt x="0" y="33760"/>
                  </a:moveTo>
                  <a:lnTo>
                    <a:pt x="101600" y="0"/>
                  </a:lnTo>
                  <a:lnTo>
                    <a:pt x="304800" y="102360"/>
                  </a:lnTo>
                  <a:lnTo>
                    <a:pt x="609600" y="97595"/>
                  </a:lnTo>
                  <a:lnTo>
                    <a:pt x="914400" y="87736"/>
                  </a:lnTo>
                  <a:lnTo>
                    <a:pt x="1219200" y="94735"/>
                  </a:lnTo>
                  <a:lnTo>
                    <a:pt x="1524000" y="93646"/>
                  </a:lnTo>
                  <a:lnTo>
                    <a:pt x="1828800" y="88073"/>
                  </a:lnTo>
                  <a:lnTo>
                    <a:pt x="2133600" y="81032"/>
                  </a:lnTo>
                  <a:lnTo>
                    <a:pt x="2438400" y="86207"/>
                  </a:lnTo>
                </a:path>
              </a:pathLst>
            </a:custGeom>
            <a:noFill/>
            <a:ln w="38100" cap="flat">
              <a:solidFill>
                <a:srgbClr val="CC79A7"/>
              </a:solidFill>
              <a:custDash>
                <a:ds d="480000" sp="120000"/>
                <a:ds d="75000" sp="120000"/>
              </a:custDash>
              <a:round/>
            </a:ln>
          </p:spPr>
          <p:txBody>
            <a:bodyPr rtlCol="0" anchor="ctr"/>
            <a:lstStyle/>
            <a:p>
              <a:endParaRPr lang="en-US" sz="1200"/>
            </a:p>
          </p:txBody>
        </p:sp>
        <p:sp>
          <p:nvSpPr>
            <p:cNvPr id="450" name="Freeform: Shape 241">
              <a:extLst>
                <a:ext uri="{FF2B5EF4-FFF2-40B4-BE49-F238E27FC236}">
                  <a16:creationId xmlns:a16="http://schemas.microsoft.com/office/drawing/2014/main" id="{78F35B11-B2B7-C9F1-A0D9-51D2C16BCC09}"/>
                </a:ext>
              </a:extLst>
            </p:cNvPr>
            <p:cNvSpPr/>
            <p:nvPr/>
          </p:nvSpPr>
          <p:spPr>
            <a:xfrm>
              <a:off x="5358407" y="3812492"/>
              <a:ext cx="2438400" cy="57301"/>
            </a:xfrm>
            <a:custGeom>
              <a:avLst/>
              <a:gdLst>
                <a:gd name="connsiteX0" fmla="*/ 0 w 2438400"/>
                <a:gd name="connsiteY0" fmla="*/ 0 h 57301"/>
                <a:gd name="connsiteX1" fmla="*/ 101600 w 2438400"/>
                <a:gd name="connsiteY1" fmla="*/ 57301 h 57301"/>
                <a:gd name="connsiteX2" fmla="*/ 304800 w 2438400"/>
                <a:gd name="connsiteY2" fmla="*/ 39325 h 57301"/>
                <a:gd name="connsiteX3" fmla="*/ 609600 w 2438400"/>
                <a:gd name="connsiteY3" fmla="*/ 38341 h 57301"/>
                <a:gd name="connsiteX4" fmla="*/ 914400 w 2438400"/>
                <a:gd name="connsiteY4" fmla="*/ 39239 h 57301"/>
                <a:gd name="connsiteX5" fmla="*/ 1219200 w 2438400"/>
                <a:gd name="connsiteY5" fmla="*/ 44222 h 57301"/>
                <a:gd name="connsiteX6" fmla="*/ 1524000 w 2438400"/>
                <a:gd name="connsiteY6" fmla="*/ 45893 h 57301"/>
                <a:gd name="connsiteX7" fmla="*/ 1828800 w 2438400"/>
                <a:gd name="connsiteY7" fmla="*/ 49693 h 57301"/>
                <a:gd name="connsiteX8" fmla="*/ 2133601 w 2438400"/>
                <a:gd name="connsiteY8" fmla="*/ 48084 h 57301"/>
                <a:gd name="connsiteX9" fmla="*/ 2438400 w 2438400"/>
                <a:gd name="connsiteY9" fmla="*/ 50589 h 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 h="57301">
                  <a:moveTo>
                    <a:pt x="0" y="0"/>
                  </a:moveTo>
                  <a:lnTo>
                    <a:pt x="101600" y="57301"/>
                  </a:lnTo>
                  <a:lnTo>
                    <a:pt x="304800" y="39325"/>
                  </a:lnTo>
                  <a:lnTo>
                    <a:pt x="609600" y="38341"/>
                  </a:lnTo>
                  <a:lnTo>
                    <a:pt x="914400" y="39239"/>
                  </a:lnTo>
                  <a:lnTo>
                    <a:pt x="1219200" y="44222"/>
                  </a:lnTo>
                  <a:lnTo>
                    <a:pt x="1524000" y="45893"/>
                  </a:lnTo>
                  <a:lnTo>
                    <a:pt x="1828800" y="49693"/>
                  </a:lnTo>
                  <a:lnTo>
                    <a:pt x="2133601" y="48084"/>
                  </a:lnTo>
                  <a:lnTo>
                    <a:pt x="2438400" y="50589"/>
                  </a:lnTo>
                </a:path>
              </a:pathLst>
            </a:custGeom>
            <a:noFill/>
            <a:ln w="38100" cap="flat">
              <a:solidFill>
                <a:srgbClr val="CC79A7"/>
              </a:solidFill>
              <a:custDash>
                <a:ds d="480000" sp="120000"/>
                <a:ds d="75000" sp="120000"/>
              </a:custDash>
              <a:round/>
            </a:ln>
          </p:spPr>
          <p:txBody>
            <a:bodyPr rtlCol="0" anchor="ctr"/>
            <a:lstStyle/>
            <a:p>
              <a:endParaRPr lang="en-US" sz="1200"/>
            </a:p>
          </p:txBody>
        </p:sp>
        <p:sp>
          <p:nvSpPr>
            <p:cNvPr id="451" name="TextBox 450">
              <a:extLst>
                <a:ext uri="{FF2B5EF4-FFF2-40B4-BE49-F238E27FC236}">
                  <a16:creationId xmlns:a16="http://schemas.microsoft.com/office/drawing/2014/main" id="{7613AE59-06BD-FDFF-D662-B692EF082657}"/>
                </a:ext>
              </a:extLst>
            </p:cNvPr>
            <p:cNvSpPr txBox="1"/>
            <p:nvPr/>
          </p:nvSpPr>
          <p:spPr>
            <a:xfrm>
              <a:off x="8539610" y="4025003"/>
              <a:ext cx="3308233" cy="380297"/>
            </a:xfrm>
            <a:prstGeom prst="rect">
              <a:avLst/>
            </a:prstGeom>
            <a:noFill/>
          </p:spPr>
          <p:txBody>
            <a:bodyPr wrap="none" rtlCol="0">
              <a:spAutoFit/>
            </a:bodyPr>
            <a:lstStyle/>
            <a:p>
              <a:r>
                <a:rPr lang="en-US" sz="1200" err="1">
                  <a:solidFill>
                    <a:srgbClr val="000000"/>
                  </a:solidFill>
                </a:rPr>
                <a:t>model+sat+rgm+recalibrated</a:t>
              </a:r>
              <a:r>
                <a:rPr lang="en-US" sz="1200">
                  <a:solidFill>
                    <a:srgbClr val="000000"/>
                  </a:solidFill>
                </a:rPr>
                <a:t> lcs</a:t>
              </a:r>
            </a:p>
          </p:txBody>
        </p:sp>
        <p:sp>
          <p:nvSpPr>
            <p:cNvPr id="452" name="Freeform: Shape 244">
              <a:extLst>
                <a:ext uri="{FF2B5EF4-FFF2-40B4-BE49-F238E27FC236}">
                  <a16:creationId xmlns:a16="http://schemas.microsoft.com/office/drawing/2014/main" id="{9765E7AF-4B0C-0A40-1C2B-B08FF6BBDD48}"/>
                </a:ext>
              </a:extLst>
            </p:cNvPr>
            <p:cNvSpPr/>
            <p:nvPr/>
          </p:nvSpPr>
          <p:spPr>
            <a:xfrm>
              <a:off x="8021508" y="4226079"/>
              <a:ext cx="420624" cy="0"/>
            </a:xfrm>
            <a:custGeom>
              <a:avLst/>
              <a:gdLst>
                <a:gd name="connsiteX0" fmla="*/ 0 w 2438400"/>
                <a:gd name="connsiteY0" fmla="*/ 0 h 57301"/>
                <a:gd name="connsiteX1" fmla="*/ 101600 w 2438400"/>
                <a:gd name="connsiteY1" fmla="*/ 57301 h 57301"/>
                <a:gd name="connsiteX2" fmla="*/ 304800 w 2438400"/>
                <a:gd name="connsiteY2" fmla="*/ 39325 h 57301"/>
                <a:gd name="connsiteX3" fmla="*/ 609600 w 2438400"/>
                <a:gd name="connsiteY3" fmla="*/ 38341 h 57301"/>
                <a:gd name="connsiteX4" fmla="*/ 914400 w 2438400"/>
                <a:gd name="connsiteY4" fmla="*/ 39239 h 57301"/>
                <a:gd name="connsiteX5" fmla="*/ 1219200 w 2438400"/>
                <a:gd name="connsiteY5" fmla="*/ 44222 h 57301"/>
                <a:gd name="connsiteX6" fmla="*/ 1524000 w 2438400"/>
                <a:gd name="connsiteY6" fmla="*/ 45893 h 57301"/>
                <a:gd name="connsiteX7" fmla="*/ 1828800 w 2438400"/>
                <a:gd name="connsiteY7" fmla="*/ 49693 h 57301"/>
                <a:gd name="connsiteX8" fmla="*/ 2133601 w 2438400"/>
                <a:gd name="connsiteY8" fmla="*/ 48084 h 57301"/>
                <a:gd name="connsiteX9" fmla="*/ 2438400 w 2438400"/>
                <a:gd name="connsiteY9" fmla="*/ 50589 h 57301"/>
                <a:gd name="connsiteX0" fmla="*/ 0 w 2438400"/>
                <a:gd name="connsiteY0" fmla="*/ 0 h 179025"/>
                <a:gd name="connsiteX1" fmla="*/ 101600 w 2438400"/>
                <a:gd name="connsiteY1" fmla="*/ 57301 h 179025"/>
                <a:gd name="connsiteX2" fmla="*/ 406400 w 2438400"/>
                <a:gd name="connsiteY2" fmla="*/ 179025 h 179025"/>
                <a:gd name="connsiteX3" fmla="*/ 609600 w 2438400"/>
                <a:gd name="connsiteY3" fmla="*/ 38341 h 179025"/>
                <a:gd name="connsiteX4" fmla="*/ 914400 w 2438400"/>
                <a:gd name="connsiteY4" fmla="*/ 39239 h 179025"/>
                <a:gd name="connsiteX5" fmla="*/ 1219200 w 2438400"/>
                <a:gd name="connsiteY5" fmla="*/ 44222 h 179025"/>
                <a:gd name="connsiteX6" fmla="*/ 1524000 w 2438400"/>
                <a:gd name="connsiteY6" fmla="*/ 45893 h 179025"/>
                <a:gd name="connsiteX7" fmla="*/ 1828800 w 2438400"/>
                <a:gd name="connsiteY7" fmla="*/ 49693 h 179025"/>
                <a:gd name="connsiteX8" fmla="*/ 2133601 w 2438400"/>
                <a:gd name="connsiteY8" fmla="*/ 48084 h 179025"/>
                <a:gd name="connsiteX9" fmla="*/ 2438400 w 2438400"/>
                <a:gd name="connsiteY9" fmla="*/ 50589 h 179025"/>
                <a:gd name="connsiteX0" fmla="*/ 0 w 2438400"/>
                <a:gd name="connsiteY0" fmla="*/ 0 h 317741"/>
                <a:gd name="connsiteX1" fmla="*/ 101600 w 2438400"/>
                <a:gd name="connsiteY1" fmla="*/ 57301 h 317741"/>
                <a:gd name="connsiteX2" fmla="*/ 406400 w 2438400"/>
                <a:gd name="connsiteY2" fmla="*/ 179025 h 317741"/>
                <a:gd name="connsiteX3" fmla="*/ 1066800 w 2438400"/>
                <a:gd name="connsiteY3" fmla="*/ 317741 h 317741"/>
                <a:gd name="connsiteX4" fmla="*/ 914400 w 2438400"/>
                <a:gd name="connsiteY4" fmla="*/ 39239 h 317741"/>
                <a:gd name="connsiteX5" fmla="*/ 1219200 w 2438400"/>
                <a:gd name="connsiteY5" fmla="*/ 44222 h 317741"/>
                <a:gd name="connsiteX6" fmla="*/ 1524000 w 2438400"/>
                <a:gd name="connsiteY6" fmla="*/ 45893 h 317741"/>
                <a:gd name="connsiteX7" fmla="*/ 1828800 w 2438400"/>
                <a:gd name="connsiteY7" fmla="*/ 49693 h 317741"/>
                <a:gd name="connsiteX8" fmla="*/ 2133601 w 2438400"/>
                <a:gd name="connsiteY8" fmla="*/ 48084 h 317741"/>
                <a:gd name="connsiteX9" fmla="*/ 2438400 w 2438400"/>
                <a:gd name="connsiteY9" fmla="*/ 50589 h 317741"/>
                <a:gd name="connsiteX0" fmla="*/ 0 w 2438400"/>
                <a:gd name="connsiteY0" fmla="*/ 0 h 317741"/>
                <a:gd name="connsiteX1" fmla="*/ 101600 w 2438400"/>
                <a:gd name="connsiteY1" fmla="*/ 57301 h 317741"/>
                <a:gd name="connsiteX2" fmla="*/ 406400 w 2438400"/>
                <a:gd name="connsiteY2" fmla="*/ 179025 h 317741"/>
                <a:gd name="connsiteX3" fmla="*/ 1066800 w 2438400"/>
                <a:gd name="connsiteY3" fmla="*/ 317741 h 317741"/>
                <a:gd name="connsiteX4" fmla="*/ 914400 w 2438400"/>
                <a:gd name="connsiteY4" fmla="*/ 39239 h 317741"/>
                <a:gd name="connsiteX5" fmla="*/ 1219200 w 2438400"/>
                <a:gd name="connsiteY5" fmla="*/ 44222 h 317741"/>
                <a:gd name="connsiteX6" fmla="*/ 1524000 w 2438400"/>
                <a:gd name="connsiteY6" fmla="*/ 45893 h 317741"/>
                <a:gd name="connsiteX7" fmla="*/ 1828800 w 2438400"/>
                <a:gd name="connsiteY7" fmla="*/ 49693 h 317741"/>
                <a:gd name="connsiteX8" fmla="*/ 2438400 w 2438400"/>
                <a:gd name="connsiteY8" fmla="*/ 50589 h 317741"/>
                <a:gd name="connsiteX0" fmla="*/ 0 w 2438400"/>
                <a:gd name="connsiteY0" fmla="*/ 0 h 317741"/>
                <a:gd name="connsiteX1" fmla="*/ 101600 w 2438400"/>
                <a:gd name="connsiteY1" fmla="*/ 57301 h 317741"/>
                <a:gd name="connsiteX2" fmla="*/ 406400 w 2438400"/>
                <a:gd name="connsiteY2" fmla="*/ 179025 h 317741"/>
                <a:gd name="connsiteX3" fmla="*/ 1066800 w 2438400"/>
                <a:gd name="connsiteY3" fmla="*/ 317741 h 317741"/>
                <a:gd name="connsiteX4" fmla="*/ 914400 w 2438400"/>
                <a:gd name="connsiteY4" fmla="*/ 39239 h 317741"/>
                <a:gd name="connsiteX5" fmla="*/ 1219200 w 2438400"/>
                <a:gd name="connsiteY5" fmla="*/ 44222 h 317741"/>
                <a:gd name="connsiteX6" fmla="*/ 1524000 w 2438400"/>
                <a:gd name="connsiteY6" fmla="*/ 45893 h 317741"/>
                <a:gd name="connsiteX7" fmla="*/ 2438400 w 2438400"/>
                <a:gd name="connsiteY7" fmla="*/ 50589 h 317741"/>
                <a:gd name="connsiteX0" fmla="*/ 0 w 2438400"/>
                <a:gd name="connsiteY0" fmla="*/ 0 h 317741"/>
                <a:gd name="connsiteX1" fmla="*/ 101600 w 2438400"/>
                <a:gd name="connsiteY1" fmla="*/ 57301 h 317741"/>
                <a:gd name="connsiteX2" fmla="*/ 406400 w 2438400"/>
                <a:gd name="connsiteY2" fmla="*/ 179025 h 317741"/>
                <a:gd name="connsiteX3" fmla="*/ 1066800 w 2438400"/>
                <a:gd name="connsiteY3" fmla="*/ 317741 h 317741"/>
                <a:gd name="connsiteX4" fmla="*/ 914400 w 2438400"/>
                <a:gd name="connsiteY4" fmla="*/ 39239 h 317741"/>
                <a:gd name="connsiteX5" fmla="*/ 1219200 w 2438400"/>
                <a:gd name="connsiteY5" fmla="*/ 44222 h 317741"/>
                <a:gd name="connsiteX6" fmla="*/ 2438400 w 2438400"/>
                <a:gd name="connsiteY6" fmla="*/ 50589 h 317741"/>
                <a:gd name="connsiteX0" fmla="*/ 0 w 2438400"/>
                <a:gd name="connsiteY0" fmla="*/ 0 h 317741"/>
                <a:gd name="connsiteX1" fmla="*/ 101600 w 2438400"/>
                <a:gd name="connsiteY1" fmla="*/ 57301 h 317741"/>
                <a:gd name="connsiteX2" fmla="*/ 406400 w 2438400"/>
                <a:gd name="connsiteY2" fmla="*/ 179025 h 317741"/>
                <a:gd name="connsiteX3" fmla="*/ 1066800 w 2438400"/>
                <a:gd name="connsiteY3" fmla="*/ 317741 h 317741"/>
                <a:gd name="connsiteX4" fmla="*/ 914400 w 2438400"/>
                <a:gd name="connsiteY4" fmla="*/ 39239 h 317741"/>
                <a:gd name="connsiteX5" fmla="*/ 2438400 w 2438400"/>
                <a:gd name="connsiteY5" fmla="*/ 50589 h 317741"/>
                <a:gd name="connsiteX0" fmla="*/ 0 w 2438400"/>
                <a:gd name="connsiteY0" fmla="*/ 0 h 317741"/>
                <a:gd name="connsiteX1" fmla="*/ 101600 w 2438400"/>
                <a:gd name="connsiteY1" fmla="*/ 57301 h 317741"/>
                <a:gd name="connsiteX2" fmla="*/ 406400 w 2438400"/>
                <a:gd name="connsiteY2" fmla="*/ 179025 h 317741"/>
                <a:gd name="connsiteX3" fmla="*/ 1066800 w 2438400"/>
                <a:gd name="connsiteY3" fmla="*/ 317741 h 317741"/>
                <a:gd name="connsiteX4" fmla="*/ 2438400 w 2438400"/>
                <a:gd name="connsiteY4" fmla="*/ 50589 h 317741"/>
                <a:gd name="connsiteX0" fmla="*/ 0 w 2438400"/>
                <a:gd name="connsiteY0" fmla="*/ 0 h 179025"/>
                <a:gd name="connsiteX1" fmla="*/ 101600 w 2438400"/>
                <a:gd name="connsiteY1" fmla="*/ 57301 h 179025"/>
                <a:gd name="connsiteX2" fmla="*/ 406400 w 2438400"/>
                <a:gd name="connsiteY2" fmla="*/ 179025 h 179025"/>
                <a:gd name="connsiteX3" fmla="*/ 2438400 w 2438400"/>
                <a:gd name="connsiteY3" fmla="*/ 50589 h 179025"/>
                <a:gd name="connsiteX0" fmla="*/ 0 w 2438400"/>
                <a:gd name="connsiteY0" fmla="*/ 0 h 57301"/>
                <a:gd name="connsiteX1" fmla="*/ 101600 w 2438400"/>
                <a:gd name="connsiteY1" fmla="*/ 57301 h 57301"/>
                <a:gd name="connsiteX2" fmla="*/ 2438400 w 2438400"/>
                <a:gd name="connsiteY2" fmla="*/ 50589 h 57301"/>
                <a:gd name="connsiteX0" fmla="*/ 0 w 2438400"/>
                <a:gd name="connsiteY0" fmla="*/ 0 h 50589"/>
                <a:gd name="connsiteX1" fmla="*/ 2438400 w 2438400"/>
                <a:gd name="connsiteY1" fmla="*/ 50589 h 50589"/>
                <a:gd name="connsiteX0" fmla="*/ 0 w 736600"/>
                <a:gd name="connsiteY0" fmla="*/ 25611 h 25611"/>
                <a:gd name="connsiteX1" fmla="*/ 736600 w 736600"/>
                <a:gd name="connsiteY1" fmla="*/ 0 h 25611"/>
                <a:gd name="connsiteX0" fmla="*/ 0 w 736600"/>
                <a:gd name="connsiteY0" fmla="*/ 211 h 211"/>
                <a:gd name="connsiteX1" fmla="*/ 736600 w 736600"/>
                <a:gd name="connsiteY1" fmla="*/ 0 h 211"/>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a:moveTo>
                    <a:pt x="0" y="10000"/>
                  </a:moveTo>
                  <a:cubicBezTo>
                    <a:pt x="4498" y="6682"/>
                    <a:pt x="4726" y="3318"/>
                    <a:pt x="10000" y="0"/>
                  </a:cubicBezTo>
                </a:path>
              </a:pathLst>
            </a:custGeom>
            <a:noFill/>
            <a:ln w="38100" cap="flat">
              <a:solidFill>
                <a:srgbClr val="CC79A7"/>
              </a:solidFill>
              <a:custDash>
                <a:ds d="480000" sp="120000"/>
                <a:ds d="75000" sp="120000"/>
              </a:custDash>
              <a:round/>
            </a:ln>
          </p:spPr>
          <p:txBody>
            <a:bodyPr rtlCol="0" anchor="ctr"/>
            <a:lstStyle/>
            <a:p>
              <a:endParaRPr lang="en-US" sz="1200"/>
            </a:p>
          </p:txBody>
        </p:sp>
        <p:sp>
          <p:nvSpPr>
            <p:cNvPr id="453" name="TextBox 452">
              <a:extLst>
                <a:ext uri="{FF2B5EF4-FFF2-40B4-BE49-F238E27FC236}">
                  <a16:creationId xmlns:a16="http://schemas.microsoft.com/office/drawing/2014/main" id="{F26B6CF5-D87A-8BB0-A3C3-270366D3CC1F}"/>
                </a:ext>
              </a:extLst>
            </p:cNvPr>
            <p:cNvSpPr txBox="1"/>
            <p:nvPr/>
          </p:nvSpPr>
          <p:spPr>
            <a:xfrm>
              <a:off x="924165" y="5386676"/>
              <a:ext cx="11102296" cy="887360"/>
            </a:xfrm>
            <a:prstGeom prst="rect">
              <a:avLst/>
            </a:prstGeom>
            <a:noFill/>
          </p:spPr>
          <p:txBody>
            <a:bodyPr wrap="square" rtlCol="0">
              <a:spAutoFit/>
            </a:bodyPr>
            <a:lstStyle/>
            <a:p>
              <a:pPr algn="ctr"/>
              <a:r>
                <a:rPr lang="en-US" sz="1200">
                  <a:solidFill>
                    <a:srgbClr val="000000"/>
                  </a:solidFill>
                </a:rPr>
                <a:t>forecasting results for </a:t>
              </a:r>
              <a:r>
                <a:rPr lang="en-US" sz="1200" b="1" i="1">
                  <a:solidFill>
                    <a:srgbClr val="000000"/>
                  </a:solidFill>
                </a:rPr>
                <a:t>London, October &amp; November 2019</a:t>
              </a:r>
            </a:p>
            <a:p>
              <a:pPr algn="ctr"/>
              <a:r>
                <a:rPr lang="en-US" sz="1200" b="1" i="1">
                  <a:solidFill>
                    <a:srgbClr val="000000"/>
                  </a:solidFill>
                </a:rPr>
                <a:t>cross-validation</a:t>
              </a:r>
              <a:r>
                <a:rPr lang="en-US" sz="1200">
                  <a:solidFill>
                    <a:srgbClr val="000000"/>
                  </a:solidFill>
                </a:rPr>
                <a:t>: leave-one-site-out, considering only regulatory sites</a:t>
              </a:r>
            </a:p>
            <a:p>
              <a:pPr algn="ctr"/>
              <a:r>
                <a:rPr lang="en-US" sz="1200">
                  <a:solidFill>
                    <a:srgbClr val="000000"/>
                  </a:solidFill>
                </a:rPr>
                <a:t>plotted results represent </a:t>
              </a:r>
              <a:r>
                <a:rPr lang="en-US" sz="1200" b="1" i="1">
                  <a:solidFill>
                    <a:srgbClr val="000000"/>
                  </a:solidFill>
                </a:rPr>
                <a:t>average metrics </a:t>
              </a:r>
              <a:r>
                <a:rPr lang="en-US" sz="1200">
                  <a:solidFill>
                    <a:srgbClr val="000000"/>
                  </a:solidFill>
                </a:rPr>
                <a:t>across validation sites</a:t>
              </a:r>
            </a:p>
          </p:txBody>
        </p:sp>
      </p:grpSp>
      <p:sp>
        <p:nvSpPr>
          <p:cNvPr id="458" name="TextBox 457">
            <a:extLst>
              <a:ext uri="{FF2B5EF4-FFF2-40B4-BE49-F238E27FC236}">
                <a16:creationId xmlns:a16="http://schemas.microsoft.com/office/drawing/2014/main" id="{D88CCEA7-623F-144F-CCF0-190924EC2D9E}"/>
              </a:ext>
            </a:extLst>
          </p:cNvPr>
          <p:cNvSpPr txBox="1"/>
          <p:nvPr/>
        </p:nvSpPr>
        <p:spPr>
          <a:xfrm>
            <a:off x="45217" y="5981803"/>
            <a:ext cx="8573719" cy="461665"/>
          </a:xfrm>
          <a:prstGeom prst="rect">
            <a:avLst/>
          </a:prstGeom>
          <a:noFill/>
        </p:spPr>
        <p:txBody>
          <a:bodyPr wrap="square">
            <a:spAutoFit/>
          </a:bodyPr>
          <a:lstStyle/>
          <a:p>
            <a:r>
              <a:rPr lang="en-US" sz="1200"/>
              <a:t>Carl </a:t>
            </a:r>
            <a:r>
              <a:rPr lang="en-US" sz="1200" err="1"/>
              <a:t>Malings</a:t>
            </a:r>
            <a:r>
              <a:rPr lang="en-US" sz="1200"/>
              <a:t>, K. Emma </a:t>
            </a:r>
            <a:r>
              <a:rPr lang="en-US" sz="1200" err="1"/>
              <a:t>Knowland</a:t>
            </a:r>
            <a:r>
              <a:rPr lang="en-US" sz="1200"/>
              <a:t>, Christoph Keller, Stephen Cohn. “Air quality forecasting at sub-city scale by combining models, satellites, and surface measures”. Air Sensors International Conference. Pasadena, California, USA. May 11-13, 2022. </a:t>
            </a:r>
          </a:p>
        </p:txBody>
      </p:sp>
    </p:spTree>
    <p:extLst>
      <p:ext uri="{BB962C8B-B14F-4D97-AF65-F5344CB8AC3E}">
        <p14:creationId xmlns:p14="http://schemas.microsoft.com/office/powerpoint/2010/main" val="1505904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369332"/>
          </a:xfrm>
          <a:prstGeom prst="rect">
            <a:avLst/>
          </a:prstGeom>
          <a:noFill/>
        </p:spPr>
        <p:txBody>
          <a:bodyPr wrap="square" rtlCol="0">
            <a:spAutoFit/>
          </a:bodyPr>
          <a:lstStyle/>
          <a:p>
            <a:r>
              <a:rPr lang="en-US"/>
              <a:t>ARL 3, Milestone 3: A convincing case for the viability of your application concept has been made</a:t>
            </a:r>
          </a:p>
        </p:txBody>
      </p:sp>
      <p:sp>
        <p:nvSpPr>
          <p:cNvPr id="157" name="TextBox 156">
            <a:extLst>
              <a:ext uri="{FF2B5EF4-FFF2-40B4-BE49-F238E27FC236}">
                <a16:creationId xmlns:a16="http://schemas.microsoft.com/office/drawing/2014/main" id="{4EFF5C16-4983-E24F-6CB1-64648D39FC96}"/>
              </a:ext>
            </a:extLst>
          </p:cNvPr>
          <p:cNvSpPr txBox="1"/>
          <p:nvPr/>
        </p:nvSpPr>
        <p:spPr>
          <a:xfrm>
            <a:off x="636608" y="1600173"/>
            <a:ext cx="5957103" cy="369332"/>
          </a:xfrm>
          <a:prstGeom prst="rect">
            <a:avLst/>
          </a:prstGeom>
          <a:noFill/>
        </p:spPr>
        <p:txBody>
          <a:bodyPr wrap="square" rtlCol="0">
            <a:spAutoFit/>
          </a:bodyPr>
          <a:lstStyle/>
          <a:p>
            <a:r>
              <a:rPr lang="en-US"/>
              <a:t>Task 1e: Implement data fusion system into GEE tool </a:t>
            </a:r>
          </a:p>
        </p:txBody>
      </p:sp>
      <p:sp>
        <p:nvSpPr>
          <p:cNvPr id="55" name="TextBox 54">
            <a:extLst>
              <a:ext uri="{FF2B5EF4-FFF2-40B4-BE49-F238E27FC236}">
                <a16:creationId xmlns:a16="http://schemas.microsoft.com/office/drawing/2014/main" id="{E3EC6613-CA21-1562-D507-1428C8C0064C}"/>
              </a:ext>
            </a:extLst>
          </p:cNvPr>
          <p:cNvSpPr txBox="1"/>
          <p:nvPr/>
        </p:nvSpPr>
        <p:spPr>
          <a:xfrm>
            <a:off x="8681012" y="2004332"/>
            <a:ext cx="3343973" cy="2862322"/>
          </a:xfrm>
          <a:prstGeom prst="rect">
            <a:avLst/>
          </a:prstGeom>
          <a:noFill/>
        </p:spPr>
        <p:txBody>
          <a:bodyPr wrap="square" rtlCol="0">
            <a:spAutoFit/>
          </a:bodyPr>
          <a:lstStyle/>
          <a:p>
            <a:r>
              <a:rPr lang="en-US"/>
              <a:t>A draft framework application specification, outlining key Google cloud and GEE operational system components, has been developed. System component specifications and functions will be developed as the project progresses, accounting for end user needs and input. </a:t>
            </a:r>
            <a:endParaRPr lang="en-US" b="1"/>
          </a:p>
        </p:txBody>
      </p:sp>
      <p:sp>
        <p:nvSpPr>
          <p:cNvPr id="5" name="Rectangle 4">
            <a:extLst>
              <a:ext uri="{FF2B5EF4-FFF2-40B4-BE49-F238E27FC236}">
                <a16:creationId xmlns:a16="http://schemas.microsoft.com/office/drawing/2014/main" id="{E02D4475-D352-1CE4-3488-381DA7734F7E}"/>
              </a:ext>
            </a:extLst>
          </p:cNvPr>
          <p:cNvSpPr/>
          <p:nvPr/>
        </p:nvSpPr>
        <p:spPr>
          <a:xfrm>
            <a:off x="260440" y="1945181"/>
            <a:ext cx="2456724" cy="4241504"/>
          </a:xfrm>
          <a:prstGeom prst="rect">
            <a:avLst/>
          </a:prstGeom>
          <a:solidFill>
            <a:sysClr val="window" lastClr="FFFFFF"/>
          </a:solidFill>
          <a:ln w="12700" cap="flat" cmpd="sng" algn="ctr">
            <a:solidFill>
              <a:srgbClr val="AD84C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099B516-8318-73BA-09F3-EAB5D7E6A0B4}"/>
              </a:ext>
            </a:extLst>
          </p:cNvPr>
          <p:cNvSpPr/>
          <p:nvPr/>
        </p:nvSpPr>
        <p:spPr>
          <a:xfrm>
            <a:off x="3066673" y="1945181"/>
            <a:ext cx="2567826" cy="611060"/>
          </a:xfrm>
          <a:prstGeom prst="rect">
            <a:avLst/>
          </a:prstGeom>
          <a:solidFill>
            <a:sysClr val="window" lastClr="FFFFFF"/>
          </a:solidFill>
          <a:ln w="12700" cap="flat" cmpd="sng" algn="ctr">
            <a:solidFill>
              <a:srgbClr val="AD84C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Job Scheduler</a:t>
            </a:r>
          </a:p>
        </p:txBody>
      </p:sp>
      <p:sp>
        <p:nvSpPr>
          <p:cNvPr id="8" name="Rounded Rectangle 7">
            <a:extLst>
              <a:ext uri="{FF2B5EF4-FFF2-40B4-BE49-F238E27FC236}">
                <a16:creationId xmlns:a16="http://schemas.microsoft.com/office/drawing/2014/main" id="{3663A221-EC2B-06AD-4DB0-BB13CD2E10C8}"/>
              </a:ext>
            </a:extLst>
          </p:cNvPr>
          <p:cNvSpPr/>
          <p:nvPr/>
        </p:nvSpPr>
        <p:spPr>
          <a:xfrm>
            <a:off x="3103179" y="2931826"/>
            <a:ext cx="2494814" cy="3254859"/>
          </a:xfrm>
          <a:prstGeom prst="roundRect">
            <a:avLst/>
          </a:prstGeom>
          <a:solidFill>
            <a:sysClr val="window" lastClr="FFFFFF"/>
          </a:solidFill>
          <a:ln w="12700" cap="flat" cmpd="sng" algn="ctr">
            <a:solidFill>
              <a:srgbClr val="AD84C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3BDEE13-C758-9D2F-295A-C0C17A3DA8CA}"/>
              </a:ext>
            </a:extLst>
          </p:cNvPr>
          <p:cNvSpPr/>
          <p:nvPr/>
        </p:nvSpPr>
        <p:spPr>
          <a:xfrm>
            <a:off x="6292616" y="1945181"/>
            <a:ext cx="1985363" cy="2585323"/>
          </a:xfrm>
          <a:prstGeom prst="rect">
            <a:avLst/>
          </a:prstGeom>
          <a:solidFill>
            <a:sysClr val="window" lastClr="FFFFFF"/>
          </a:solidFill>
          <a:ln w="12700" cap="flat" cmpd="sng" algn="ctr">
            <a:solidFill>
              <a:srgbClr val="AD84C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6488775-AFBD-F9D1-A327-13C7B363FB5E}"/>
              </a:ext>
            </a:extLst>
          </p:cNvPr>
          <p:cNvSpPr txBox="1"/>
          <p:nvPr/>
        </p:nvSpPr>
        <p:spPr>
          <a:xfrm>
            <a:off x="566737" y="1936077"/>
            <a:ext cx="1844130"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rPr>
              <a:t>Dataset Ingest</a:t>
            </a:r>
          </a:p>
        </p:txBody>
      </p:sp>
      <p:sp>
        <p:nvSpPr>
          <p:cNvPr id="11" name="TextBox 10">
            <a:extLst>
              <a:ext uri="{FF2B5EF4-FFF2-40B4-BE49-F238E27FC236}">
                <a16:creationId xmlns:a16="http://schemas.microsoft.com/office/drawing/2014/main" id="{48C1572B-FAF2-1C09-253F-67F4517AD02D}"/>
              </a:ext>
            </a:extLst>
          </p:cNvPr>
          <p:cNvSpPr txBox="1"/>
          <p:nvPr/>
        </p:nvSpPr>
        <p:spPr>
          <a:xfrm>
            <a:off x="371263" y="2334291"/>
            <a:ext cx="2328147"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prstClr val="black"/>
                </a:solidFill>
                <a:effectLst/>
                <a:uLnTx/>
                <a:uFillTx/>
              </a:rPr>
              <a:t>RGM</a:t>
            </a:r>
            <a:r>
              <a:rPr kumimoji="0" lang="en-US" sz="1800" b="0" i="0" u="none" strike="noStrike" kern="0" cap="none" spc="0" normalizeH="0" baseline="0" noProof="0">
                <a:ln>
                  <a:noFill/>
                </a:ln>
                <a:solidFill>
                  <a:prstClr val="black"/>
                </a:solidFill>
                <a:effectLst/>
                <a:uLnTx/>
                <a:uFillTx/>
              </a:rPr>
              <a:t> and LCS Datasets</a:t>
            </a:r>
          </a:p>
        </p:txBody>
      </p:sp>
      <p:sp>
        <p:nvSpPr>
          <p:cNvPr id="13" name="TextBox 12">
            <a:extLst>
              <a:ext uri="{FF2B5EF4-FFF2-40B4-BE49-F238E27FC236}">
                <a16:creationId xmlns:a16="http://schemas.microsoft.com/office/drawing/2014/main" id="{645D1ED3-9EC7-E628-6D19-72CE14DB0FA6}"/>
              </a:ext>
            </a:extLst>
          </p:cNvPr>
          <p:cNvSpPr txBox="1"/>
          <p:nvPr/>
        </p:nvSpPr>
        <p:spPr>
          <a:xfrm>
            <a:off x="462763" y="3842812"/>
            <a:ext cx="2144075"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Model and Satellite </a:t>
            </a:r>
            <a:br>
              <a:rPr kumimoji="0" lang="en-US" sz="1800" b="0" i="0" u="none" strike="noStrike" kern="0" cap="none" spc="0" normalizeH="0" baseline="0" noProof="0">
                <a:ln>
                  <a:noFill/>
                </a:ln>
                <a:solidFill>
                  <a:prstClr val="black"/>
                </a:solidFill>
                <a:effectLst/>
                <a:uLnTx/>
                <a:uFillTx/>
              </a:rPr>
            </a:br>
            <a:r>
              <a:rPr kumimoji="0" lang="en-US" sz="1800" b="0" i="0" u="none" strike="noStrike" kern="0" cap="none" spc="0" normalizeH="0" baseline="0" noProof="0">
                <a:ln>
                  <a:noFill/>
                </a:ln>
                <a:solidFill>
                  <a:prstClr val="black"/>
                </a:solidFill>
                <a:effectLst/>
                <a:uLnTx/>
                <a:uFillTx/>
              </a:rPr>
              <a:t>(Raster) Datasets</a:t>
            </a:r>
          </a:p>
        </p:txBody>
      </p:sp>
      <p:grpSp>
        <p:nvGrpSpPr>
          <p:cNvPr id="50" name="Group 49">
            <a:extLst>
              <a:ext uri="{FF2B5EF4-FFF2-40B4-BE49-F238E27FC236}">
                <a16:creationId xmlns:a16="http://schemas.microsoft.com/office/drawing/2014/main" id="{FECEB85A-D267-8032-1034-7B7C9D9E3EB6}"/>
              </a:ext>
            </a:extLst>
          </p:cNvPr>
          <p:cNvGrpSpPr/>
          <p:nvPr/>
        </p:nvGrpSpPr>
        <p:grpSpPr>
          <a:xfrm>
            <a:off x="387805" y="4716798"/>
            <a:ext cx="2225018" cy="1278775"/>
            <a:chOff x="387805" y="4716798"/>
            <a:chExt cx="2225018" cy="1278775"/>
          </a:xfrm>
        </p:grpSpPr>
        <p:sp>
          <p:nvSpPr>
            <p:cNvPr id="15" name="Rectangle 14">
              <a:extLst>
                <a:ext uri="{FF2B5EF4-FFF2-40B4-BE49-F238E27FC236}">
                  <a16:creationId xmlns:a16="http://schemas.microsoft.com/office/drawing/2014/main" id="{A89967BF-4CDE-7719-A3CB-AB0D281AED2F}"/>
                </a:ext>
              </a:extLst>
            </p:cNvPr>
            <p:cNvSpPr/>
            <p:nvPr/>
          </p:nvSpPr>
          <p:spPr>
            <a:xfrm>
              <a:off x="387805" y="4716798"/>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FFA7D0D-EA3E-46CD-4269-2AAAE31805DB}"/>
                </a:ext>
              </a:extLst>
            </p:cNvPr>
            <p:cNvSpPr/>
            <p:nvPr/>
          </p:nvSpPr>
          <p:spPr>
            <a:xfrm>
              <a:off x="532225" y="4824336"/>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2A83125-BEA5-F6CB-5198-641986F75151}"/>
                </a:ext>
              </a:extLst>
            </p:cNvPr>
            <p:cNvSpPr/>
            <p:nvPr/>
          </p:nvSpPr>
          <p:spPr>
            <a:xfrm>
              <a:off x="694101" y="4932276"/>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B13C144-99D0-1096-02C2-DB5DE9B146AE}"/>
                </a:ext>
              </a:extLst>
            </p:cNvPr>
            <p:cNvSpPr/>
            <p:nvPr/>
          </p:nvSpPr>
          <p:spPr>
            <a:xfrm>
              <a:off x="830587" y="5034060"/>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CFC222-4678-148B-8B69-B2EF9AE5BD64}"/>
                </a:ext>
              </a:extLst>
            </p:cNvPr>
            <p:cNvSpPr/>
            <p:nvPr/>
          </p:nvSpPr>
          <p:spPr>
            <a:xfrm>
              <a:off x="1547925" y="4716798"/>
              <a:ext cx="622116" cy="961513"/>
            </a:xfrm>
            <a:prstGeom prst="rect">
              <a:avLst/>
            </a:prstGeom>
            <a:solidFill>
              <a:srgbClr val="6F8183"/>
            </a:solidFill>
            <a:ln w="12700" cap="flat" cmpd="sng" algn="ctr">
              <a:solidFill>
                <a:srgbClr val="6F8183">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D384EEF-0F1D-EC93-838E-DB3CD98929FB}"/>
                </a:ext>
              </a:extLst>
            </p:cNvPr>
            <p:cNvSpPr/>
            <p:nvPr/>
          </p:nvSpPr>
          <p:spPr>
            <a:xfrm>
              <a:off x="1692345" y="4824336"/>
              <a:ext cx="622116" cy="961513"/>
            </a:xfrm>
            <a:prstGeom prst="rect">
              <a:avLst/>
            </a:prstGeom>
            <a:solidFill>
              <a:srgbClr val="6F8183"/>
            </a:solidFill>
            <a:ln w="12700" cap="flat" cmpd="sng" algn="ctr">
              <a:solidFill>
                <a:srgbClr val="6F8183">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6984C60-5A46-8A6F-9FD0-5C3D6C88B0B0}"/>
                </a:ext>
              </a:extLst>
            </p:cNvPr>
            <p:cNvSpPr/>
            <p:nvPr/>
          </p:nvSpPr>
          <p:spPr>
            <a:xfrm>
              <a:off x="1854221" y="4932276"/>
              <a:ext cx="622116" cy="961513"/>
            </a:xfrm>
            <a:prstGeom prst="rect">
              <a:avLst/>
            </a:prstGeom>
            <a:solidFill>
              <a:srgbClr val="6F8183"/>
            </a:solidFill>
            <a:ln w="12700" cap="flat" cmpd="sng" algn="ctr">
              <a:solidFill>
                <a:srgbClr val="6F8183">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2AB3469-F41F-972C-B3C1-796D520D37AE}"/>
                </a:ext>
              </a:extLst>
            </p:cNvPr>
            <p:cNvSpPr/>
            <p:nvPr/>
          </p:nvSpPr>
          <p:spPr>
            <a:xfrm>
              <a:off x="1990707" y="5034060"/>
              <a:ext cx="622116" cy="961513"/>
            </a:xfrm>
            <a:prstGeom prst="rect">
              <a:avLst/>
            </a:prstGeom>
            <a:solidFill>
              <a:srgbClr val="6F8183"/>
            </a:solidFill>
            <a:ln w="12700" cap="flat" cmpd="sng" algn="ctr">
              <a:solidFill>
                <a:srgbClr val="6F8183">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1685B47D-A196-0E9F-F040-82C2BE75E558}"/>
              </a:ext>
            </a:extLst>
          </p:cNvPr>
          <p:cNvSpPr txBox="1"/>
          <p:nvPr/>
        </p:nvSpPr>
        <p:spPr>
          <a:xfrm>
            <a:off x="3308699" y="3102486"/>
            <a:ext cx="2083774"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rPr>
              <a:t>Data Fusion System</a:t>
            </a:r>
          </a:p>
        </p:txBody>
      </p:sp>
      <p:sp>
        <p:nvSpPr>
          <p:cNvPr id="24" name="Rectangle 23">
            <a:extLst>
              <a:ext uri="{FF2B5EF4-FFF2-40B4-BE49-F238E27FC236}">
                <a16:creationId xmlns:a16="http://schemas.microsoft.com/office/drawing/2014/main" id="{A7637EC6-69B7-E402-B7D0-CCB1CFD6A334}"/>
              </a:ext>
            </a:extLst>
          </p:cNvPr>
          <p:cNvSpPr/>
          <p:nvPr/>
        </p:nvSpPr>
        <p:spPr>
          <a:xfrm>
            <a:off x="3374633" y="3530166"/>
            <a:ext cx="1959983" cy="507641"/>
          </a:xfrm>
          <a:prstGeom prst="rect">
            <a:avLst/>
          </a:prstGeom>
          <a:solidFill>
            <a:srgbClr val="AD84C6"/>
          </a:solidFill>
          <a:ln w="12700" cap="flat" cmpd="sng" algn="ctr">
            <a:solidFill>
              <a:srgbClr val="AD84C6">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Retrieve data</a:t>
            </a:r>
          </a:p>
        </p:txBody>
      </p:sp>
      <p:sp>
        <p:nvSpPr>
          <p:cNvPr id="25" name="Rectangle 24">
            <a:extLst>
              <a:ext uri="{FF2B5EF4-FFF2-40B4-BE49-F238E27FC236}">
                <a16:creationId xmlns:a16="http://schemas.microsoft.com/office/drawing/2014/main" id="{E1C0419D-53D1-293C-2F1F-2B272C6718B6}"/>
              </a:ext>
            </a:extLst>
          </p:cNvPr>
          <p:cNvSpPr/>
          <p:nvPr/>
        </p:nvSpPr>
        <p:spPr>
          <a:xfrm>
            <a:off x="3374633" y="4234762"/>
            <a:ext cx="1959983" cy="922253"/>
          </a:xfrm>
          <a:prstGeom prst="rect">
            <a:avLst/>
          </a:prstGeom>
          <a:solidFill>
            <a:srgbClr val="AD84C6"/>
          </a:solidFill>
          <a:ln w="12700" cap="flat" cmpd="sng" algn="ctr">
            <a:solidFill>
              <a:srgbClr val="AD84C6">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Run Fusion and Forecasting Methodologies</a:t>
            </a:r>
            <a:endParaRPr kumimoji="0" lang="en-US" sz="1800" b="0" i="0" u="none" strike="noStrike" kern="0" cap="none" spc="0" normalizeH="0" baseline="-2500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564A953-7EC5-71EF-C5C4-3ABEB2D8D7AD}"/>
              </a:ext>
            </a:extLst>
          </p:cNvPr>
          <p:cNvSpPr/>
          <p:nvPr/>
        </p:nvSpPr>
        <p:spPr>
          <a:xfrm>
            <a:off x="3374633" y="5410836"/>
            <a:ext cx="1959983" cy="507641"/>
          </a:xfrm>
          <a:prstGeom prst="rect">
            <a:avLst/>
          </a:prstGeom>
          <a:solidFill>
            <a:srgbClr val="AD84C6"/>
          </a:solidFill>
          <a:ln w="12700" cap="flat" cmpd="sng" algn="ctr">
            <a:solidFill>
              <a:srgbClr val="AD84C6">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Export to Collection</a:t>
            </a:r>
            <a:endParaRPr kumimoji="0" lang="en-US" sz="1800" b="0" i="0" u="none" strike="noStrike" kern="0" cap="none" spc="0" normalizeH="0" baseline="-2500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BBBF5F7-78FE-C7AD-80EE-9EC178A24BAD}"/>
              </a:ext>
            </a:extLst>
          </p:cNvPr>
          <p:cNvSpPr txBox="1"/>
          <p:nvPr/>
        </p:nvSpPr>
        <p:spPr>
          <a:xfrm>
            <a:off x="6362718" y="1868907"/>
            <a:ext cx="1844130" cy="92333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rPr>
              <a:t>Google Earth Engine Data Collections</a:t>
            </a:r>
          </a:p>
        </p:txBody>
      </p:sp>
      <p:sp>
        <p:nvSpPr>
          <p:cNvPr id="28" name="Rectangle 27">
            <a:extLst>
              <a:ext uri="{FF2B5EF4-FFF2-40B4-BE49-F238E27FC236}">
                <a16:creationId xmlns:a16="http://schemas.microsoft.com/office/drawing/2014/main" id="{0C659537-BD1B-276F-D6C8-ACF4AE75C957}"/>
              </a:ext>
            </a:extLst>
          </p:cNvPr>
          <p:cNvSpPr/>
          <p:nvPr/>
        </p:nvSpPr>
        <p:spPr>
          <a:xfrm>
            <a:off x="6710709" y="3029233"/>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DF09EAD-3273-EB4C-E92F-89AE278B92F0}"/>
              </a:ext>
            </a:extLst>
          </p:cNvPr>
          <p:cNvSpPr/>
          <p:nvPr/>
        </p:nvSpPr>
        <p:spPr>
          <a:xfrm>
            <a:off x="6898120" y="3165592"/>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712D961-3A2A-F369-7185-4ADEB65BB263}"/>
              </a:ext>
            </a:extLst>
          </p:cNvPr>
          <p:cNvSpPr/>
          <p:nvPr/>
        </p:nvSpPr>
        <p:spPr>
          <a:xfrm>
            <a:off x="7108183" y="3302459"/>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52A9B18-2C2A-AE1C-33BA-90FF9746A238}"/>
              </a:ext>
            </a:extLst>
          </p:cNvPr>
          <p:cNvSpPr/>
          <p:nvPr/>
        </p:nvSpPr>
        <p:spPr>
          <a:xfrm>
            <a:off x="7285298" y="3431522"/>
            <a:ext cx="622116" cy="961513"/>
          </a:xfrm>
          <a:prstGeom prst="rect">
            <a:avLst/>
          </a:prstGeom>
          <a:solidFill>
            <a:srgbClr val="6997AF"/>
          </a:solidFill>
          <a:ln w="12700" cap="flat" cmpd="sng" algn="ctr">
            <a:solidFill>
              <a:srgbClr val="6997AF">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DA479CC-B663-1996-1289-7C1B0218A611}"/>
              </a:ext>
            </a:extLst>
          </p:cNvPr>
          <p:cNvSpPr txBox="1"/>
          <p:nvPr/>
        </p:nvSpPr>
        <p:spPr>
          <a:xfrm>
            <a:off x="6037891" y="2614691"/>
            <a:ext cx="2494812"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Air Quality Forecasts</a:t>
            </a:r>
            <a:endParaRPr kumimoji="0" lang="en-US" sz="1800" b="0" i="0" u="none" strike="noStrike" kern="0" cap="none" spc="0" normalizeH="0" baseline="-25000" noProof="0">
              <a:ln>
                <a:noFill/>
              </a:ln>
              <a:solidFill>
                <a:prstClr val="black"/>
              </a:solidFill>
              <a:effectLst/>
              <a:uLnTx/>
              <a:uFillTx/>
            </a:endParaRPr>
          </a:p>
        </p:txBody>
      </p:sp>
      <p:sp>
        <p:nvSpPr>
          <p:cNvPr id="33" name="Rectangle 32">
            <a:extLst>
              <a:ext uri="{FF2B5EF4-FFF2-40B4-BE49-F238E27FC236}">
                <a16:creationId xmlns:a16="http://schemas.microsoft.com/office/drawing/2014/main" id="{02BA89DB-5E04-E5F5-D43A-4407017CA754}"/>
              </a:ext>
            </a:extLst>
          </p:cNvPr>
          <p:cNvSpPr/>
          <p:nvPr/>
        </p:nvSpPr>
        <p:spPr>
          <a:xfrm>
            <a:off x="5939963" y="5351967"/>
            <a:ext cx="1855325" cy="834719"/>
          </a:xfrm>
          <a:prstGeom prst="rect">
            <a:avLst/>
          </a:prstGeom>
          <a:solidFill>
            <a:sysClr val="window" lastClr="FFFFFF"/>
          </a:solidFill>
          <a:ln w="12700" cap="flat" cmpd="sng" algn="ctr">
            <a:solidFill>
              <a:srgbClr val="AD84C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GEE Visualization and Exploration Tools</a:t>
            </a:r>
          </a:p>
        </p:txBody>
      </p:sp>
      <p:sp>
        <p:nvSpPr>
          <p:cNvPr id="34" name="Rectangle 33">
            <a:extLst>
              <a:ext uri="{FF2B5EF4-FFF2-40B4-BE49-F238E27FC236}">
                <a16:creationId xmlns:a16="http://schemas.microsoft.com/office/drawing/2014/main" id="{C4528623-D11E-4CD4-698D-750BE26DD87A}"/>
              </a:ext>
            </a:extLst>
          </p:cNvPr>
          <p:cNvSpPr/>
          <p:nvPr/>
        </p:nvSpPr>
        <p:spPr>
          <a:xfrm>
            <a:off x="8003970" y="5351968"/>
            <a:ext cx="1741609" cy="834719"/>
          </a:xfrm>
          <a:prstGeom prst="rect">
            <a:avLst/>
          </a:prstGeom>
          <a:solidFill>
            <a:sysClr val="window" lastClr="FFFFFF"/>
          </a:solidFill>
          <a:ln w="12700" cap="flat" cmpd="sng" algn="ctr">
            <a:solidFill>
              <a:srgbClr val="AD84C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egoeUI"/>
                <a:ea typeface="+mn-ea"/>
                <a:cs typeface="+mn-cs"/>
              </a:rPr>
              <a:t>US EPA and UNEP Systems Integration</a:t>
            </a: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02872FB6-3ADF-B863-7D08-BCA332DFF8FA}"/>
              </a:ext>
            </a:extLst>
          </p:cNvPr>
          <p:cNvCxnSpPr>
            <a:cxnSpLocks/>
            <a:stCxn id="6" idx="2"/>
            <a:endCxn id="23" idx="0"/>
          </p:cNvCxnSpPr>
          <p:nvPr/>
        </p:nvCxnSpPr>
        <p:spPr>
          <a:xfrm>
            <a:off x="4350586" y="2556241"/>
            <a:ext cx="0" cy="546245"/>
          </a:xfrm>
          <a:prstGeom prst="straightConnector1">
            <a:avLst/>
          </a:prstGeom>
          <a:noFill/>
          <a:ln w="63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AFD7BEB3-AE3B-C9B4-21FB-66786AE30245}"/>
              </a:ext>
            </a:extLst>
          </p:cNvPr>
          <p:cNvCxnSpPr>
            <a:cxnSpLocks/>
            <a:stCxn id="25" idx="2"/>
            <a:endCxn id="26" idx="0"/>
          </p:cNvCxnSpPr>
          <p:nvPr/>
        </p:nvCxnSpPr>
        <p:spPr>
          <a:xfrm>
            <a:off x="4354625" y="5157015"/>
            <a:ext cx="0" cy="253821"/>
          </a:xfrm>
          <a:prstGeom prst="straightConnector1">
            <a:avLst/>
          </a:prstGeom>
          <a:noFill/>
          <a:ln w="6350" cap="flat" cmpd="sng" algn="ctr">
            <a:solidFill>
              <a:sysClr val="windowText" lastClr="000000"/>
            </a:solidFill>
            <a:prstDash val="solid"/>
            <a:miter lim="800000"/>
            <a:tailEnd type="triangle"/>
          </a:ln>
          <a:effectLst/>
        </p:spPr>
      </p:cxnSp>
      <p:cxnSp>
        <p:nvCxnSpPr>
          <p:cNvPr id="37" name="Elbow Connector 58">
            <a:extLst>
              <a:ext uri="{FF2B5EF4-FFF2-40B4-BE49-F238E27FC236}">
                <a16:creationId xmlns:a16="http://schemas.microsoft.com/office/drawing/2014/main" id="{D70333BC-DACA-72CE-989E-EFAB0310B651}"/>
              </a:ext>
            </a:extLst>
          </p:cNvPr>
          <p:cNvCxnSpPr>
            <a:cxnSpLocks/>
            <a:stCxn id="24" idx="1"/>
            <a:endCxn id="5" idx="3"/>
          </p:cNvCxnSpPr>
          <p:nvPr/>
        </p:nvCxnSpPr>
        <p:spPr>
          <a:xfrm rot="10800000" flipV="1">
            <a:off x="2717165" y="3783987"/>
            <a:ext cx="657469" cy="281946"/>
          </a:xfrm>
          <a:prstGeom prst="bentConnector3">
            <a:avLst/>
          </a:prstGeom>
          <a:noFill/>
          <a:ln w="6350" cap="flat" cmpd="sng" algn="ctr">
            <a:solidFill>
              <a:sysClr val="windowText" lastClr="000000"/>
            </a:solidFill>
            <a:prstDash val="solid"/>
            <a:miter lim="800000"/>
            <a:tailEnd type="triangle"/>
          </a:ln>
          <a:effectLst/>
        </p:spPr>
      </p:cxnSp>
      <p:cxnSp>
        <p:nvCxnSpPr>
          <p:cNvPr id="38" name="Elbow Connector 59">
            <a:extLst>
              <a:ext uri="{FF2B5EF4-FFF2-40B4-BE49-F238E27FC236}">
                <a16:creationId xmlns:a16="http://schemas.microsoft.com/office/drawing/2014/main" id="{DDFF0C67-FB8D-A277-E4E6-34823EF54EE4}"/>
              </a:ext>
            </a:extLst>
          </p:cNvPr>
          <p:cNvCxnSpPr>
            <a:cxnSpLocks/>
            <a:stCxn id="5" idx="3"/>
            <a:endCxn id="25" idx="1"/>
          </p:cNvCxnSpPr>
          <p:nvPr/>
        </p:nvCxnSpPr>
        <p:spPr>
          <a:xfrm>
            <a:off x="2717164" y="4065933"/>
            <a:ext cx="657469" cy="629956"/>
          </a:xfrm>
          <a:prstGeom prst="bentConnector3">
            <a:avLst/>
          </a:prstGeom>
          <a:noFill/>
          <a:ln w="6350" cap="flat" cmpd="sng" algn="ctr">
            <a:solidFill>
              <a:sysClr val="windowText" lastClr="000000"/>
            </a:solidFill>
            <a:prstDash val="solid"/>
            <a:miter lim="800000"/>
            <a:tailEnd type="triangle"/>
          </a:ln>
          <a:effectLst/>
        </p:spPr>
      </p:cxnSp>
      <p:cxnSp>
        <p:nvCxnSpPr>
          <p:cNvPr id="39" name="Elbow Connector 62">
            <a:extLst>
              <a:ext uri="{FF2B5EF4-FFF2-40B4-BE49-F238E27FC236}">
                <a16:creationId xmlns:a16="http://schemas.microsoft.com/office/drawing/2014/main" id="{74915CD1-2659-979B-6731-396F64B0E11B}"/>
              </a:ext>
            </a:extLst>
          </p:cNvPr>
          <p:cNvCxnSpPr>
            <a:cxnSpLocks/>
            <a:stCxn id="26" idx="3"/>
            <a:endCxn id="9" idx="1"/>
          </p:cNvCxnSpPr>
          <p:nvPr/>
        </p:nvCxnSpPr>
        <p:spPr>
          <a:xfrm flipV="1">
            <a:off x="5334616" y="3237843"/>
            <a:ext cx="958000" cy="242681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0" name="Elbow Connector 65">
            <a:extLst>
              <a:ext uri="{FF2B5EF4-FFF2-40B4-BE49-F238E27FC236}">
                <a16:creationId xmlns:a16="http://schemas.microsoft.com/office/drawing/2014/main" id="{CAECF0D3-A5D5-C2A5-B4C8-E858B6050067}"/>
              </a:ext>
            </a:extLst>
          </p:cNvPr>
          <p:cNvCxnSpPr>
            <a:cxnSpLocks/>
            <a:stCxn id="9" idx="2"/>
            <a:endCxn id="33" idx="0"/>
          </p:cNvCxnSpPr>
          <p:nvPr/>
        </p:nvCxnSpPr>
        <p:spPr>
          <a:xfrm rot="5400000">
            <a:off x="6665731" y="4732399"/>
            <a:ext cx="821463" cy="417672"/>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1" name="Elbow Connector 68">
            <a:extLst>
              <a:ext uri="{FF2B5EF4-FFF2-40B4-BE49-F238E27FC236}">
                <a16:creationId xmlns:a16="http://schemas.microsoft.com/office/drawing/2014/main" id="{1A0E64B9-41C1-F0E6-BD9E-8B4B0FE4C4F8}"/>
              </a:ext>
            </a:extLst>
          </p:cNvPr>
          <p:cNvCxnSpPr>
            <a:cxnSpLocks/>
            <a:stCxn id="9" idx="2"/>
            <a:endCxn id="34" idx="0"/>
          </p:cNvCxnSpPr>
          <p:nvPr/>
        </p:nvCxnSpPr>
        <p:spPr>
          <a:xfrm rot="16200000" flipH="1">
            <a:off x="7669304" y="4146497"/>
            <a:ext cx="821464" cy="1589477"/>
          </a:xfrm>
          <a:prstGeom prst="bentConnector3">
            <a:avLst>
              <a:gd name="adj1" fmla="val 50000"/>
            </a:avLst>
          </a:prstGeom>
          <a:noFill/>
          <a:ln w="6350" cap="flat" cmpd="sng" algn="ctr">
            <a:solidFill>
              <a:sysClr val="windowText" lastClr="000000"/>
            </a:solidFill>
            <a:prstDash val="solid"/>
            <a:miter lim="800000"/>
            <a:tailEnd type="triangle"/>
          </a:ln>
          <a:effectLst/>
        </p:spPr>
      </p:cxnSp>
      <p:sp>
        <p:nvSpPr>
          <p:cNvPr id="42" name="Oval 41">
            <a:extLst>
              <a:ext uri="{FF2B5EF4-FFF2-40B4-BE49-F238E27FC236}">
                <a16:creationId xmlns:a16="http://schemas.microsoft.com/office/drawing/2014/main" id="{CB21777C-A9C4-AC1B-5D26-8FD5C53510ED}"/>
              </a:ext>
            </a:extLst>
          </p:cNvPr>
          <p:cNvSpPr/>
          <p:nvPr/>
        </p:nvSpPr>
        <p:spPr>
          <a:xfrm>
            <a:off x="460184" y="2846683"/>
            <a:ext cx="48547" cy="55172"/>
          </a:xfrm>
          <a:prstGeom prst="ellipse">
            <a:avLst/>
          </a:prstGeom>
          <a:solidFill>
            <a:srgbClr val="AD84C6">
              <a:lumMod val="40000"/>
              <a:lumOff val="60000"/>
            </a:srgbClr>
          </a:solidFill>
          <a:ln w="12700" cap="flat" cmpd="sng" algn="ctr">
            <a:solidFill>
              <a:srgbClr val="AD84C6">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0F49CF6-0231-CFD9-FB2C-388BFE988B56}"/>
              </a:ext>
            </a:extLst>
          </p:cNvPr>
          <p:cNvSpPr/>
          <p:nvPr/>
        </p:nvSpPr>
        <p:spPr>
          <a:xfrm>
            <a:off x="612584" y="2999083"/>
            <a:ext cx="48547" cy="55172"/>
          </a:xfrm>
          <a:prstGeom prst="ellipse">
            <a:avLst/>
          </a:prstGeom>
          <a:solidFill>
            <a:srgbClr val="AD84C6">
              <a:lumMod val="40000"/>
              <a:lumOff val="60000"/>
            </a:srgbClr>
          </a:solidFill>
          <a:ln w="12700" cap="flat" cmpd="sng" algn="ctr">
            <a:solidFill>
              <a:srgbClr val="AD84C6">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55FE1777-1F62-15CE-40D6-A8681868AC00}"/>
              </a:ext>
            </a:extLst>
          </p:cNvPr>
          <p:cNvSpPr/>
          <p:nvPr/>
        </p:nvSpPr>
        <p:spPr>
          <a:xfrm>
            <a:off x="1034774" y="2868847"/>
            <a:ext cx="48547" cy="55172"/>
          </a:xfrm>
          <a:prstGeom prst="ellipse">
            <a:avLst/>
          </a:prstGeom>
          <a:solidFill>
            <a:srgbClr val="AD84C6">
              <a:lumMod val="40000"/>
              <a:lumOff val="60000"/>
            </a:srgbClr>
          </a:solidFill>
          <a:ln w="12700" cap="flat" cmpd="sng" algn="ctr">
            <a:solidFill>
              <a:srgbClr val="AD84C6">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8B482509-C680-B93A-21DE-25C9D5CD624A}"/>
              </a:ext>
            </a:extLst>
          </p:cNvPr>
          <p:cNvSpPr/>
          <p:nvPr/>
        </p:nvSpPr>
        <p:spPr>
          <a:xfrm>
            <a:off x="724044" y="3559736"/>
            <a:ext cx="48547" cy="55172"/>
          </a:xfrm>
          <a:prstGeom prst="ellipse">
            <a:avLst/>
          </a:prstGeom>
          <a:solidFill>
            <a:srgbClr val="AD84C6">
              <a:lumMod val="40000"/>
              <a:lumOff val="60000"/>
            </a:srgbClr>
          </a:solidFill>
          <a:ln w="12700" cap="flat" cmpd="sng" algn="ctr">
            <a:solidFill>
              <a:srgbClr val="AD84C6">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0B36323C-FDC5-609C-BAF3-EDA2AEFE145E}"/>
              </a:ext>
            </a:extLst>
          </p:cNvPr>
          <p:cNvSpPr/>
          <p:nvPr/>
        </p:nvSpPr>
        <p:spPr>
          <a:xfrm>
            <a:off x="961834" y="3247056"/>
            <a:ext cx="48547" cy="55172"/>
          </a:xfrm>
          <a:prstGeom prst="ellipse">
            <a:avLst/>
          </a:prstGeom>
          <a:solidFill>
            <a:srgbClr val="AD84C6">
              <a:lumMod val="40000"/>
              <a:lumOff val="60000"/>
            </a:srgbClr>
          </a:solidFill>
          <a:ln w="12700" cap="flat" cmpd="sng" algn="ctr">
            <a:solidFill>
              <a:srgbClr val="AD84C6">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021476E7-8BC7-CB3D-7781-B8761388C716}"/>
              </a:ext>
            </a:extLst>
          </p:cNvPr>
          <p:cNvSpPr/>
          <p:nvPr/>
        </p:nvSpPr>
        <p:spPr>
          <a:xfrm>
            <a:off x="1134063" y="3589875"/>
            <a:ext cx="48547" cy="55172"/>
          </a:xfrm>
          <a:prstGeom prst="ellipse">
            <a:avLst/>
          </a:prstGeom>
          <a:solidFill>
            <a:srgbClr val="AD84C6">
              <a:lumMod val="40000"/>
              <a:lumOff val="60000"/>
            </a:srgbClr>
          </a:solidFill>
          <a:ln w="12700" cap="flat" cmpd="sng" algn="ctr">
            <a:solidFill>
              <a:srgbClr val="AD84C6">
                <a:lumMod val="40000"/>
                <a:lumOff val="6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8" name="Table 39">
            <a:extLst>
              <a:ext uri="{FF2B5EF4-FFF2-40B4-BE49-F238E27FC236}">
                <a16:creationId xmlns:a16="http://schemas.microsoft.com/office/drawing/2014/main" id="{0060175C-8FB0-B9AC-97DF-68FE40B797F1}"/>
              </a:ext>
            </a:extLst>
          </p:cNvPr>
          <p:cNvGraphicFramePr>
            <a:graphicFrameLocks noGrp="1"/>
          </p:cNvGraphicFramePr>
          <p:nvPr/>
        </p:nvGraphicFramePr>
        <p:xfrm>
          <a:off x="1266535" y="2854861"/>
          <a:ext cx="1283668" cy="457200"/>
        </p:xfrm>
        <a:graphic>
          <a:graphicData uri="http://schemas.openxmlformats.org/drawingml/2006/table">
            <a:tbl>
              <a:tblPr firstRow="1" bandRow="1"/>
              <a:tblGrid>
                <a:gridCol w="320917">
                  <a:extLst>
                    <a:ext uri="{9D8B030D-6E8A-4147-A177-3AD203B41FA5}">
                      <a16:colId xmlns:a16="http://schemas.microsoft.com/office/drawing/2014/main" val="1464868449"/>
                    </a:ext>
                  </a:extLst>
                </a:gridCol>
                <a:gridCol w="320917">
                  <a:extLst>
                    <a:ext uri="{9D8B030D-6E8A-4147-A177-3AD203B41FA5}">
                      <a16:colId xmlns:a16="http://schemas.microsoft.com/office/drawing/2014/main" val="3529220759"/>
                    </a:ext>
                  </a:extLst>
                </a:gridCol>
                <a:gridCol w="320917">
                  <a:extLst>
                    <a:ext uri="{9D8B030D-6E8A-4147-A177-3AD203B41FA5}">
                      <a16:colId xmlns:a16="http://schemas.microsoft.com/office/drawing/2014/main" val="2023553566"/>
                    </a:ext>
                  </a:extLst>
                </a:gridCol>
                <a:gridCol w="320917">
                  <a:extLst>
                    <a:ext uri="{9D8B030D-6E8A-4147-A177-3AD203B41FA5}">
                      <a16:colId xmlns:a16="http://schemas.microsoft.com/office/drawing/2014/main" val="3486106328"/>
                    </a:ext>
                  </a:extLst>
                </a:gridCol>
              </a:tblGrid>
              <a:tr h="12018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84C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84C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84C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84C6"/>
                    </a:solidFill>
                  </a:tcPr>
                </a:tc>
                <a:extLst>
                  <a:ext uri="{0D108BD9-81ED-4DB2-BD59-A6C34878D82A}">
                    <a16:rowId xmlns:a16="http://schemas.microsoft.com/office/drawing/2014/main" val="2822616717"/>
                  </a:ext>
                </a:extLst>
              </a:tr>
              <a:tr h="1201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40000"/>
                      </a:srgbClr>
                    </a:solidFill>
                  </a:tcPr>
                </a:tc>
                <a:extLst>
                  <a:ext uri="{0D108BD9-81ED-4DB2-BD59-A6C34878D82A}">
                    <a16:rowId xmlns:a16="http://schemas.microsoft.com/office/drawing/2014/main" val="3048501003"/>
                  </a:ext>
                </a:extLst>
              </a:tr>
              <a:tr h="1201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84C6">
                        <a:tint val="20000"/>
                      </a:srgbClr>
                    </a:solidFill>
                  </a:tcPr>
                </a:tc>
                <a:extLst>
                  <a:ext uri="{0D108BD9-81ED-4DB2-BD59-A6C34878D82A}">
                    <a16:rowId xmlns:a16="http://schemas.microsoft.com/office/drawing/2014/main" val="3074846613"/>
                  </a:ext>
                </a:extLst>
              </a:tr>
            </a:tbl>
          </a:graphicData>
        </a:graphic>
      </p:graphicFrame>
    </p:spTree>
    <p:extLst>
      <p:ext uri="{BB962C8B-B14F-4D97-AF65-F5344CB8AC3E}">
        <p14:creationId xmlns:p14="http://schemas.microsoft.com/office/powerpoint/2010/main" val="143882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168283"/>
            <a:ext cx="9468091" cy="369332"/>
          </a:xfrm>
          <a:prstGeom prst="rect">
            <a:avLst/>
          </a:prstGeom>
          <a:noFill/>
        </p:spPr>
        <p:txBody>
          <a:bodyPr wrap="square" rtlCol="0">
            <a:spAutoFit/>
          </a:bodyPr>
          <a:lstStyle/>
          <a:p>
            <a:r>
              <a:rPr lang="en-US"/>
              <a:t>ARL 3, Milestone 3: A convincing case for the viability of your application concept has been made</a:t>
            </a:r>
          </a:p>
        </p:txBody>
      </p:sp>
      <p:sp>
        <p:nvSpPr>
          <p:cNvPr id="3" name="TextBox 2">
            <a:extLst>
              <a:ext uri="{FF2B5EF4-FFF2-40B4-BE49-F238E27FC236}">
                <a16:creationId xmlns:a16="http://schemas.microsoft.com/office/drawing/2014/main" id="{D49992F1-614E-D8C7-0E0A-F898E47279FE}"/>
              </a:ext>
            </a:extLst>
          </p:cNvPr>
          <p:cNvSpPr txBox="1"/>
          <p:nvPr/>
        </p:nvSpPr>
        <p:spPr>
          <a:xfrm>
            <a:off x="8681012" y="2004332"/>
            <a:ext cx="3343973" cy="3970318"/>
          </a:xfrm>
          <a:prstGeom prst="rect">
            <a:avLst/>
          </a:prstGeom>
          <a:noFill/>
        </p:spPr>
        <p:txBody>
          <a:bodyPr wrap="square" rtlCol="0">
            <a:spAutoFit/>
          </a:bodyPr>
          <a:lstStyle/>
          <a:p>
            <a:r>
              <a:rPr lang="en-US"/>
              <a:t>A prototype of the data fusion tool was implemented in Google Earth Engine. The prototype operated with actual (historical) GEOS-CF model and TROPOMI satellite data, while using synthetic surface monitor data. Comparison of synthetic surface data with the results of data fusion using different inputs showed the expected outcomes. Results presented at AGU 2022 and AMS 2023 conferences.</a:t>
            </a:r>
          </a:p>
        </p:txBody>
      </p:sp>
      <p:pic>
        <p:nvPicPr>
          <p:cNvPr id="5" name="Picture 4" descr="Graphical user interface, website&#10;&#10;Description automatically generated">
            <a:extLst>
              <a:ext uri="{FF2B5EF4-FFF2-40B4-BE49-F238E27FC236}">
                <a16:creationId xmlns:a16="http://schemas.microsoft.com/office/drawing/2014/main" id="{7640DA55-E9D6-0DA2-EBE7-A71349B46EF1}"/>
              </a:ext>
            </a:extLst>
          </p:cNvPr>
          <p:cNvPicPr>
            <a:picLocks noChangeAspect="1"/>
          </p:cNvPicPr>
          <p:nvPr/>
        </p:nvPicPr>
        <p:blipFill>
          <a:blip r:embed="rId4"/>
          <a:stretch>
            <a:fillRect/>
          </a:stretch>
        </p:blipFill>
        <p:spPr>
          <a:xfrm>
            <a:off x="167015" y="2004332"/>
            <a:ext cx="8323172" cy="4166540"/>
          </a:xfrm>
          <a:prstGeom prst="rect">
            <a:avLst/>
          </a:prstGeom>
        </p:spPr>
      </p:pic>
      <p:sp>
        <p:nvSpPr>
          <p:cNvPr id="6" name="TextBox 5">
            <a:extLst>
              <a:ext uri="{FF2B5EF4-FFF2-40B4-BE49-F238E27FC236}">
                <a16:creationId xmlns:a16="http://schemas.microsoft.com/office/drawing/2014/main" id="{03BF2240-AD7D-389D-0BBB-CF1D7FBAB8BF}"/>
              </a:ext>
            </a:extLst>
          </p:cNvPr>
          <p:cNvSpPr txBox="1"/>
          <p:nvPr/>
        </p:nvSpPr>
        <p:spPr>
          <a:xfrm>
            <a:off x="5295574" y="2937619"/>
            <a:ext cx="3194613" cy="646331"/>
          </a:xfrm>
          <a:prstGeom prst="rect">
            <a:avLst/>
          </a:prstGeom>
          <a:noFill/>
        </p:spPr>
        <p:txBody>
          <a:bodyPr wrap="square" rtlCol="0">
            <a:spAutoFit/>
          </a:bodyPr>
          <a:lstStyle/>
          <a:p>
            <a:r>
              <a:rPr lang="en-US" b="1">
                <a:solidFill>
                  <a:schemeClr val="accent1">
                    <a:lumMod val="50000"/>
                  </a:schemeClr>
                </a:solidFill>
              </a:rPr>
              <a:t>fused model &amp; satellite estimate of surface NO</a:t>
            </a:r>
            <a:r>
              <a:rPr lang="en-US" b="1" baseline="-25000">
                <a:solidFill>
                  <a:schemeClr val="accent1">
                    <a:lumMod val="50000"/>
                  </a:schemeClr>
                </a:solidFill>
              </a:rPr>
              <a:t>2</a:t>
            </a:r>
            <a:endParaRPr lang="en-US" b="1">
              <a:solidFill>
                <a:schemeClr val="accent1">
                  <a:lumMod val="50000"/>
                </a:schemeClr>
              </a:solidFill>
            </a:endParaRPr>
          </a:p>
        </p:txBody>
      </p:sp>
      <p:sp>
        <p:nvSpPr>
          <p:cNvPr id="8" name="TextBox 7">
            <a:extLst>
              <a:ext uri="{FF2B5EF4-FFF2-40B4-BE49-F238E27FC236}">
                <a16:creationId xmlns:a16="http://schemas.microsoft.com/office/drawing/2014/main" id="{EE577110-96FB-8F61-0890-7BA733A1ACB1}"/>
              </a:ext>
            </a:extLst>
          </p:cNvPr>
          <p:cNvSpPr txBox="1"/>
          <p:nvPr/>
        </p:nvSpPr>
        <p:spPr>
          <a:xfrm>
            <a:off x="6006600" y="4713144"/>
            <a:ext cx="2338747" cy="923330"/>
          </a:xfrm>
          <a:prstGeom prst="rect">
            <a:avLst/>
          </a:prstGeom>
          <a:noFill/>
        </p:spPr>
        <p:txBody>
          <a:bodyPr wrap="square" rtlCol="0">
            <a:spAutoFit/>
          </a:bodyPr>
          <a:lstStyle/>
          <a:p>
            <a:r>
              <a:rPr lang="en-US" b="1">
                <a:solidFill>
                  <a:srgbClr val="00B050"/>
                </a:solidFill>
              </a:rPr>
              <a:t>ground data at monitor sites (synthetic)</a:t>
            </a:r>
          </a:p>
        </p:txBody>
      </p:sp>
      <p:cxnSp>
        <p:nvCxnSpPr>
          <p:cNvPr id="10" name="Straight Arrow Connector 9">
            <a:extLst>
              <a:ext uri="{FF2B5EF4-FFF2-40B4-BE49-F238E27FC236}">
                <a16:creationId xmlns:a16="http://schemas.microsoft.com/office/drawing/2014/main" id="{4D1C612B-795E-385D-3E02-C05D52046C9A}"/>
              </a:ext>
            </a:extLst>
          </p:cNvPr>
          <p:cNvCxnSpPr/>
          <p:nvPr/>
        </p:nvCxnSpPr>
        <p:spPr>
          <a:xfrm flipH="1" flipV="1">
            <a:off x="5671595" y="4504891"/>
            <a:ext cx="424405" cy="20825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E5D509-83F9-1E6E-3F31-9C5BE3B0BA2E}"/>
              </a:ext>
            </a:extLst>
          </p:cNvPr>
          <p:cNvCxnSpPr>
            <a:cxnSpLocks/>
          </p:cNvCxnSpPr>
          <p:nvPr/>
        </p:nvCxnSpPr>
        <p:spPr>
          <a:xfrm flipH="1" flipV="1">
            <a:off x="3518704" y="4395348"/>
            <a:ext cx="2487896" cy="37256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4EFF5C16-4983-E24F-6CB1-64648D39FC96}"/>
              </a:ext>
            </a:extLst>
          </p:cNvPr>
          <p:cNvSpPr txBox="1"/>
          <p:nvPr/>
        </p:nvSpPr>
        <p:spPr>
          <a:xfrm>
            <a:off x="636608" y="1600173"/>
            <a:ext cx="5957103" cy="369332"/>
          </a:xfrm>
          <a:prstGeom prst="rect">
            <a:avLst/>
          </a:prstGeom>
          <a:noFill/>
        </p:spPr>
        <p:txBody>
          <a:bodyPr wrap="square" rtlCol="0">
            <a:spAutoFit/>
          </a:bodyPr>
          <a:lstStyle/>
          <a:p>
            <a:r>
              <a:rPr lang="en-US"/>
              <a:t>Task 1e: Implement data fusion system into GEE tool </a:t>
            </a:r>
          </a:p>
        </p:txBody>
      </p:sp>
    </p:spTree>
    <p:extLst>
      <p:ext uri="{BB962C8B-B14F-4D97-AF65-F5344CB8AC3E}">
        <p14:creationId xmlns:p14="http://schemas.microsoft.com/office/powerpoint/2010/main" val="406616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3" name="TextBox 2">
            <a:extLst>
              <a:ext uri="{FF2B5EF4-FFF2-40B4-BE49-F238E27FC236}">
                <a16:creationId xmlns:a16="http://schemas.microsoft.com/office/drawing/2014/main" id="{D49992F1-614E-D8C7-0E0A-F898E47279FE}"/>
              </a:ext>
            </a:extLst>
          </p:cNvPr>
          <p:cNvSpPr txBox="1"/>
          <p:nvPr/>
        </p:nvSpPr>
        <p:spPr>
          <a:xfrm>
            <a:off x="8681012" y="2004332"/>
            <a:ext cx="3343973" cy="3970318"/>
          </a:xfrm>
          <a:prstGeom prst="rect">
            <a:avLst/>
          </a:prstGeom>
          <a:noFill/>
        </p:spPr>
        <p:txBody>
          <a:bodyPr wrap="square" rtlCol="0">
            <a:spAutoFit/>
          </a:bodyPr>
          <a:lstStyle/>
          <a:p>
            <a:r>
              <a:rPr lang="en-US"/>
              <a:t>A prototype of the data fusion tool was implemented in Google Earth Engine. The prototype operated with actual (historical) GEOS-CF model and TROPOMI satellite data, while using synthetic surface monitor data. Comparison of synthetic surface data with the results of data fusion using different inputs showed the expected outcomes. Results presented at AGU 2022 and AMS 2023 conferences.</a:t>
            </a:r>
          </a:p>
        </p:txBody>
      </p:sp>
      <p:grpSp>
        <p:nvGrpSpPr>
          <p:cNvPr id="148" name="Group 147">
            <a:extLst>
              <a:ext uri="{FF2B5EF4-FFF2-40B4-BE49-F238E27FC236}">
                <a16:creationId xmlns:a16="http://schemas.microsoft.com/office/drawing/2014/main" id="{093B4278-6FB6-00A5-1E60-0C3B5F714910}"/>
              </a:ext>
            </a:extLst>
          </p:cNvPr>
          <p:cNvGrpSpPr/>
          <p:nvPr/>
        </p:nvGrpSpPr>
        <p:grpSpPr>
          <a:xfrm>
            <a:off x="481878" y="2396396"/>
            <a:ext cx="6272355" cy="2919295"/>
            <a:chOff x="1220390" y="1989846"/>
            <a:chExt cx="6272355" cy="2919295"/>
          </a:xfrm>
        </p:grpSpPr>
        <p:sp>
          <p:nvSpPr>
            <p:cNvPr id="149" name="Freeform 148">
              <a:extLst>
                <a:ext uri="{FF2B5EF4-FFF2-40B4-BE49-F238E27FC236}">
                  <a16:creationId xmlns:a16="http://schemas.microsoft.com/office/drawing/2014/main" id="{DC758910-F919-4041-DCCC-B9394CEA9E01}"/>
                </a:ext>
              </a:extLst>
            </p:cNvPr>
            <p:cNvSpPr/>
            <p:nvPr/>
          </p:nvSpPr>
          <p:spPr>
            <a:xfrm>
              <a:off x="1300956" y="1989847"/>
              <a:ext cx="6157283" cy="2919294"/>
            </a:xfrm>
            <a:custGeom>
              <a:avLst/>
              <a:gdLst>
                <a:gd name="connsiteX0" fmla="*/ 0 w 7772400"/>
                <a:gd name="connsiteY0" fmla="*/ 0 h 3677672"/>
                <a:gd name="connsiteX1" fmla="*/ 7772400 w 7772400"/>
                <a:gd name="connsiteY1" fmla="*/ 0 h 3677672"/>
                <a:gd name="connsiteX2" fmla="*/ 7772400 w 7772400"/>
                <a:gd name="connsiteY2" fmla="*/ 3677672 h 3677672"/>
                <a:gd name="connsiteX3" fmla="*/ 0 w 7772400"/>
                <a:gd name="connsiteY3" fmla="*/ 3677672 h 3677672"/>
              </a:gdLst>
              <a:ahLst/>
              <a:cxnLst>
                <a:cxn ang="0">
                  <a:pos x="connsiteX0" y="connsiteY0"/>
                </a:cxn>
                <a:cxn ang="0">
                  <a:pos x="connsiteX1" y="connsiteY1"/>
                </a:cxn>
                <a:cxn ang="0">
                  <a:pos x="connsiteX2" y="connsiteY2"/>
                </a:cxn>
                <a:cxn ang="0">
                  <a:pos x="connsiteX3" y="connsiteY3"/>
                </a:cxn>
              </a:cxnLst>
              <a:rect l="l" t="t" r="r" b="b"/>
              <a:pathLst>
                <a:path w="7772400" h="3677672">
                  <a:moveTo>
                    <a:pt x="0" y="0"/>
                  </a:moveTo>
                  <a:lnTo>
                    <a:pt x="7772400" y="0"/>
                  </a:lnTo>
                  <a:lnTo>
                    <a:pt x="7772400" y="3677672"/>
                  </a:lnTo>
                  <a:lnTo>
                    <a:pt x="0" y="3677672"/>
                  </a:lnTo>
                  <a:close/>
                </a:path>
              </a:pathLst>
            </a:custGeom>
            <a:solidFill>
              <a:srgbClr val="FFFFFF"/>
            </a:solidFill>
            <a:ln w="0" cap="flat">
              <a:solidFill>
                <a:schemeClr val="bg1">
                  <a:lumMod val="50000"/>
                </a:schemeClr>
              </a:solidFill>
              <a:prstDash val="solid"/>
              <a:miter/>
            </a:ln>
          </p:spPr>
          <p:txBody>
            <a:bodyPr rtlCol="0" anchor="ctr"/>
            <a:lstStyle/>
            <a:p>
              <a:endParaRPr lang="en-US" sz="1200"/>
            </a:p>
          </p:txBody>
        </p:sp>
        <p:grpSp>
          <p:nvGrpSpPr>
            <p:cNvPr id="150" name="Graphic 21">
              <a:extLst>
                <a:ext uri="{FF2B5EF4-FFF2-40B4-BE49-F238E27FC236}">
                  <a16:creationId xmlns:a16="http://schemas.microsoft.com/office/drawing/2014/main" id="{AE4D7602-F18D-0CBA-7632-C13E8C914B22}"/>
                </a:ext>
              </a:extLst>
            </p:cNvPr>
            <p:cNvGrpSpPr/>
            <p:nvPr/>
          </p:nvGrpSpPr>
          <p:grpSpPr>
            <a:xfrm>
              <a:off x="2014218" y="1989846"/>
              <a:ext cx="5265327" cy="276999"/>
              <a:chOff x="2014218" y="1989846"/>
              <a:chExt cx="5265327" cy="276999"/>
            </a:xfrm>
          </p:grpSpPr>
          <p:sp>
            <p:nvSpPr>
              <p:cNvPr id="287" name="TextBox 286">
                <a:extLst>
                  <a:ext uri="{FF2B5EF4-FFF2-40B4-BE49-F238E27FC236}">
                    <a16:creationId xmlns:a16="http://schemas.microsoft.com/office/drawing/2014/main" id="{B7605A6E-ED25-144E-325B-ED9E4CEC5009}"/>
                  </a:ext>
                </a:extLst>
              </p:cNvPr>
              <p:cNvSpPr txBox="1"/>
              <p:nvPr/>
            </p:nvSpPr>
            <p:spPr>
              <a:xfrm>
                <a:off x="2999410" y="1989846"/>
                <a:ext cx="2977097" cy="276999"/>
              </a:xfrm>
              <a:prstGeom prst="rect">
                <a:avLst/>
              </a:prstGeom>
              <a:noFill/>
            </p:spPr>
            <p:txBody>
              <a:bodyPr wrap="none" rtlCol="0">
                <a:spAutoFit/>
              </a:bodyPr>
              <a:lstStyle/>
              <a:p>
                <a:pPr algn="l"/>
                <a:r>
                  <a:rPr lang="en-US" sz="1200" b="1" spc="0" baseline="0">
                    <a:ln/>
                    <a:solidFill>
                      <a:srgbClr val="000000"/>
                    </a:solidFill>
                    <a:latin typeface="Arial"/>
                    <a:cs typeface="Arial"/>
                    <a:sym typeface="Arial"/>
                    <a:rtl val="0"/>
                  </a:rPr>
                  <a:t>Comparison during Calibration Period</a:t>
                </a:r>
              </a:p>
            </p:txBody>
          </p:sp>
          <p:sp>
            <p:nvSpPr>
              <p:cNvPr id="288" name="Freeform 287">
                <a:extLst>
                  <a:ext uri="{FF2B5EF4-FFF2-40B4-BE49-F238E27FC236}">
                    <a16:creationId xmlns:a16="http://schemas.microsoft.com/office/drawing/2014/main" id="{66D575E2-9B5F-D016-44BA-96C77FDCE9BA}"/>
                  </a:ext>
                </a:extLst>
              </p:cNvPr>
              <p:cNvSpPr/>
              <p:nvPr/>
            </p:nvSpPr>
            <p:spPr>
              <a:xfrm>
                <a:off x="2014218" y="2082413"/>
                <a:ext cx="5265327" cy="80463"/>
              </a:xfrm>
              <a:custGeom>
                <a:avLst/>
                <a:gdLst>
                  <a:gd name="connsiteX0" fmla="*/ 0 w 5265327"/>
                  <a:gd name="connsiteY0" fmla="*/ 0 h 80463"/>
                  <a:gd name="connsiteX1" fmla="*/ 5265327 w 5265327"/>
                  <a:gd name="connsiteY1" fmla="*/ 0 h 80463"/>
                  <a:gd name="connsiteX2" fmla="*/ 5265327 w 5265327"/>
                  <a:gd name="connsiteY2" fmla="*/ 80464 h 80463"/>
                  <a:gd name="connsiteX3" fmla="*/ 0 w 5265327"/>
                  <a:gd name="connsiteY3" fmla="*/ 80464 h 80463"/>
                </a:gdLst>
                <a:ahLst/>
                <a:cxnLst>
                  <a:cxn ang="0">
                    <a:pos x="connsiteX0" y="connsiteY0"/>
                  </a:cxn>
                  <a:cxn ang="0">
                    <a:pos x="connsiteX1" y="connsiteY1"/>
                  </a:cxn>
                  <a:cxn ang="0">
                    <a:pos x="connsiteX2" y="connsiteY2"/>
                  </a:cxn>
                  <a:cxn ang="0">
                    <a:pos x="connsiteX3" y="connsiteY3"/>
                  </a:cxn>
                </a:cxnLst>
                <a:rect l="l" t="t" r="r" b="b"/>
                <a:pathLst>
                  <a:path w="5265327" h="80463">
                    <a:moveTo>
                      <a:pt x="0" y="0"/>
                    </a:moveTo>
                    <a:lnTo>
                      <a:pt x="5265327" y="0"/>
                    </a:lnTo>
                    <a:lnTo>
                      <a:pt x="5265327" y="80464"/>
                    </a:lnTo>
                    <a:lnTo>
                      <a:pt x="0" y="80464"/>
                    </a:lnTo>
                    <a:close/>
                  </a:path>
                </a:pathLst>
              </a:custGeom>
              <a:solidFill>
                <a:srgbClr val="FFFFFF">
                  <a:alpha val="0"/>
                </a:srgbClr>
              </a:solidFill>
              <a:ln w="0" cap="flat">
                <a:noFill/>
                <a:prstDash val="solid"/>
                <a:miter/>
              </a:ln>
            </p:spPr>
            <p:txBody>
              <a:bodyPr rtlCol="0" anchor="ctr"/>
              <a:lstStyle/>
              <a:p>
                <a:endParaRPr lang="en-US" sz="1200"/>
              </a:p>
            </p:txBody>
          </p:sp>
        </p:grpSp>
        <p:grpSp>
          <p:nvGrpSpPr>
            <p:cNvPr id="151" name="Graphic 21">
              <a:extLst>
                <a:ext uri="{FF2B5EF4-FFF2-40B4-BE49-F238E27FC236}">
                  <a16:creationId xmlns:a16="http://schemas.microsoft.com/office/drawing/2014/main" id="{7AB094D9-B2F1-E3B3-A9D3-D737D1252302}"/>
                </a:ext>
              </a:extLst>
            </p:cNvPr>
            <p:cNvGrpSpPr/>
            <p:nvPr/>
          </p:nvGrpSpPr>
          <p:grpSpPr>
            <a:xfrm>
              <a:off x="1671596" y="2209217"/>
              <a:ext cx="5659647" cy="2699923"/>
              <a:chOff x="1671596" y="2209217"/>
              <a:chExt cx="5659647" cy="2699923"/>
            </a:xfrm>
          </p:grpSpPr>
          <p:sp>
            <p:nvSpPr>
              <p:cNvPr id="168" name="Freeform 167">
                <a:extLst>
                  <a:ext uri="{FF2B5EF4-FFF2-40B4-BE49-F238E27FC236}">
                    <a16:creationId xmlns:a16="http://schemas.microsoft.com/office/drawing/2014/main" id="{401754C7-3D84-5C22-189F-CE08F4740C21}"/>
                  </a:ext>
                </a:extLst>
              </p:cNvPr>
              <p:cNvSpPr/>
              <p:nvPr/>
            </p:nvSpPr>
            <p:spPr>
              <a:xfrm>
                <a:off x="2014218" y="2295406"/>
                <a:ext cx="5265327" cy="2271920"/>
              </a:xfrm>
              <a:custGeom>
                <a:avLst/>
                <a:gdLst>
                  <a:gd name="connsiteX0" fmla="*/ 0 w 5265327"/>
                  <a:gd name="connsiteY0" fmla="*/ 0 h 2271920"/>
                  <a:gd name="connsiteX1" fmla="*/ 5265327 w 5265327"/>
                  <a:gd name="connsiteY1" fmla="*/ 0 h 2271920"/>
                  <a:gd name="connsiteX2" fmla="*/ 5265327 w 5265327"/>
                  <a:gd name="connsiteY2" fmla="*/ 2271921 h 2271920"/>
                  <a:gd name="connsiteX3" fmla="*/ 0 w 5265327"/>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5265327" h="2271920">
                    <a:moveTo>
                      <a:pt x="0" y="0"/>
                    </a:moveTo>
                    <a:lnTo>
                      <a:pt x="5265327" y="0"/>
                    </a:lnTo>
                    <a:lnTo>
                      <a:pt x="5265327" y="2271921"/>
                    </a:lnTo>
                    <a:lnTo>
                      <a:pt x="0" y="2271921"/>
                    </a:lnTo>
                    <a:close/>
                  </a:path>
                </a:pathLst>
              </a:custGeom>
              <a:solidFill>
                <a:srgbClr val="FFFFFF">
                  <a:alpha val="0"/>
                </a:srgbClr>
              </a:solidFill>
              <a:ln w="0" cap="flat">
                <a:noFill/>
                <a:prstDash val="solid"/>
                <a:miter/>
              </a:ln>
            </p:spPr>
            <p:txBody>
              <a:bodyPr rtlCol="0" anchor="ctr"/>
              <a:lstStyle/>
              <a:p>
                <a:endParaRPr lang="en-US" sz="1200"/>
              </a:p>
            </p:txBody>
          </p:sp>
          <p:grpSp>
            <p:nvGrpSpPr>
              <p:cNvPr id="169" name="Graphic 21">
                <a:extLst>
                  <a:ext uri="{FF2B5EF4-FFF2-40B4-BE49-F238E27FC236}">
                    <a16:creationId xmlns:a16="http://schemas.microsoft.com/office/drawing/2014/main" id="{1846A7E7-4DB9-A5C7-65F7-6C29ABB4D0F7}"/>
                  </a:ext>
                </a:extLst>
              </p:cNvPr>
              <p:cNvGrpSpPr/>
              <p:nvPr/>
            </p:nvGrpSpPr>
            <p:grpSpPr>
              <a:xfrm>
                <a:off x="2014218" y="2295406"/>
                <a:ext cx="5265327" cy="2271920"/>
                <a:chOff x="2014218" y="2295406"/>
                <a:chExt cx="5265327" cy="2271920"/>
              </a:xfrm>
            </p:grpSpPr>
            <p:grpSp>
              <p:nvGrpSpPr>
                <p:cNvPr id="197" name="Graphic 21">
                  <a:extLst>
                    <a:ext uri="{FF2B5EF4-FFF2-40B4-BE49-F238E27FC236}">
                      <a16:creationId xmlns:a16="http://schemas.microsoft.com/office/drawing/2014/main" id="{B9A17473-D818-8160-9642-3F23A1B400F6}"/>
                    </a:ext>
                  </a:extLst>
                </p:cNvPr>
                <p:cNvGrpSpPr/>
                <p:nvPr/>
              </p:nvGrpSpPr>
              <p:grpSpPr>
                <a:xfrm>
                  <a:off x="2014218" y="2295406"/>
                  <a:ext cx="5265327" cy="2271920"/>
                  <a:chOff x="2014218" y="2295406"/>
                  <a:chExt cx="5265327" cy="2271920"/>
                </a:xfrm>
              </p:grpSpPr>
              <p:sp>
                <p:nvSpPr>
                  <p:cNvPr id="205" name="Freeform 204">
                    <a:extLst>
                      <a:ext uri="{FF2B5EF4-FFF2-40B4-BE49-F238E27FC236}">
                        <a16:creationId xmlns:a16="http://schemas.microsoft.com/office/drawing/2014/main" id="{8997E11C-738C-D80E-91E1-81A037317F2F}"/>
                      </a:ext>
                    </a:extLst>
                  </p:cNvPr>
                  <p:cNvSpPr/>
                  <p:nvPr/>
                </p:nvSpPr>
                <p:spPr>
                  <a:xfrm>
                    <a:off x="2080567"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06" name="Freeform 205">
                    <a:extLst>
                      <a:ext uri="{FF2B5EF4-FFF2-40B4-BE49-F238E27FC236}">
                        <a16:creationId xmlns:a16="http://schemas.microsoft.com/office/drawing/2014/main" id="{B6EF898C-9B52-B593-7A49-B26ACD263F79}"/>
                      </a:ext>
                    </a:extLst>
                  </p:cNvPr>
                  <p:cNvSpPr/>
                  <p:nvPr/>
                </p:nvSpPr>
                <p:spPr>
                  <a:xfrm>
                    <a:off x="217535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07" name="Freeform 206">
                    <a:extLst>
                      <a:ext uri="{FF2B5EF4-FFF2-40B4-BE49-F238E27FC236}">
                        <a16:creationId xmlns:a16="http://schemas.microsoft.com/office/drawing/2014/main" id="{E01237B3-EDDF-27C5-DAD1-303ED9559FD3}"/>
                      </a:ext>
                    </a:extLst>
                  </p:cNvPr>
                  <p:cNvSpPr/>
                  <p:nvPr/>
                </p:nvSpPr>
                <p:spPr>
                  <a:xfrm>
                    <a:off x="217535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08" name="Freeform 207">
                    <a:extLst>
                      <a:ext uri="{FF2B5EF4-FFF2-40B4-BE49-F238E27FC236}">
                        <a16:creationId xmlns:a16="http://schemas.microsoft.com/office/drawing/2014/main" id="{A234FE60-9125-914E-B6E2-D44831186F96}"/>
                      </a:ext>
                    </a:extLst>
                  </p:cNvPr>
                  <p:cNvSpPr/>
                  <p:nvPr/>
                </p:nvSpPr>
                <p:spPr>
                  <a:xfrm>
                    <a:off x="227013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09" name="Freeform 208">
                    <a:extLst>
                      <a:ext uri="{FF2B5EF4-FFF2-40B4-BE49-F238E27FC236}">
                        <a16:creationId xmlns:a16="http://schemas.microsoft.com/office/drawing/2014/main" id="{4D8F2286-712D-5742-B7B8-1852542C5EDA}"/>
                      </a:ext>
                    </a:extLst>
                  </p:cNvPr>
                  <p:cNvSpPr/>
                  <p:nvPr/>
                </p:nvSpPr>
                <p:spPr>
                  <a:xfrm>
                    <a:off x="236966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0" name="Freeform 209">
                    <a:extLst>
                      <a:ext uri="{FF2B5EF4-FFF2-40B4-BE49-F238E27FC236}">
                        <a16:creationId xmlns:a16="http://schemas.microsoft.com/office/drawing/2014/main" id="{7BACC1BA-746D-907B-7F79-DA9775E73D20}"/>
                      </a:ext>
                    </a:extLst>
                  </p:cNvPr>
                  <p:cNvSpPr/>
                  <p:nvPr/>
                </p:nvSpPr>
                <p:spPr>
                  <a:xfrm>
                    <a:off x="246444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1" name="Freeform 210">
                    <a:extLst>
                      <a:ext uri="{FF2B5EF4-FFF2-40B4-BE49-F238E27FC236}">
                        <a16:creationId xmlns:a16="http://schemas.microsoft.com/office/drawing/2014/main" id="{1CD714E4-A753-61ED-D584-2393595D8290}"/>
                      </a:ext>
                    </a:extLst>
                  </p:cNvPr>
                  <p:cNvSpPr/>
                  <p:nvPr/>
                </p:nvSpPr>
                <p:spPr>
                  <a:xfrm>
                    <a:off x="256397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2" name="Freeform 211">
                    <a:extLst>
                      <a:ext uri="{FF2B5EF4-FFF2-40B4-BE49-F238E27FC236}">
                        <a16:creationId xmlns:a16="http://schemas.microsoft.com/office/drawing/2014/main" id="{F47D4DFB-BF81-4FC8-F1C5-76320057D1BC}"/>
                      </a:ext>
                    </a:extLst>
                  </p:cNvPr>
                  <p:cNvSpPr/>
                  <p:nvPr/>
                </p:nvSpPr>
                <p:spPr>
                  <a:xfrm>
                    <a:off x="265875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3" name="Freeform 212">
                    <a:extLst>
                      <a:ext uri="{FF2B5EF4-FFF2-40B4-BE49-F238E27FC236}">
                        <a16:creationId xmlns:a16="http://schemas.microsoft.com/office/drawing/2014/main" id="{809BEA8D-B6EC-835D-9122-0B8D0E711B90}"/>
                      </a:ext>
                    </a:extLst>
                  </p:cNvPr>
                  <p:cNvSpPr/>
                  <p:nvPr/>
                </p:nvSpPr>
                <p:spPr>
                  <a:xfrm>
                    <a:off x="275828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4" name="Freeform 213">
                    <a:extLst>
                      <a:ext uri="{FF2B5EF4-FFF2-40B4-BE49-F238E27FC236}">
                        <a16:creationId xmlns:a16="http://schemas.microsoft.com/office/drawing/2014/main" id="{4ECD0515-8464-439A-D3A4-D15C911CEFE6}"/>
                      </a:ext>
                    </a:extLst>
                  </p:cNvPr>
                  <p:cNvSpPr/>
                  <p:nvPr/>
                </p:nvSpPr>
                <p:spPr>
                  <a:xfrm>
                    <a:off x="285306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5" name="Freeform 214">
                    <a:extLst>
                      <a:ext uri="{FF2B5EF4-FFF2-40B4-BE49-F238E27FC236}">
                        <a16:creationId xmlns:a16="http://schemas.microsoft.com/office/drawing/2014/main" id="{E079CD73-27E6-446B-3072-A79868FBB891}"/>
                      </a:ext>
                    </a:extLst>
                  </p:cNvPr>
                  <p:cNvSpPr/>
                  <p:nvPr/>
                </p:nvSpPr>
                <p:spPr>
                  <a:xfrm>
                    <a:off x="294785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6" name="Freeform 215">
                    <a:extLst>
                      <a:ext uri="{FF2B5EF4-FFF2-40B4-BE49-F238E27FC236}">
                        <a16:creationId xmlns:a16="http://schemas.microsoft.com/office/drawing/2014/main" id="{08C14F88-C865-3A87-5774-CC6C5960C27D}"/>
                      </a:ext>
                    </a:extLst>
                  </p:cNvPr>
                  <p:cNvSpPr/>
                  <p:nvPr/>
                </p:nvSpPr>
                <p:spPr>
                  <a:xfrm>
                    <a:off x="294785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17" name="Freeform 216">
                    <a:extLst>
                      <a:ext uri="{FF2B5EF4-FFF2-40B4-BE49-F238E27FC236}">
                        <a16:creationId xmlns:a16="http://schemas.microsoft.com/office/drawing/2014/main" id="{017BDB98-970A-B948-6196-AC2905026665}"/>
                      </a:ext>
                    </a:extLst>
                  </p:cNvPr>
                  <p:cNvSpPr/>
                  <p:nvPr/>
                </p:nvSpPr>
                <p:spPr>
                  <a:xfrm>
                    <a:off x="304737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8" name="Freeform 217">
                    <a:extLst>
                      <a:ext uri="{FF2B5EF4-FFF2-40B4-BE49-F238E27FC236}">
                        <a16:creationId xmlns:a16="http://schemas.microsoft.com/office/drawing/2014/main" id="{CAB51095-8E97-C7E9-270C-9416F3A6277F}"/>
                      </a:ext>
                    </a:extLst>
                  </p:cNvPr>
                  <p:cNvSpPr/>
                  <p:nvPr/>
                </p:nvSpPr>
                <p:spPr>
                  <a:xfrm>
                    <a:off x="314216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19" name="Freeform 218">
                    <a:extLst>
                      <a:ext uri="{FF2B5EF4-FFF2-40B4-BE49-F238E27FC236}">
                        <a16:creationId xmlns:a16="http://schemas.microsoft.com/office/drawing/2014/main" id="{AA8B1E56-F5DA-1E99-10A6-89E86DA63C18}"/>
                      </a:ext>
                    </a:extLst>
                  </p:cNvPr>
                  <p:cNvSpPr/>
                  <p:nvPr/>
                </p:nvSpPr>
                <p:spPr>
                  <a:xfrm>
                    <a:off x="324168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0" name="Freeform 219">
                    <a:extLst>
                      <a:ext uri="{FF2B5EF4-FFF2-40B4-BE49-F238E27FC236}">
                        <a16:creationId xmlns:a16="http://schemas.microsoft.com/office/drawing/2014/main" id="{11C42DB5-6BD9-4657-2C2C-1EEE3EFFF562}"/>
                      </a:ext>
                    </a:extLst>
                  </p:cNvPr>
                  <p:cNvSpPr/>
                  <p:nvPr/>
                </p:nvSpPr>
                <p:spPr>
                  <a:xfrm>
                    <a:off x="333647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1" name="Freeform 220">
                    <a:extLst>
                      <a:ext uri="{FF2B5EF4-FFF2-40B4-BE49-F238E27FC236}">
                        <a16:creationId xmlns:a16="http://schemas.microsoft.com/office/drawing/2014/main" id="{60FEFB69-9AED-70CA-F644-ACE8738394E3}"/>
                      </a:ext>
                    </a:extLst>
                  </p:cNvPr>
                  <p:cNvSpPr/>
                  <p:nvPr/>
                </p:nvSpPr>
                <p:spPr>
                  <a:xfrm>
                    <a:off x="3435998"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2" name="Freeform 221">
                    <a:extLst>
                      <a:ext uri="{FF2B5EF4-FFF2-40B4-BE49-F238E27FC236}">
                        <a16:creationId xmlns:a16="http://schemas.microsoft.com/office/drawing/2014/main" id="{793AB261-E4D8-87A4-4BFB-546BF54EDB55}"/>
                      </a:ext>
                    </a:extLst>
                  </p:cNvPr>
                  <p:cNvSpPr/>
                  <p:nvPr/>
                </p:nvSpPr>
                <p:spPr>
                  <a:xfrm>
                    <a:off x="353078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3" name="Freeform 222">
                    <a:extLst>
                      <a:ext uri="{FF2B5EF4-FFF2-40B4-BE49-F238E27FC236}">
                        <a16:creationId xmlns:a16="http://schemas.microsoft.com/office/drawing/2014/main" id="{BF522498-6972-E397-8E6D-4C94649EF2DE}"/>
                      </a:ext>
                    </a:extLst>
                  </p:cNvPr>
                  <p:cNvSpPr/>
                  <p:nvPr/>
                </p:nvSpPr>
                <p:spPr>
                  <a:xfrm>
                    <a:off x="362556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4" name="Freeform 223">
                    <a:extLst>
                      <a:ext uri="{FF2B5EF4-FFF2-40B4-BE49-F238E27FC236}">
                        <a16:creationId xmlns:a16="http://schemas.microsoft.com/office/drawing/2014/main" id="{C25CC02E-265C-062B-6858-438E2199E93E}"/>
                      </a:ext>
                    </a:extLst>
                  </p:cNvPr>
                  <p:cNvSpPr/>
                  <p:nvPr/>
                </p:nvSpPr>
                <p:spPr>
                  <a:xfrm>
                    <a:off x="372509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5" name="Freeform 224">
                    <a:extLst>
                      <a:ext uri="{FF2B5EF4-FFF2-40B4-BE49-F238E27FC236}">
                        <a16:creationId xmlns:a16="http://schemas.microsoft.com/office/drawing/2014/main" id="{D5F875B1-6BDB-6B29-8724-5A484C1D31B3}"/>
                      </a:ext>
                    </a:extLst>
                  </p:cNvPr>
                  <p:cNvSpPr/>
                  <p:nvPr/>
                </p:nvSpPr>
                <p:spPr>
                  <a:xfrm>
                    <a:off x="372509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26" name="Freeform 225">
                    <a:extLst>
                      <a:ext uri="{FF2B5EF4-FFF2-40B4-BE49-F238E27FC236}">
                        <a16:creationId xmlns:a16="http://schemas.microsoft.com/office/drawing/2014/main" id="{7B7E56F6-BEF2-EBD7-D0D6-F670142FA75E}"/>
                      </a:ext>
                    </a:extLst>
                  </p:cNvPr>
                  <p:cNvSpPr/>
                  <p:nvPr/>
                </p:nvSpPr>
                <p:spPr>
                  <a:xfrm>
                    <a:off x="381987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7" name="Freeform 226">
                    <a:extLst>
                      <a:ext uri="{FF2B5EF4-FFF2-40B4-BE49-F238E27FC236}">
                        <a16:creationId xmlns:a16="http://schemas.microsoft.com/office/drawing/2014/main" id="{A2FE63E7-21F7-15D5-9869-9ADC6DE86A61}"/>
                      </a:ext>
                    </a:extLst>
                  </p:cNvPr>
                  <p:cNvSpPr/>
                  <p:nvPr/>
                </p:nvSpPr>
                <p:spPr>
                  <a:xfrm>
                    <a:off x="391940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8" name="Freeform 227">
                    <a:extLst>
                      <a:ext uri="{FF2B5EF4-FFF2-40B4-BE49-F238E27FC236}">
                        <a16:creationId xmlns:a16="http://schemas.microsoft.com/office/drawing/2014/main" id="{FBEBCD08-9332-C92C-57F4-EE9B58062CC1}"/>
                      </a:ext>
                    </a:extLst>
                  </p:cNvPr>
                  <p:cNvSpPr/>
                  <p:nvPr/>
                </p:nvSpPr>
                <p:spPr>
                  <a:xfrm>
                    <a:off x="401418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29" name="Freeform 228">
                    <a:extLst>
                      <a:ext uri="{FF2B5EF4-FFF2-40B4-BE49-F238E27FC236}">
                        <a16:creationId xmlns:a16="http://schemas.microsoft.com/office/drawing/2014/main" id="{21CBF643-BD6C-FA5B-F11B-43688A2E79B2}"/>
                      </a:ext>
                    </a:extLst>
                  </p:cNvPr>
                  <p:cNvSpPr/>
                  <p:nvPr/>
                </p:nvSpPr>
                <p:spPr>
                  <a:xfrm>
                    <a:off x="4113713"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0" name="Freeform 229">
                    <a:extLst>
                      <a:ext uri="{FF2B5EF4-FFF2-40B4-BE49-F238E27FC236}">
                        <a16:creationId xmlns:a16="http://schemas.microsoft.com/office/drawing/2014/main" id="{B1B547B6-1A32-9268-6F75-E7E3E64EA30E}"/>
                      </a:ext>
                    </a:extLst>
                  </p:cNvPr>
                  <p:cNvSpPr/>
                  <p:nvPr/>
                </p:nvSpPr>
                <p:spPr>
                  <a:xfrm>
                    <a:off x="420849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1" name="Freeform 230">
                    <a:extLst>
                      <a:ext uri="{FF2B5EF4-FFF2-40B4-BE49-F238E27FC236}">
                        <a16:creationId xmlns:a16="http://schemas.microsoft.com/office/drawing/2014/main" id="{5B37C1D6-9224-AA48-ABD2-84440E0B3C5D}"/>
                      </a:ext>
                    </a:extLst>
                  </p:cNvPr>
                  <p:cNvSpPr/>
                  <p:nvPr/>
                </p:nvSpPr>
                <p:spPr>
                  <a:xfrm>
                    <a:off x="430328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2" name="Freeform 231">
                    <a:extLst>
                      <a:ext uri="{FF2B5EF4-FFF2-40B4-BE49-F238E27FC236}">
                        <a16:creationId xmlns:a16="http://schemas.microsoft.com/office/drawing/2014/main" id="{224BD7B4-85AC-4568-23A8-A9D7A9358487}"/>
                      </a:ext>
                    </a:extLst>
                  </p:cNvPr>
                  <p:cNvSpPr/>
                  <p:nvPr/>
                </p:nvSpPr>
                <p:spPr>
                  <a:xfrm>
                    <a:off x="440280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3" name="Freeform 232">
                    <a:extLst>
                      <a:ext uri="{FF2B5EF4-FFF2-40B4-BE49-F238E27FC236}">
                        <a16:creationId xmlns:a16="http://schemas.microsoft.com/office/drawing/2014/main" id="{D3A62566-72D9-4FD2-FCB5-EB16023A9232}"/>
                      </a:ext>
                    </a:extLst>
                  </p:cNvPr>
                  <p:cNvSpPr/>
                  <p:nvPr/>
                </p:nvSpPr>
                <p:spPr>
                  <a:xfrm>
                    <a:off x="449759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4" name="Freeform 233">
                    <a:extLst>
                      <a:ext uri="{FF2B5EF4-FFF2-40B4-BE49-F238E27FC236}">
                        <a16:creationId xmlns:a16="http://schemas.microsoft.com/office/drawing/2014/main" id="{CE831189-0AC0-C7AC-9F9B-169C187B989B}"/>
                      </a:ext>
                    </a:extLst>
                  </p:cNvPr>
                  <p:cNvSpPr/>
                  <p:nvPr/>
                </p:nvSpPr>
                <p:spPr>
                  <a:xfrm>
                    <a:off x="449759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35" name="Freeform 234">
                    <a:extLst>
                      <a:ext uri="{FF2B5EF4-FFF2-40B4-BE49-F238E27FC236}">
                        <a16:creationId xmlns:a16="http://schemas.microsoft.com/office/drawing/2014/main" id="{5843BB26-B735-F696-2019-0096352060BA}"/>
                      </a:ext>
                    </a:extLst>
                  </p:cNvPr>
                  <p:cNvSpPr/>
                  <p:nvPr/>
                </p:nvSpPr>
                <p:spPr>
                  <a:xfrm>
                    <a:off x="459711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6" name="Freeform 235">
                    <a:extLst>
                      <a:ext uri="{FF2B5EF4-FFF2-40B4-BE49-F238E27FC236}">
                        <a16:creationId xmlns:a16="http://schemas.microsoft.com/office/drawing/2014/main" id="{79F8A3B6-64ED-A12F-ADA9-0E3B082543EA}"/>
                      </a:ext>
                    </a:extLst>
                  </p:cNvPr>
                  <p:cNvSpPr/>
                  <p:nvPr/>
                </p:nvSpPr>
                <p:spPr>
                  <a:xfrm>
                    <a:off x="469190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7" name="Freeform 236">
                    <a:extLst>
                      <a:ext uri="{FF2B5EF4-FFF2-40B4-BE49-F238E27FC236}">
                        <a16:creationId xmlns:a16="http://schemas.microsoft.com/office/drawing/2014/main" id="{504674F2-9024-DA18-6F59-EA1CB423E001}"/>
                      </a:ext>
                    </a:extLst>
                  </p:cNvPr>
                  <p:cNvSpPr/>
                  <p:nvPr/>
                </p:nvSpPr>
                <p:spPr>
                  <a:xfrm>
                    <a:off x="479142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8" name="Freeform 237">
                    <a:extLst>
                      <a:ext uri="{FF2B5EF4-FFF2-40B4-BE49-F238E27FC236}">
                        <a16:creationId xmlns:a16="http://schemas.microsoft.com/office/drawing/2014/main" id="{24B61305-D2B2-4F0B-6F1A-1A5120CC9301}"/>
                      </a:ext>
                    </a:extLst>
                  </p:cNvPr>
                  <p:cNvSpPr/>
                  <p:nvPr/>
                </p:nvSpPr>
                <p:spPr>
                  <a:xfrm>
                    <a:off x="488621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39" name="Freeform 238">
                    <a:extLst>
                      <a:ext uri="{FF2B5EF4-FFF2-40B4-BE49-F238E27FC236}">
                        <a16:creationId xmlns:a16="http://schemas.microsoft.com/office/drawing/2014/main" id="{57313BD1-397A-C03D-784E-28B42FF5C568}"/>
                      </a:ext>
                    </a:extLst>
                  </p:cNvPr>
                  <p:cNvSpPr/>
                  <p:nvPr/>
                </p:nvSpPr>
                <p:spPr>
                  <a:xfrm>
                    <a:off x="4985739"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0" name="Freeform 239">
                    <a:extLst>
                      <a:ext uri="{FF2B5EF4-FFF2-40B4-BE49-F238E27FC236}">
                        <a16:creationId xmlns:a16="http://schemas.microsoft.com/office/drawing/2014/main" id="{4EC53B6A-657A-AEFE-C590-EFB6823B63BC}"/>
                      </a:ext>
                    </a:extLst>
                  </p:cNvPr>
                  <p:cNvSpPr/>
                  <p:nvPr/>
                </p:nvSpPr>
                <p:spPr>
                  <a:xfrm>
                    <a:off x="508052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1" name="Freeform 240">
                    <a:extLst>
                      <a:ext uri="{FF2B5EF4-FFF2-40B4-BE49-F238E27FC236}">
                        <a16:creationId xmlns:a16="http://schemas.microsoft.com/office/drawing/2014/main" id="{4470E5F1-C200-A41B-31CF-0E0FDA4B777C}"/>
                      </a:ext>
                    </a:extLst>
                  </p:cNvPr>
                  <p:cNvSpPr/>
                  <p:nvPr/>
                </p:nvSpPr>
                <p:spPr>
                  <a:xfrm>
                    <a:off x="517531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2" name="Freeform 241">
                    <a:extLst>
                      <a:ext uri="{FF2B5EF4-FFF2-40B4-BE49-F238E27FC236}">
                        <a16:creationId xmlns:a16="http://schemas.microsoft.com/office/drawing/2014/main" id="{C7ECBDB5-E9FD-3E99-C7FC-EBFC7AB315AB}"/>
                      </a:ext>
                    </a:extLst>
                  </p:cNvPr>
                  <p:cNvSpPr/>
                  <p:nvPr/>
                </p:nvSpPr>
                <p:spPr>
                  <a:xfrm>
                    <a:off x="527483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3" name="Freeform 242">
                    <a:extLst>
                      <a:ext uri="{FF2B5EF4-FFF2-40B4-BE49-F238E27FC236}">
                        <a16:creationId xmlns:a16="http://schemas.microsoft.com/office/drawing/2014/main" id="{58C86E90-C521-885A-A988-E44F11B171E5}"/>
                      </a:ext>
                    </a:extLst>
                  </p:cNvPr>
                  <p:cNvSpPr/>
                  <p:nvPr/>
                </p:nvSpPr>
                <p:spPr>
                  <a:xfrm>
                    <a:off x="527483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44" name="Freeform 243">
                    <a:extLst>
                      <a:ext uri="{FF2B5EF4-FFF2-40B4-BE49-F238E27FC236}">
                        <a16:creationId xmlns:a16="http://schemas.microsoft.com/office/drawing/2014/main" id="{057D520D-0C2E-2587-2BF2-3248E9BB7441}"/>
                      </a:ext>
                    </a:extLst>
                  </p:cNvPr>
                  <p:cNvSpPr/>
                  <p:nvPr/>
                </p:nvSpPr>
                <p:spPr>
                  <a:xfrm>
                    <a:off x="536962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5" name="Freeform 244">
                    <a:extLst>
                      <a:ext uri="{FF2B5EF4-FFF2-40B4-BE49-F238E27FC236}">
                        <a16:creationId xmlns:a16="http://schemas.microsoft.com/office/drawing/2014/main" id="{41B79DA7-AE66-516D-6F33-149CB1C5444D}"/>
                      </a:ext>
                    </a:extLst>
                  </p:cNvPr>
                  <p:cNvSpPr/>
                  <p:nvPr/>
                </p:nvSpPr>
                <p:spPr>
                  <a:xfrm>
                    <a:off x="546914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6" name="Freeform 245">
                    <a:extLst>
                      <a:ext uri="{FF2B5EF4-FFF2-40B4-BE49-F238E27FC236}">
                        <a16:creationId xmlns:a16="http://schemas.microsoft.com/office/drawing/2014/main" id="{F16D6F39-6FA1-7946-B178-A3065E4C0FB1}"/>
                      </a:ext>
                    </a:extLst>
                  </p:cNvPr>
                  <p:cNvSpPr/>
                  <p:nvPr/>
                </p:nvSpPr>
                <p:spPr>
                  <a:xfrm>
                    <a:off x="556393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7" name="Freeform 246">
                    <a:extLst>
                      <a:ext uri="{FF2B5EF4-FFF2-40B4-BE49-F238E27FC236}">
                        <a16:creationId xmlns:a16="http://schemas.microsoft.com/office/drawing/2014/main" id="{EFEE16F4-0D99-4575-6A46-532CF1E46AD4}"/>
                      </a:ext>
                    </a:extLst>
                  </p:cNvPr>
                  <p:cNvSpPr/>
                  <p:nvPr/>
                </p:nvSpPr>
                <p:spPr>
                  <a:xfrm>
                    <a:off x="5663454"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8" name="Freeform 247">
                    <a:extLst>
                      <a:ext uri="{FF2B5EF4-FFF2-40B4-BE49-F238E27FC236}">
                        <a16:creationId xmlns:a16="http://schemas.microsoft.com/office/drawing/2014/main" id="{163AB82D-A86E-09B8-3709-0A860A814786}"/>
                      </a:ext>
                    </a:extLst>
                  </p:cNvPr>
                  <p:cNvSpPr/>
                  <p:nvPr/>
                </p:nvSpPr>
                <p:spPr>
                  <a:xfrm>
                    <a:off x="575824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49" name="Freeform 248">
                    <a:extLst>
                      <a:ext uri="{FF2B5EF4-FFF2-40B4-BE49-F238E27FC236}">
                        <a16:creationId xmlns:a16="http://schemas.microsoft.com/office/drawing/2014/main" id="{B76B54A9-F4F6-FC62-8E56-DEFD349D0E9A}"/>
                      </a:ext>
                    </a:extLst>
                  </p:cNvPr>
                  <p:cNvSpPr/>
                  <p:nvPr/>
                </p:nvSpPr>
                <p:spPr>
                  <a:xfrm>
                    <a:off x="585302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0" name="Freeform 249">
                    <a:extLst>
                      <a:ext uri="{FF2B5EF4-FFF2-40B4-BE49-F238E27FC236}">
                        <a16:creationId xmlns:a16="http://schemas.microsoft.com/office/drawing/2014/main" id="{E890F8B5-706B-6C78-519E-952D6CFBCBBC}"/>
                      </a:ext>
                    </a:extLst>
                  </p:cNvPr>
                  <p:cNvSpPr/>
                  <p:nvPr/>
                </p:nvSpPr>
                <p:spPr>
                  <a:xfrm>
                    <a:off x="595255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1" name="Freeform 250">
                    <a:extLst>
                      <a:ext uri="{FF2B5EF4-FFF2-40B4-BE49-F238E27FC236}">
                        <a16:creationId xmlns:a16="http://schemas.microsoft.com/office/drawing/2014/main" id="{9E657C5B-A904-610A-D5A2-F4249EDB7D7E}"/>
                      </a:ext>
                    </a:extLst>
                  </p:cNvPr>
                  <p:cNvSpPr/>
                  <p:nvPr/>
                </p:nvSpPr>
                <p:spPr>
                  <a:xfrm>
                    <a:off x="604733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2" name="Freeform 251">
                    <a:extLst>
                      <a:ext uri="{FF2B5EF4-FFF2-40B4-BE49-F238E27FC236}">
                        <a16:creationId xmlns:a16="http://schemas.microsoft.com/office/drawing/2014/main" id="{FC23A5CA-B9FB-972C-4BE2-8FD88119805C}"/>
                      </a:ext>
                    </a:extLst>
                  </p:cNvPr>
                  <p:cNvSpPr/>
                  <p:nvPr/>
                </p:nvSpPr>
                <p:spPr>
                  <a:xfrm>
                    <a:off x="604733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53" name="Freeform 252">
                    <a:extLst>
                      <a:ext uri="{FF2B5EF4-FFF2-40B4-BE49-F238E27FC236}">
                        <a16:creationId xmlns:a16="http://schemas.microsoft.com/office/drawing/2014/main" id="{4A2BFB19-8C48-9A85-07FF-E119ACD04B80}"/>
                      </a:ext>
                    </a:extLst>
                  </p:cNvPr>
                  <p:cNvSpPr/>
                  <p:nvPr/>
                </p:nvSpPr>
                <p:spPr>
                  <a:xfrm>
                    <a:off x="614686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4" name="Freeform 253">
                    <a:extLst>
                      <a:ext uri="{FF2B5EF4-FFF2-40B4-BE49-F238E27FC236}">
                        <a16:creationId xmlns:a16="http://schemas.microsoft.com/office/drawing/2014/main" id="{395DC89C-C99F-01B1-7EBC-DE3A3BBE4FEC}"/>
                      </a:ext>
                    </a:extLst>
                  </p:cNvPr>
                  <p:cNvSpPr/>
                  <p:nvPr/>
                </p:nvSpPr>
                <p:spPr>
                  <a:xfrm>
                    <a:off x="624164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5" name="Freeform 254">
                    <a:extLst>
                      <a:ext uri="{FF2B5EF4-FFF2-40B4-BE49-F238E27FC236}">
                        <a16:creationId xmlns:a16="http://schemas.microsoft.com/office/drawing/2014/main" id="{2358D865-FAF2-803F-C42C-22135D345B74}"/>
                      </a:ext>
                    </a:extLst>
                  </p:cNvPr>
                  <p:cNvSpPr/>
                  <p:nvPr/>
                </p:nvSpPr>
                <p:spPr>
                  <a:xfrm>
                    <a:off x="634117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6" name="Freeform 255">
                    <a:extLst>
                      <a:ext uri="{FF2B5EF4-FFF2-40B4-BE49-F238E27FC236}">
                        <a16:creationId xmlns:a16="http://schemas.microsoft.com/office/drawing/2014/main" id="{EBE0E0F8-B49A-D0C2-035C-A8BE107C3C81}"/>
                      </a:ext>
                    </a:extLst>
                  </p:cNvPr>
                  <p:cNvSpPr/>
                  <p:nvPr/>
                </p:nvSpPr>
                <p:spPr>
                  <a:xfrm>
                    <a:off x="643595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7" name="Freeform 256">
                    <a:extLst>
                      <a:ext uri="{FF2B5EF4-FFF2-40B4-BE49-F238E27FC236}">
                        <a16:creationId xmlns:a16="http://schemas.microsoft.com/office/drawing/2014/main" id="{F5FFFD01-D96E-264E-1948-372533E90812}"/>
                      </a:ext>
                    </a:extLst>
                  </p:cNvPr>
                  <p:cNvSpPr/>
                  <p:nvPr/>
                </p:nvSpPr>
                <p:spPr>
                  <a:xfrm>
                    <a:off x="653074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8" name="Freeform 257">
                    <a:extLst>
                      <a:ext uri="{FF2B5EF4-FFF2-40B4-BE49-F238E27FC236}">
                        <a16:creationId xmlns:a16="http://schemas.microsoft.com/office/drawing/2014/main" id="{1D468DA6-BA3D-001C-4C43-03AB43EB332F}"/>
                      </a:ext>
                    </a:extLst>
                  </p:cNvPr>
                  <p:cNvSpPr/>
                  <p:nvPr/>
                </p:nvSpPr>
                <p:spPr>
                  <a:xfrm>
                    <a:off x="663026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59" name="Freeform 258">
                    <a:extLst>
                      <a:ext uri="{FF2B5EF4-FFF2-40B4-BE49-F238E27FC236}">
                        <a16:creationId xmlns:a16="http://schemas.microsoft.com/office/drawing/2014/main" id="{9C3BE620-A076-B115-0A8F-DA1846D636D7}"/>
                      </a:ext>
                    </a:extLst>
                  </p:cNvPr>
                  <p:cNvSpPr/>
                  <p:nvPr/>
                </p:nvSpPr>
                <p:spPr>
                  <a:xfrm>
                    <a:off x="672505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60" name="Freeform 259">
                    <a:extLst>
                      <a:ext uri="{FF2B5EF4-FFF2-40B4-BE49-F238E27FC236}">
                        <a16:creationId xmlns:a16="http://schemas.microsoft.com/office/drawing/2014/main" id="{F17B019B-59E8-C55F-E684-449D460C76B4}"/>
                      </a:ext>
                    </a:extLst>
                  </p:cNvPr>
                  <p:cNvSpPr/>
                  <p:nvPr/>
                </p:nvSpPr>
                <p:spPr>
                  <a:xfrm>
                    <a:off x="682457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61" name="Freeform 260">
                    <a:extLst>
                      <a:ext uri="{FF2B5EF4-FFF2-40B4-BE49-F238E27FC236}">
                        <a16:creationId xmlns:a16="http://schemas.microsoft.com/office/drawing/2014/main" id="{19985EFB-BA5B-F2C7-DD0D-90FA7A6DF6BC}"/>
                      </a:ext>
                    </a:extLst>
                  </p:cNvPr>
                  <p:cNvSpPr/>
                  <p:nvPr/>
                </p:nvSpPr>
                <p:spPr>
                  <a:xfrm>
                    <a:off x="682457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CCCCCC"/>
                  </a:solidFill>
                  <a:ln w="0" cap="flat">
                    <a:noFill/>
                    <a:prstDash val="solid"/>
                    <a:miter/>
                  </a:ln>
                </p:spPr>
                <p:txBody>
                  <a:bodyPr rtlCol="0" anchor="ctr"/>
                  <a:lstStyle/>
                  <a:p>
                    <a:endParaRPr lang="en-US" sz="1200"/>
                  </a:p>
                </p:txBody>
              </p:sp>
              <p:sp>
                <p:nvSpPr>
                  <p:cNvPr id="262" name="Freeform 261">
                    <a:extLst>
                      <a:ext uri="{FF2B5EF4-FFF2-40B4-BE49-F238E27FC236}">
                        <a16:creationId xmlns:a16="http://schemas.microsoft.com/office/drawing/2014/main" id="{7AF1C12A-4A86-49CF-2788-69E143D5632E}"/>
                      </a:ext>
                    </a:extLst>
                  </p:cNvPr>
                  <p:cNvSpPr/>
                  <p:nvPr/>
                </p:nvSpPr>
                <p:spPr>
                  <a:xfrm>
                    <a:off x="691936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63" name="Freeform 262">
                    <a:extLst>
                      <a:ext uri="{FF2B5EF4-FFF2-40B4-BE49-F238E27FC236}">
                        <a16:creationId xmlns:a16="http://schemas.microsoft.com/office/drawing/2014/main" id="{1FB63D64-3349-8E9F-7B16-CBD7FB3C082E}"/>
                      </a:ext>
                    </a:extLst>
                  </p:cNvPr>
                  <p:cNvSpPr/>
                  <p:nvPr/>
                </p:nvSpPr>
                <p:spPr>
                  <a:xfrm>
                    <a:off x="7018885"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64" name="Freeform 263">
                    <a:extLst>
                      <a:ext uri="{FF2B5EF4-FFF2-40B4-BE49-F238E27FC236}">
                        <a16:creationId xmlns:a16="http://schemas.microsoft.com/office/drawing/2014/main" id="{0BB4242B-047E-2ABD-9F9E-B304F0CC0364}"/>
                      </a:ext>
                    </a:extLst>
                  </p:cNvPr>
                  <p:cNvSpPr/>
                  <p:nvPr/>
                </p:nvSpPr>
                <p:spPr>
                  <a:xfrm>
                    <a:off x="7113670"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65" name="Freeform 264">
                    <a:extLst>
                      <a:ext uri="{FF2B5EF4-FFF2-40B4-BE49-F238E27FC236}">
                        <a16:creationId xmlns:a16="http://schemas.microsoft.com/office/drawing/2014/main" id="{30B1E689-0CAE-FF66-AFF6-C3EC4778D591}"/>
                      </a:ext>
                    </a:extLst>
                  </p:cNvPr>
                  <p:cNvSpPr/>
                  <p:nvPr/>
                </p:nvSpPr>
                <p:spPr>
                  <a:xfrm>
                    <a:off x="7208456" y="2295406"/>
                    <a:ext cx="4739" cy="2271920"/>
                  </a:xfrm>
                  <a:custGeom>
                    <a:avLst/>
                    <a:gdLst>
                      <a:gd name="connsiteX0" fmla="*/ 0 w 4739"/>
                      <a:gd name="connsiteY0" fmla="*/ 0 h 2271920"/>
                      <a:gd name="connsiteX1" fmla="*/ 4739 w 4739"/>
                      <a:gd name="connsiteY1" fmla="*/ 0 h 2271920"/>
                      <a:gd name="connsiteX2" fmla="*/ 4739 w 4739"/>
                      <a:gd name="connsiteY2" fmla="*/ 2271921 h 2271920"/>
                      <a:gd name="connsiteX3" fmla="*/ 0 w 4739"/>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4739" h="2271920">
                        <a:moveTo>
                          <a:pt x="0" y="0"/>
                        </a:moveTo>
                        <a:lnTo>
                          <a:pt x="4739" y="0"/>
                        </a:lnTo>
                        <a:lnTo>
                          <a:pt x="4739" y="2271921"/>
                        </a:lnTo>
                        <a:lnTo>
                          <a:pt x="0" y="2271921"/>
                        </a:lnTo>
                        <a:close/>
                      </a:path>
                    </a:pathLst>
                  </a:custGeom>
                  <a:solidFill>
                    <a:srgbClr val="EBEBEB"/>
                  </a:solidFill>
                  <a:ln w="0" cap="flat">
                    <a:noFill/>
                    <a:prstDash val="solid"/>
                    <a:miter/>
                  </a:ln>
                </p:spPr>
                <p:txBody>
                  <a:bodyPr rtlCol="0" anchor="ctr"/>
                  <a:lstStyle/>
                  <a:p>
                    <a:endParaRPr lang="en-US" sz="1200"/>
                  </a:p>
                </p:txBody>
              </p:sp>
              <p:sp>
                <p:nvSpPr>
                  <p:cNvPr id="266" name="Freeform 265">
                    <a:extLst>
                      <a:ext uri="{FF2B5EF4-FFF2-40B4-BE49-F238E27FC236}">
                        <a16:creationId xmlns:a16="http://schemas.microsoft.com/office/drawing/2014/main" id="{A113BF5E-6393-1EAB-DEC9-A1553E194EBC}"/>
                      </a:ext>
                    </a:extLst>
                  </p:cNvPr>
                  <p:cNvSpPr/>
                  <p:nvPr/>
                </p:nvSpPr>
                <p:spPr>
                  <a:xfrm>
                    <a:off x="2014218" y="4562593"/>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CCCCCC"/>
                  </a:solidFill>
                  <a:ln w="0" cap="flat">
                    <a:noFill/>
                    <a:prstDash val="solid"/>
                    <a:miter/>
                  </a:ln>
                </p:spPr>
                <p:txBody>
                  <a:bodyPr rtlCol="0" anchor="ctr"/>
                  <a:lstStyle/>
                  <a:p>
                    <a:endParaRPr lang="en-US" sz="1200"/>
                  </a:p>
                </p:txBody>
              </p:sp>
              <p:sp>
                <p:nvSpPr>
                  <p:cNvPr id="267" name="Freeform 266">
                    <a:extLst>
                      <a:ext uri="{FF2B5EF4-FFF2-40B4-BE49-F238E27FC236}">
                        <a16:creationId xmlns:a16="http://schemas.microsoft.com/office/drawing/2014/main" id="{3DD22B8D-B080-B54D-88DC-B5D05411E4DA}"/>
                      </a:ext>
                    </a:extLst>
                  </p:cNvPr>
                  <p:cNvSpPr/>
                  <p:nvPr/>
                </p:nvSpPr>
                <p:spPr>
                  <a:xfrm>
                    <a:off x="2014218" y="3994613"/>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CCCCCC"/>
                  </a:solidFill>
                  <a:ln w="0" cap="flat">
                    <a:noFill/>
                    <a:prstDash val="solid"/>
                    <a:miter/>
                  </a:ln>
                </p:spPr>
                <p:txBody>
                  <a:bodyPr rtlCol="0" anchor="ctr"/>
                  <a:lstStyle/>
                  <a:p>
                    <a:endParaRPr lang="en-US" sz="1200"/>
                  </a:p>
                </p:txBody>
              </p:sp>
              <p:sp>
                <p:nvSpPr>
                  <p:cNvPr id="268" name="Freeform 267">
                    <a:extLst>
                      <a:ext uri="{FF2B5EF4-FFF2-40B4-BE49-F238E27FC236}">
                        <a16:creationId xmlns:a16="http://schemas.microsoft.com/office/drawing/2014/main" id="{76D6FCBF-345A-0858-D846-92A6DEFAB60F}"/>
                      </a:ext>
                    </a:extLst>
                  </p:cNvPr>
                  <p:cNvSpPr/>
                  <p:nvPr/>
                </p:nvSpPr>
                <p:spPr>
                  <a:xfrm>
                    <a:off x="2014218" y="3431366"/>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CCCCCC"/>
                  </a:solidFill>
                  <a:ln w="0" cap="flat">
                    <a:noFill/>
                    <a:prstDash val="solid"/>
                    <a:miter/>
                  </a:ln>
                </p:spPr>
                <p:txBody>
                  <a:bodyPr rtlCol="0" anchor="ctr"/>
                  <a:lstStyle/>
                  <a:p>
                    <a:endParaRPr lang="en-US" sz="1200"/>
                  </a:p>
                </p:txBody>
              </p:sp>
              <p:sp>
                <p:nvSpPr>
                  <p:cNvPr id="269" name="Freeform 268">
                    <a:extLst>
                      <a:ext uri="{FF2B5EF4-FFF2-40B4-BE49-F238E27FC236}">
                        <a16:creationId xmlns:a16="http://schemas.microsoft.com/office/drawing/2014/main" id="{C83DDAC4-427D-ADBA-B729-601AD70499C3}"/>
                      </a:ext>
                    </a:extLst>
                  </p:cNvPr>
                  <p:cNvSpPr/>
                  <p:nvPr/>
                </p:nvSpPr>
                <p:spPr>
                  <a:xfrm>
                    <a:off x="2014218" y="2863386"/>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CCCCCC"/>
                  </a:solidFill>
                  <a:ln w="0" cap="flat">
                    <a:noFill/>
                    <a:prstDash val="solid"/>
                    <a:miter/>
                  </a:ln>
                </p:spPr>
                <p:txBody>
                  <a:bodyPr rtlCol="0" anchor="ctr"/>
                  <a:lstStyle/>
                  <a:p>
                    <a:endParaRPr lang="en-US" sz="1200"/>
                  </a:p>
                </p:txBody>
              </p:sp>
              <p:sp>
                <p:nvSpPr>
                  <p:cNvPr id="270" name="Freeform 269">
                    <a:extLst>
                      <a:ext uri="{FF2B5EF4-FFF2-40B4-BE49-F238E27FC236}">
                        <a16:creationId xmlns:a16="http://schemas.microsoft.com/office/drawing/2014/main" id="{25BAE5D4-F55C-0B5B-E21B-8663E86E3B2D}"/>
                      </a:ext>
                    </a:extLst>
                  </p:cNvPr>
                  <p:cNvSpPr/>
                  <p:nvPr/>
                </p:nvSpPr>
                <p:spPr>
                  <a:xfrm>
                    <a:off x="2014218" y="2295406"/>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CCCCCC"/>
                  </a:solidFill>
                  <a:ln w="0" cap="flat">
                    <a:noFill/>
                    <a:prstDash val="solid"/>
                    <a:miter/>
                  </a:ln>
                </p:spPr>
                <p:txBody>
                  <a:bodyPr rtlCol="0" anchor="ctr"/>
                  <a:lstStyle/>
                  <a:p>
                    <a:endParaRPr lang="en-US" sz="1200"/>
                  </a:p>
                </p:txBody>
              </p:sp>
              <p:sp>
                <p:nvSpPr>
                  <p:cNvPr id="271" name="Freeform 270">
                    <a:extLst>
                      <a:ext uri="{FF2B5EF4-FFF2-40B4-BE49-F238E27FC236}">
                        <a16:creationId xmlns:a16="http://schemas.microsoft.com/office/drawing/2014/main" id="{61D27192-DEAD-0C67-B10C-DC019DB75274}"/>
                      </a:ext>
                    </a:extLst>
                  </p:cNvPr>
                  <p:cNvSpPr/>
                  <p:nvPr/>
                </p:nvSpPr>
                <p:spPr>
                  <a:xfrm>
                    <a:off x="2014218" y="4448997"/>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2" name="Freeform 271">
                    <a:extLst>
                      <a:ext uri="{FF2B5EF4-FFF2-40B4-BE49-F238E27FC236}">
                        <a16:creationId xmlns:a16="http://schemas.microsoft.com/office/drawing/2014/main" id="{F5570E3A-8FA5-36C5-DB87-572678F1DD4F}"/>
                      </a:ext>
                    </a:extLst>
                  </p:cNvPr>
                  <p:cNvSpPr/>
                  <p:nvPr/>
                </p:nvSpPr>
                <p:spPr>
                  <a:xfrm>
                    <a:off x="2014218" y="4335401"/>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3" name="Freeform 272">
                    <a:extLst>
                      <a:ext uri="{FF2B5EF4-FFF2-40B4-BE49-F238E27FC236}">
                        <a16:creationId xmlns:a16="http://schemas.microsoft.com/office/drawing/2014/main" id="{71498C8A-303F-374D-3F1D-0793EB19E7A3}"/>
                      </a:ext>
                    </a:extLst>
                  </p:cNvPr>
                  <p:cNvSpPr/>
                  <p:nvPr/>
                </p:nvSpPr>
                <p:spPr>
                  <a:xfrm>
                    <a:off x="2014218" y="4221805"/>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4" name="Freeform 273">
                    <a:extLst>
                      <a:ext uri="{FF2B5EF4-FFF2-40B4-BE49-F238E27FC236}">
                        <a16:creationId xmlns:a16="http://schemas.microsoft.com/office/drawing/2014/main" id="{09D723F6-EC8E-8668-07EB-3CCE66F82333}"/>
                      </a:ext>
                    </a:extLst>
                  </p:cNvPr>
                  <p:cNvSpPr/>
                  <p:nvPr/>
                </p:nvSpPr>
                <p:spPr>
                  <a:xfrm>
                    <a:off x="2014218" y="4108209"/>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5" name="Freeform 274">
                    <a:extLst>
                      <a:ext uri="{FF2B5EF4-FFF2-40B4-BE49-F238E27FC236}">
                        <a16:creationId xmlns:a16="http://schemas.microsoft.com/office/drawing/2014/main" id="{C8E9183C-5EBE-C962-48A3-7CD88A6BB30A}"/>
                      </a:ext>
                    </a:extLst>
                  </p:cNvPr>
                  <p:cNvSpPr/>
                  <p:nvPr/>
                </p:nvSpPr>
                <p:spPr>
                  <a:xfrm>
                    <a:off x="2014218" y="3881017"/>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6" name="Freeform 275">
                    <a:extLst>
                      <a:ext uri="{FF2B5EF4-FFF2-40B4-BE49-F238E27FC236}">
                        <a16:creationId xmlns:a16="http://schemas.microsoft.com/office/drawing/2014/main" id="{5949D096-7C5A-BDD4-33C4-B3C2F1037454}"/>
                      </a:ext>
                    </a:extLst>
                  </p:cNvPr>
                  <p:cNvSpPr/>
                  <p:nvPr/>
                </p:nvSpPr>
                <p:spPr>
                  <a:xfrm>
                    <a:off x="2014218" y="3767421"/>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7" name="Freeform 276">
                    <a:extLst>
                      <a:ext uri="{FF2B5EF4-FFF2-40B4-BE49-F238E27FC236}">
                        <a16:creationId xmlns:a16="http://schemas.microsoft.com/office/drawing/2014/main" id="{0A51E357-0204-20E1-28AA-AFBDD338F4C4}"/>
                      </a:ext>
                    </a:extLst>
                  </p:cNvPr>
                  <p:cNvSpPr/>
                  <p:nvPr/>
                </p:nvSpPr>
                <p:spPr>
                  <a:xfrm>
                    <a:off x="2014218" y="3653825"/>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8" name="Freeform 277">
                    <a:extLst>
                      <a:ext uri="{FF2B5EF4-FFF2-40B4-BE49-F238E27FC236}">
                        <a16:creationId xmlns:a16="http://schemas.microsoft.com/office/drawing/2014/main" id="{753AF8DB-674E-D067-960C-048FBF01157B}"/>
                      </a:ext>
                    </a:extLst>
                  </p:cNvPr>
                  <p:cNvSpPr/>
                  <p:nvPr/>
                </p:nvSpPr>
                <p:spPr>
                  <a:xfrm>
                    <a:off x="2014218" y="3540229"/>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79" name="Freeform 278">
                    <a:extLst>
                      <a:ext uri="{FF2B5EF4-FFF2-40B4-BE49-F238E27FC236}">
                        <a16:creationId xmlns:a16="http://schemas.microsoft.com/office/drawing/2014/main" id="{F50DF58E-F593-4069-2E17-F242B05B51CD}"/>
                      </a:ext>
                    </a:extLst>
                  </p:cNvPr>
                  <p:cNvSpPr/>
                  <p:nvPr/>
                </p:nvSpPr>
                <p:spPr>
                  <a:xfrm>
                    <a:off x="2014218" y="3317770"/>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0" name="Freeform 279">
                    <a:extLst>
                      <a:ext uri="{FF2B5EF4-FFF2-40B4-BE49-F238E27FC236}">
                        <a16:creationId xmlns:a16="http://schemas.microsoft.com/office/drawing/2014/main" id="{9A431F77-8199-37A2-3C92-A351ABBBC9C5}"/>
                      </a:ext>
                    </a:extLst>
                  </p:cNvPr>
                  <p:cNvSpPr/>
                  <p:nvPr/>
                </p:nvSpPr>
                <p:spPr>
                  <a:xfrm>
                    <a:off x="2014218" y="3204174"/>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1" name="Freeform 280">
                    <a:extLst>
                      <a:ext uri="{FF2B5EF4-FFF2-40B4-BE49-F238E27FC236}">
                        <a16:creationId xmlns:a16="http://schemas.microsoft.com/office/drawing/2014/main" id="{ECB2FB0B-9D9A-D1C4-73C2-A0F8C4C85DCD}"/>
                      </a:ext>
                    </a:extLst>
                  </p:cNvPr>
                  <p:cNvSpPr/>
                  <p:nvPr/>
                </p:nvSpPr>
                <p:spPr>
                  <a:xfrm>
                    <a:off x="2014218" y="3090578"/>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2" name="Freeform 281">
                    <a:extLst>
                      <a:ext uri="{FF2B5EF4-FFF2-40B4-BE49-F238E27FC236}">
                        <a16:creationId xmlns:a16="http://schemas.microsoft.com/office/drawing/2014/main" id="{0D939AA6-26A0-854F-F5EA-5D96E0623B2E}"/>
                      </a:ext>
                    </a:extLst>
                  </p:cNvPr>
                  <p:cNvSpPr/>
                  <p:nvPr/>
                </p:nvSpPr>
                <p:spPr>
                  <a:xfrm>
                    <a:off x="2014218" y="2976982"/>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3" name="Freeform 282">
                    <a:extLst>
                      <a:ext uri="{FF2B5EF4-FFF2-40B4-BE49-F238E27FC236}">
                        <a16:creationId xmlns:a16="http://schemas.microsoft.com/office/drawing/2014/main" id="{FFB50472-A939-DBBD-A2BB-7A717BC14342}"/>
                      </a:ext>
                    </a:extLst>
                  </p:cNvPr>
                  <p:cNvSpPr/>
                  <p:nvPr/>
                </p:nvSpPr>
                <p:spPr>
                  <a:xfrm>
                    <a:off x="2014218" y="2749790"/>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4" name="Freeform 283">
                    <a:extLst>
                      <a:ext uri="{FF2B5EF4-FFF2-40B4-BE49-F238E27FC236}">
                        <a16:creationId xmlns:a16="http://schemas.microsoft.com/office/drawing/2014/main" id="{7093FF5B-8B3C-2A26-0AE8-E3C09278866B}"/>
                      </a:ext>
                    </a:extLst>
                  </p:cNvPr>
                  <p:cNvSpPr/>
                  <p:nvPr/>
                </p:nvSpPr>
                <p:spPr>
                  <a:xfrm>
                    <a:off x="2014218" y="2636194"/>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5" name="Freeform 284">
                    <a:extLst>
                      <a:ext uri="{FF2B5EF4-FFF2-40B4-BE49-F238E27FC236}">
                        <a16:creationId xmlns:a16="http://schemas.microsoft.com/office/drawing/2014/main" id="{3A5056D1-F0B1-8B4F-069B-ADF81A92F5F8}"/>
                      </a:ext>
                    </a:extLst>
                  </p:cNvPr>
                  <p:cNvSpPr/>
                  <p:nvPr/>
                </p:nvSpPr>
                <p:spPr>
                  <a:xfrm>
                    <a:off x="2014218" y="2522598"/>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sp>
                <p:nvSpPr>
                  <p:cNvPr id="286" name="Freeform 285">
                    <a:extLst>
                      <a:ext uri="{FF2B5EF4-FFF2-40B4-BE49-F238E27FC236}">
                        <a16:creationId xmlns:a16="http://schemas.microsoft.com/office/drawing/2014/main" id="{538A4440-5F01-5EE7-01F3-C52989EEE402}"/>
                      </a:ext>
                    </a:extLst>
                  </p:cNvPr>
                  <p:cNvSpPr/>
                  <p:nvPr/>
                </p:nvSpPr>
                <p:spPr>
                  <a:xfrm>
                    <a:off x="2014218" y="2409002"/>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EBEBEB"/>
                  </a:solidFill>
                  <a:ln w="0" cap="flat">
                    <a:noFill/>
                    <a:prstDash val="solid"/>
                    <a:miter/>
                  </a:ln>
                </p:spPr>
                <p:txBody>
                  <a:bodyPr rtlCol="0" anchor="ctr"/>
                  <a:lstStyle/>
                  <a:p>
                    <a:endParaRPr lang="en-US" sz="1200"/>
                  </a:p>
                </p:txBody>
              </p:sp>
            </p:grpSp>
            <p:sp>
              <p:nvSpPr>
                <p:cNvPr id="198" name="Freeform 197">
                  <a:extLst>
                    <a:ext uri="{FF2B5EF4-FFF2-40B4-BE49-F238E27FC236}">
                      <a16:creationId xmlns:a16="http://schemas.microsoft.com/office/drawing/2014/main" id="{2C9EF8E3-2DEB-C0A6-B37E-33BF9D60C66A}"/>
                    </a:ext>
                  </a:extLst>
                </p:cNvPr>
                <p:cNvSpPr/>
                <p:nvPr/>
              </p:nvSpPr>
              <p:spPr>
                <a:xfrm>
                  <a:off x="2014218" y="4562593"/>
                  <a:ext cx="5265327" cy="4733"/>
                </a:xfrm>
                <a:custGeom>
                  <a:avLst/>
                  <a:gdLst>
                    <a:gd name="connsiteX0" fmla="*/ 0 w 5265327"/>
                    <a:gd name="connsiteY0" fmla="*/ 0 h 4733"/>
                    <a:gd name="connsiteX1" fmla="*/ 5265327 w 5265327"/>
                    <a:gd name="connsiteY1" fmla="*/ 0 h 4733"/>
                    <a:gd name="connsiteX2" fmla="*/ 5265327 w 5265327"/>
                    <a:gd name="connsiteY2" fmla="*/ 4733 h 4733"/>
                    <a:gd name="connsiteX3" fmla="*/ 0 w 5265327"/>
                    <a:gd name="connsiteY3" fmla="*/ 4733 h 4733"/>
                  </a:gdLst>
                  <a:ahLst/>
                  <a:cxnLst>
                    <a:cxn ang="0">
                      <a:pos x="connsiteX0" y="connsiteY0"/>
                    </a:cxn>
                    <a:cxn ang="0">
                      <a:pos x="connsiteX1" y="connsiteY1"/>
                    </a:cxn>
                    <a:cxn ang="0">
                      <a:pos x="connsiteX2" y="connsiteY2"/>
                    </a:cxn>
                    <a:cxn ang="0">
                      <a:pos x="connsiteX3" y="connsiteY3"/>
                    </a:cxn>
                  </a:cxnLst>
                  <a:rect l="l" t="t" r="r" b="b"/>
                  <a:pathLst>
                    <a:path w="5265327" h="4733">
                      <a:moveTo>
                        <a:pt x="0" y="0"/>
                      </a:moveTo>
                      <a:lnTo>
                        <a:pt x="5265327" y="0"/>
                      </a:lnTo>
                      <a:lnTo>
                        <a:pt x="5265327" y="4733"/>
                      </a:lnTo>
                      <a:lnTo>
                        <a:pt x="0" y="4733"/>
                      </a:lnTo>
                      <a:close/>
                    </a:path>
                  </a:pathLst>
                </a:custGeom>
                <a:solidFill>
                  <a:srgbClr val="333333"/>
                </a:solidFill>
                <a:ln w="0" cap="flat">
                  <a:noFill/>
                  <a:prstDash val="solid"/>
                  <a:miter/>
                </a:ln>
              </p:spPr>
              <p:txBody>
                <a:bodyPr rtlCol="0" anchor="ctr"/>
                <a:lstStyle/>
                <a:p>
                  <a:endParaRPr lang="en-US" sz="1200"/>
                </a:p>
              </p:txBody>
            </p:sp>
            <p:grpSp>
              <p:nvGrpSpPr>
                <p:cNvPr id="199" name="Graphic 21">
                  <a:extLst>
                    <a:ext uri="{FF2B5EF4-FFF2-40B4-BE49-F238E27FC236}">
                      <a16:creationId xmlns:a16="http://schemas.microsoft.com/office/drawing/2014/main" id="{038BF724-411C-DE75-08CE-9459A953E56C}"/>
                    </a:ext>
                  </a:extLst>
                </p:cNvPr>
                <p:cNvGrpSpPr/>
                <p:nvPr/>
              </p:nvGrpSpPr>
              <p:grpSpPr>
                <a:xfrm>
                  <a:off x="2016587" y="2687708"/>
                  <a:ext cx="5260587" cy="1650173"/>
                  <a:chOff x="2016587" y="2687708"/>
                  <a:chExt cx="5260587" cy="1650173"/>
                </a:xfrm>
                <a:noFill/>
              </p:grpSpPr>
              <p:sp>
                <p:nvSpPr>
                  <p:cNvPr id="200" name="Freeform 199">
                    <a:extLst>
                      <a:ext uri="{FF2B5EF4-FFF2-40B4-BE49-F238E27FC236}">
                        <a16:creationId xmlns:a16="http://schemas.microsoft.com/office/drawing/2014/main" id="{391D810F-5369-A49C-7BF0-9A01F08302AF}"/>
                      </a:ext>
                    </a:extLst>
                  </p:cNvPr>
                  <p:cNvSpPr/>
                  <p:nvPr/>
                </p:nvSpPr>
                <p:spPr>
                  <a:xfrm>
                    <a:off x="2016587" y="2687708"/>
                    <a:ext cx="5260587" cy="1555310"/>
                  </a:xfrm>
                  <a:custGeom>
                    <a:avLst/>
                    <a:gdLst>
                      <a:gd name="connsiteX0" fmla="*/ 0 w 5260587"/>
                      <a:gd name="connsiteY0" fmla="*/ 462277 h 1555310"/>
                      <a:gd name="connsiteX1" fmla="*/ 32274 w 5260587"/>
                      <a:gd name="connsiteY1" fmla="*/ 470403 h 1555310"/>
                      <a:gd name="connsiteX2" fmla="*/ 64547 w 5260587"/>
                      <a:gd name="connsiteY2" fmla="*/ 478530 h 1555310"/>
                      <a:gd name="connsiteX3" fmla="*/ 96821 w 5260587"/>
                      <a:gd name="connsiteY3" fmla="*/ 520851 h 1555310"/>
                      <a:gd name="connsiteX4" fmla="*/ 129094 w 5260587"/>
                      <a:gd name="connsiteY4" fmla="*/ 597365 h 1555310"/>
                      <a:gd name="connsiteX5" fmla="*/ 161368 w 5260587"/>
                      <a:gd name="connsiteY5" fmla="*/ 673879 h 1555310"/>
                      <a:gd name="connsiteX6" fmla="*/ 193641 w 5260587"/>
                      <a:gd name="connsiteY6" fmla="*/ 734661 h 1555310"/>
                      <a:gd name="connsiteX7" fmla="*/ 225915 w 5260587"/>
                      <a:gd name="connsiteY7" fmla="*/ 779708 h 1555310"/>
                      <a:gd name="connsiteX8" fmla="*/ 258188 w 5260587"/>
                      <a:gd name="connsiteY8" fmla="*/ 824756 h 1555310"/>
                      <a:gd name="connsiteX9" fmla="*/ 290462 w 5260587"/>
                      <a:gd name="connsiteY9" fmla="*/ 934396 h 1555310"/>
                      <a:gd name="connsiteX10" fmla="*/ 322735 w 5260587"/>
                      <a:gd name="connsiteY10" fmla="*/ 1108629 h 1555310"/>
                      <a:gd name="connsiteX11" fmla="*/ 355009 w 5260587"/>
                      <a:gd name="connsiteY11" fmla="*/ 1282861 h 1555310"/>
                      <a:gd name="connsiteX12" fmla="*/ 387283 w 5260587"/>
                      <a:gd name="connsiteY12" fmla="*/ 1380006 h 1555310"/>
                      <a:gd name="connsiteX13" fmla="*/ 419556 w 5260587"/>
                      <a:gd name="connsiteY13" fmla="*/ 1400063 h 1555310"/>
                      <a:gd name="connsiteX14" fmla="*/ 451830 w 5260587"/>
                      <a:gd name="connsiteY14" fmla="*/ 1420121 h 1555310"/>
                      <a:gd name="connsiteX15" fmla="*/ 484103 w 5260587"/>
                      <a:gd name="connsiteY15" fmla="*/ 1435610 h 1555310"/>
                      <a:gd name="connsiteX16" fmla="*/ 516377 w 5260587"/>
                      <a:gd name="connsiteY16" fmla="*/ 1446532 h 1555310"/>
                      <a:gd name="connsiteX17" fmla="*/ 548650 w 5260587"/>
                      <a:gd name="connsiteY17" fmla="*/ 1457454 h 1555310"/>
                      <a:gd name="connsiteX18" fmla="*/ 580924 w 5260587"/>
                      <a:gd name="connsiteY18" fmla="*/ 1432879 h 1555310"/>
                      <a:gd name="connsiteX19" fmla="*/ 613197 w 5260587"/>
                      <a:gd name="connsiteY19" fmla="*/ 1372807 h 1555310"/>
                      <a:gd name="connsiteX20" fmla="*/ 645471 w 5260587"/>
                      <a:gd name="connsiteY20" fmla="*/ 1312736 h 1555310"/>
                      <a:gd name="connsiteX21" fmla="*/ 677744 w 5260587"/>
                      <a:gd name="connsiteY21" fmla="*/ 1152494 h 1555310"/>
                      <a:gd name="connsiteX22" fmla="*/ 710018 w 5260587"/>
                      <a:gd name="connsiteY22" fmla="*/ 892081 h 1555310"/>
                      <a:gd name="connsiteX23" fmla="*/ 742292 w 5260587"/>
                      <a:gd name="connsiteY23" fmla="*/ 631669 h 1555310"/>
                      <a:gd name="connsiteX24" fmla="*/ 774565 w 5260587"/>
                      <a:gd name="connsiteY24" fmla="*/ 498901 h 1555310"/>
                      <a:gd name="connsiteX25" fmla="*/ 806839 w 5260587"/>
                      <a:gd name="connsiteY25" fmla="*/ 493778 h 1555310"/>
                      <a:gd name="connsiteX26" fmla="*/ 839112 w 5260587"/>
                      <a:gd name="connsiteY26" fmla="*/ 488654 h 1555310"/>
                      <a:gd name="connsiteX27" fmla="*/ 871386 w 5260587"/>
                      <a:gd name="connsiteY27" fmla="*/ 525463 h 1555310"/>
                      <a:gd name="connsiteX28" fmla="*/ 903659 w 5260587"/>
                      <a:gd name="connsiteY28" fmla="*/ 604204 h 1555310"/>
                      <a:gd name="connsiteX29" fmla="*/ 935933 w 5260587"/>
                      <a:gd name="connsiteY29" fmla="*/ 682945 h 1555310"/>
                      <a:gd name="connsiteX30" fmla="*/ 968206 w 5260587"/>
                      <a:gd name="connsiteY30" fmla="*/ 749006 h 1555310"/>
                      <a:gd name="connsiteX31" fmla="*/ 1000480 w 5260587"/>
                      <a:gd name="connsiteY31" fmla="*/ 802385 h 1555310"/>
                      <a:gd name="connsiteX32" fmla="*/ 1032754 w 5260587"/>
                      <a:gd name="connsiteY32" fmla="*/ 855764 h 1555310"/>
                      <a:gd name="connsiteX33" fmla="*/ 1065027 w 5260587"/>
                      <a:gd name="connsiteY33" fmla="*/ 963117 h 1555310"/>
                      <a:gd name="connsiteX34" fmla="*/ 1097301 w 5260587"/>
                      <a:gd name="connsiteY34" fmla="*/ 1124445 h 1555310"/>
                      <a:gd name="connsiteX35" fmla="*/ 1129574 w 5260587"/>
                      <a:gd name="connsiteY35" fmla="*/ 1285773 h 1555310"/>
                      <a:gd name="connsiteX36" fmla="*/ 1161848 w 5260587"/>
                      <a:gd name="connsiteY36" fmla="*/ 1375574 h 1555310"/>
                      <a:gd name="connsiteX37" fmla="*/ 1194121 w 5260587"/>
                      <a:gd name="connsiteY37" fmla="*/ 1393849 h 1555310"/>
                      <a:gd name="connsiteX38" fmla="*/ 1226395 w 5260587"/>
                      <a:gd name="connsiteY38" fmla="*/ 1412123 h 1555310"/>
                      <a:gd name="connsiteX39" fmla="*/ 1258668 w 5260587"/>
                      <a:gd name="connsiteY39" fmla="*/ 1424643 h 1555310"/>
                      <a:gd name="connsiteX40" fmla="*/ 1290942 w 5260587"/>
                      <a:gd name="connsiteY40" fmla="*/ 1431410 h 1555310"/>
                      <a:gd name="connsiteX41" fmla="*/ 1323215 w 5260587"/>
                      <a:gd name="connsiteY41" fmla="*/ 1438177 h 1555310"/>
                      <a:gd name="connsiteX42" fmla="*/ 1355489 w 5260587"/>
                      <a:gd name="connsiteY42" fmla="*/ 1403594 h 1555310"/>
                      <a:gd name="connsiteX43" fmla="*/ 1387762 w 5260587"/>
                      <a:gd name="connsiteY43" fmla="*/ 1327663 h 1555310"/>
                      <a:gd name="connsiteX44" fmla="*/ 1420036 w 5260587"/>
                      <a:gd name="connsiteY44" fmla="*/ 1251731 h 1555310"/>
                      <a:gd name="connsiteX45" fmla="*/ 1452310 w 5260587"/>
                      <a:gd name="connsiteY45" fmla="*/ 1078912 h 1555310"/>
                      <a:gd name="connsiteX46" fmla="*/ 1484583 w 5260587"/>
                      <a:gd name="connsiteY46" fmla="*/ 809205 h 1555310"/>
                      <a:gd name="connsiteX47" fmla="*/ 1516857 w 5260587"/>
                      <a:gd name="connsiteY47" fmla="*/ 539499 h 1555310"/>
                      <a:gd name="connsiteX48" fmla="*/ 1549130 w 5260587"/>
                      <a:gd name="connsiteY48" fmla="*/ 421320 h 1555310"/>
                      <a:gd name="connsiteX49" fmla="*/ 1581404 w 5260587"/>
                      <a:gd name="connsiteY49" fmla="*/ 454669 h 1555310"/>
                      <a:gd name="connsiteX50" fmla="*/ 1613677 w 5260587"/>
                      <a:gd name="connsiteY50" fmla="*/ 488017 h 1555310"/>
                      <a:gd name="connsiteX51" fmla="*/ 1645951 w 5260587"/>
                      <a:gd name="connsiteY51" fmla="*/ 521252 h 1555310"/>
                      <a:gd name="connsiteX52" fmla="*/ 1678224 w 5260587"/>
                      <a:gd name="connsiteY52" fmla="*/ 554373 h 1555310"/>
                      <a:gd name="connsiteX53" fmla="*/ 1710498 w 5260587"/>
                      <a:gd name="connsiteY53" fmla="*/ 587494 h 1555310"/>
                      <a:gd name="connsiteX54" fmla="*/ 1742771 w 5260587"/>
                      <a:gd name="connsiteY54" fmla="*/ 623485 h 1555310"/>
                      <a:gd name="connsiteX55" fmla="*/ 1775045 w 5260587"/>
                      <a:gd name="connsiteY55" fmla="*/ 662343 h 1555310"/>
                      <a:gd name="connsiteX56" fmla="*/ 1807318 w 5260587"/>
                      <a:gd name="connsiteY56" fmla="*/ 701202 h 1555310"/>
                      <a:gd name="connsiteX57" fmla="*/ 1839592 w 5260587"/>
                      <a:gd name="connsiteY57" fmla="*/ 813213 h 1555310"/>
                      <a:gd name="connsiteX58" fmla="*/ 1871866 w 5260587"/>
                      <a:gd name="connsiteY58" fmla="*/ 998375 h 1555310"/>
                      <a:gd name="connsiteX59" fmla="*/ 1904139 w 5260587"/>
                      <a:gd name="connsiteY59" fmla="*/ 1183538 h 1555310"/>
                      <a:gd name="connsiteX60" fmla="*/ 1936413 w 5260587"/>
                      <a:gd name="connsiteY60" fmla="*/ 1282466 h 1555310"/>
                      <a:gd name="connsiteX61" fmla="*/ 1968686 w 5260587"/>
                      <a:gd name="connsiteY61" fmla="*/ 1295158 h 1555310"/>
                      <a:gd name="connsiteX62" fmla="*/ 2000960 w 5260587"/>
                      <a:gd name="connsiteY62" fmla="*/ 1307851 h 1555310"/>
                      <a:gd name="connsiteX63" fmla="*/ 2033234 w 5260587"/>
                      <a:gd name="connsiteY63" fmla="*/ 1327541 h 1555310"/>
                      <a:gd name="connsiteX64" fmla="*/ 2065507 w 5260587"/>
                      <a:gd name="connsiteY64" fmla="*/ 1354227 h 1555310"/>
                      <a:gd name="connsiteX65" fmla="*/ 2097781 w 5260587"/>
                      <a:gd name="connsiteY65" fmla="*/ 1380913 h 1555310"/>
                      <a:gd name="connsiteX66" fmla="*/ 2130054 w 5260587"/>
                      <a:gd name="connsiteY66" fmla="*/ 1349626 h 1555310"/>
                      <a:gd name="connsiteX67" fmla="*/ 2162328 w 5260587"/>
                      <a:gd name="connsiteY67" fmla="*/ 1260365 h 1555310"/>
                      <a:gd name="connsiteX68" fmla="*/ 2194601 w 5260587"/>
                      <a:gd name="connsiteY68" fmla="*/ 1171104 h 1555310"/>
                      <a:gd name="connsiteX69" fmla="*/ 2226875 w 5260587"/>
                      <a:gd name="connsiteY69" fmla="*/ 963743 h 1555310"/>
                      <a:gd name="connsiteX70" fmla="*/ 2259148 w 5260587"/>
                      <a:gd name="connsiteY70" fmla="*/ 638283 h 1555310"/>
                      <a:gd name="connsiteX71" fmla="*/ 2291422 w 5260587"/>
                      <a:gd name="connsiteY71" fmla="*/ 312823 h 1555310"/>
                      <a:gd name="connsiteX72" fmla="*/ 2323695 w 5260587"/>
                      <a:gd name="connsiteY72" fmla="*/ 120074 h 1555310"/>
                      <a:gd name="connsiteX73" fmla="*/ 2355969 w 5260587"/>
                      <a:gd name="connsiteY73" fmla="*/ 60037 h 1555310"/>
                      <a:gd name="connsiteX74" fmla="*/ 2388242 w 5260587"/>
                      <a:gd name="connsiteY74" fmla="*/ 0 h 1555310"/>
                      <a:gd name="connsiteX75" fmla="*/ 2420516 w 5260587"/>
                      <a:gd name="connsiteY75" fmla="*/ 38871 h 1555310"/>
                      <a:gd name="connsiteX76" fmla="*/ 2452790 w 5260587"/>
                      <a:gd name="connsiteY76" fmla="*/ 176651 h 1555310"/>
                      <a:gd name="connsiteX77" fmla="*/ 2485063 w 5260587"/>
                      <a:gd name="connsiteY77" fmla="*/ 314430 h 1555310"/>
                      <a:gd name="connsiteX78" fmla="*/ 2517337 w 5260587"/>
                      <a:gd name="connsiteY78" fmla="*/ 422185 h 1555310"/>
                      <a:gd name="connsiteX79" fmla="*/ 2549610 w 5260587"/>
                      <a:gd name="connsiteY79" fmla="*/ 499914 h 1555310"/>
                      <a:gd name="connsiteX80" fmla="*/ 2581884 w 5260587"/>
                      <a:gd name="connsiteY80" fmla="*/ 577643 h 1555310"/>
                      <a:gd name="connsiteX81" fmla="*/ 2614157 w 5260587"/>
                      <a:gd name="connsiteY81" fmla="*/ 724833 h 1555310"/>
                      <a:gd name="connsiteX82" fmla="*/ 2646431 w 5260587"/>
                      <a:gd name="connsiteY82" fmla="*/ 941485 h 1555310"/>
                      <a:gd name="connsiteX83" fmla="*/ 2678704 w 5260587"/>
                      <a:gd name="connsiteY83" fmla="*/ 1158137 h 1555310"/>
                      <a:gd name="connsiteX84" fmla="*/ 2710978 w 5260587"/>
                      <a:gd name="connsiteY84" fmla="*/ 1285844 h 1555310"/>
                      <a:gd name="connsiteX85" fmla="*/ 2743251 w 5260587"/>
                      <a:gd name="connsiteY85" fmla="*/ 1324606 h 1555310"/>
                      <a:gd name="connsiteX86" fmla="*/ 2775525 w 5260587"/>
                      <a:gd name="connsiteY86" fmla="*/ 1363369 h 1555310"/>
                      <a:gd name="connsiteX87" fmla="*/ 2807798 w 5260587"/>
                      <a:gd name="connsiteY87" fmla="*/ 1393231 h 1555310"/>
                      <a:gd name="connsiteX88" fmla="*/ 2840072 w 5260587"/>
                      <a:gd name="connsiteY88" fmla="*/ 1414193 h 1555310"/>
                      <a:gd name="connsiteX89" fmla="*/ 2872346 w 5260587"/>
                      <a:gd name="connsiteY89" fmla="*/ 1435154 h 1555310"/>
                      <a:gd name="connsiteX90" fmla="*/ 2904619 w 5260587"/>
                      <a:gd name="connsiteY90" fmla="*/ 1422831 h 1555310"/>
                      <a:gd name="connsiteX91" fmla="*/ 2936893 w 5260587"/>
                      <a:gd name="connsiteY91" fmla="*/ 1377222 h 1555310"/>
                      <a:gd name="connsiteX92" fmla="*/ 2969166 w 5260587"/>
                      <a:gd name="connsiteY92" fmla="*/ 1331613 h 1555310"/>
                      <a:gd name="connsiteX93" fmla="*/ 3001440 w 5260587"/>
                      <a:gd name="connsiteY93" fmla="*/ 1203425 h 1555310"/>
                      <a:gd name="connsiteX94" fmla="*/ 3033713 w 5260587"/>
                      <a:gd name="connsiteY94" fmla="*/ 992658 h 1555310"/>
                      <a:gd name="connsiteX95" fmla="*/ 3065987 w 5260587"/>
                      <a:gd name="connsiteY95" fmla="*/ 781891 h 1555310"/>
                      <a:gd name="connsiteX96" fmla="*/ 3098260 w 5260587"/>
                      <a:gd name="connsiteY96" fmla="*/ 675951 h 1555310"/>
                      <a:gd name="connsiteX97" fmla="*/ 3130534 w 5260587"/>
                      <a:gd name="connsiteY97" fmla="*/ 674836 h 1555310"/>
                      <a:gd name="connsiteX98" fmla="*/ 3162807 w 5260587"/>
                      <a:gd name="connsiteY98" fmla="*/ 673721 h 1555310"/>
                      <a:gd name="connsiteX99" fmla="*/ 3195081 w 5260587"/>
                      <a:gd name="connsiteY99" fmla="*/ 696315 h 1555310"/>
                      <a:gd name="connsiteX100" fmla="*/ 3227354 w 5260587"/>
                      <a:gd name="connsiteY100" fmla="*/ 742618 h 1555310"/>
                      <a:gd name="connsiteX101" fmla="*/ 3259628 w 5260587"/>
                      <a:gd name="connsiteY101" fmla="*/ 788922 h 1555310"/>
                      <a:gd name="connsiteX102" fmla="*/ 3291902 w 5260587"/>
                      <a:gd name="connsiteY102" fmla="*/ 816397 h 1555310"/>
                      <a:gd name="connsiteX103" fmla="*/ 3324175 w 5260587"/>
                      <a:gd name="connsiteY103" fmla="*/ 825044 h 1555310"/>
                      <a:gd name="connsiteX104" fmla="*/ 3356449 w 5260587"/>
                      <a:gd name="connsiteY104" fmla="*/ 833691 h 1555310"/>
                      <a:gd name="connsiteX105" fmla="*/ 3388722 w 5260587"/>
                      <a:gd name="connsiteY105" fmla="*/ 892740 h 1555310"/>
                      <a:gd name="connsiteX106" fmla="*/ 3420996 w 5260587"/>
                      <a:gd name="connsiteY106" fmla="*/ 1002191 h 1555310"/>
                      <a:gd name="connsiteX107" fmla="*/ 3453270 w 5260587"/>
                      <a:gd name="connsiteY107" fmla="*/ 1111642 h 1555310"/>
                      <a:gd name="connsiteX108" fmla="*/ 3485543 w 5260587"/>
                      <a:gd name="connsiteY108" fmla="*/ 1216339 h 1555310"/>
                      <a:gd name="connsiteX109" fmla="*/ 3517817 w 5260587"/>
                      <a:gd name="connsiteY109" fmla="*/ 1316281 h 1555310"/>
                      <a:gd name="connsiteX110" fmla="*/ 3550090 w 5260587"/>
                      <a:gd name="connsiteY110" fmla="*/ 1416224 h 1555310"/>
                      <a:gd name="connsiteX111" fmla="*/ 3582364 w 5260587"/>
                      <a:gd name="connsiteY111" fmla="*/ 1472764 h 1555310"/>
                      <a:gd name="connsiteX112" fmla="*/ 3614637 w 5260587"/>
                      <a:gd name="connsiteY112" fmla="*/ 1485903 h 1555310"/>
                      <a:gd name="connsiteX113" fmla="*/ 3646910 w 5260587"/>
                      <a:gd name="connsiteY113" fmla="*/ 1499041 h 1555310"/>
                      <a:gd name="connsiteX114" fmla="*/ 3679184 w 5260587"/>
                      <a:gd name="connsiteY114" fmla="*/ 1484448 h 1555310"/>
                      <a:gd name="connsiteX115" fmla="*/ 3711458 w 5260587"/>
                      <a:gd name="connsiteY115" fmla="*/ 1442123 h 1555310"/>
                      <a:gd name="connsiteX116" fmla="*/ 3743731 w 5260587"/>
                      <a:gd name="connsiteY116" fmla="*/ 1399798 h 1555310"/>
                      <a:gd name="connsiteX117" fmla="*/ 3776005 w 5260587"/>
                      <a:gd name="connsiteY117" fmla="*/ 1245832 h 1555310"/>
                      <a:gd name="connsiteX118" fmla="*/ 3808278 w 5260587"/>
                      <a:gd name="connsiteY118" fmla="*/ 980224 h 1555310"/>
                      <a:gd name="connsiteX119" fmla="*/ 3840552 w 5260587"/>
                      <a:gd name="connsiteY119" fmla="*/ 714617 h 1555310"/>
                      <a:gd name="connsiteX120" fmla="*/ 3872825 w 5260587"/>
                      <a:gd name="connsiteY120" fmla="*/ 583861 h 1555310"/>
                      <a:gd name="connsiteX121" fmla="*/ 3905099 w 5260587"/>
                      <a:gd name="connsiteY121" fmla="*/ 587956 h 1555310"/>
                      <a:gd name="connsiteX122" fmla="*/ 3937372 w 5260587"/>
                      <a:gd name="connsiteY122" fmla="*/ 592051 h 1555310"/>
                      <a:gd name="connsiteX123" fmla="*/ 3969646 w 5260587"/>
                      <a:gd name="connsiteY123" fmla="*/ 625448 h 1555310"/>
                      <a:gd name="connsiteX124" fmla="*/ 4001920 w 5260587"/>
                      <a:gd name="connsiteY124" fmla="*/ 688146 h 1555310"/>
                      <a:gd name="connsiteX125" fmla="*/ 4034193 w 5260587"/>
                      <a:gd name="connsiteY125" fmla="*/ 750844 h 1555310"/>
                      <a:gd name="connsiteX126" fmla="*/ 4066467 w 5260587"/>
                      <a:gd name="connsiteY126" fmla="*/ 805977 h 1555310"/>
                      <a:gd name="connsiteX127" fmla="*/ 4098741 w 5260587"/>
                      <a:gd name="connsiteY127" fmla="*/ 853544 h 1555310"/>
                      <a:gd name="connsiteX128" fmla="*/ 4131014 w 5260587"/>
                      <a:gd name="connsiteY128" fmla="*/ 901111 h 1555310"/>
                      <a:gd name="connsiteX129" fmla="*/ 4163288 w 5260587"/>
                      <a:gd name="connsiteY129" fmla="*/ 1012097 h 1555310"/>
                      <a:gd name="connsiteX130" fmla="*/ 4195561 w 5260587"/>
                      <a:gd name="connsiteY130" fmla="*/ 1186501 h 1555310"/>
                      <a:gd name="connsiteX131" fmla="*/ 4227835 w 5260587"/>
                      <a:gd name="connsiteY131" fmla="*/ 1360905 h 1555310"/>
                      <a:gd name="connsiteX132" fmla="*/ 4260108 w 5260587"/>
                      <a:gd name="connsiteY132" fmla="*/ 1466141 h 1555310"/>
                      <a:gd name="connsiteX133" fmla="*/ 4292382 w 5260587"/>
                      <a:gd name="connsiteY133" fmla="*/ 1502209 h 1555310"/>
                      <a:gd name="connsiteX134" fmla="*/ 4324655 w 5260587"/>
                      <a:gd name="connsiteY134" fmla="*/ 1538277 h 1555310"/>
                      <a:gd name="connsiteX135" fmla="*/ 4356929 w 5260587"/>
                      <a:gd name="connsiteY135" fmla="*/ 1555311 h 1555310"/>
                      <a:gd name="connsiteX136" fmla="*/ 4389203 w 5260587"/>
                      <a:gd name="connsiteY136" fmla="*/ 1553310 h 1555310"/>
                      <a:gd name="connsiteX137" fmla="*/ 4421476 w 5260587"/>
                      <a:gd name="connsiteY137" fmla="*/ 1551309 h 1555310"/>
                      <a:gd name="connsiteX138" fmla="*/ 4453750 w 5260587"/>
                      <a:gd name="connsiteY138" fmla="*/ 1519530 h 1555310"/>
                      <a:gd name="connsiteX139" fmla="*/ 4486023 w 5260587"/>
                      <a:gd name="connsiteY139" fmla="*/ 1457971 h 1555310"/>
                      <a:gd name="connsiteX140" fmla="*/ 4518297 w 5260587"/>
                      <a:gd name="connsiteY140" fmla="*/ 1396414 h 1555310"/>
                      <a:gd name="connsiteX141" fmla="*/ 4550570 w 5260587"/>
                      <a:gd name="connsiteY141" fmla="*/ 1249597 h 1555310"/>
                      <a:gd name="connsiteX142" fmla="*/ 4582844 w 5260587"/>
                      <a:gd name="connsiteY142" fmla="*/ 1017520 h 1555310"/>
                      <a:gd name="connsiteX143" fmla="*/ 4615117 w 5260587"/>
                      <a:gd name="connsiteY143" fmla="*/ 785444 h 1555310"/>
                      <a:gd name="connsiteX144" fmla="*/ 4647391 w 5260587"/>
                      <a:gd name="connsiteY144" fmla="*/ 677073 h 1555310"/>
                      <a:gd name="connsiteX145" fmla="*/ 4679664 w 5260587"/>
                      <a:gd name="connsiteY145" fmla="*/ 692407 h 1555310"/>
                      <a:gd name="connsiteX146" fmla="*/ 4711938 w 5260587"/>
                      <a:gd name="connsiteY146" fmla="*/ 707741 h 1555310"/>
                      <a:gd name="connsiteX147" fmla="*/ 4744211 w 5260587"/>
                      <a:gd name="connsiteY147" fmla="*/ 743798 h 1555310"/>
                      <a:gd name="connsiteX148" fmla="*/ 4776485 w 5260587"/>
                      <a:gd name="connsiteY148" fmla="*/ 800578 h 1555310"/>
                      <a:gd name="connsiteX149" fmla="*/ 4808759 w 5260587"/>
                      <a:gd name="connsiteY149" fmla="*/ 857357 h 1555310"/>
                      <a:gd name="connsiteX150" fmla="*/ 4841032 w 5260587"/>
                      <a:gd name="connsiteY150" fmla="*/ 903538 h 1555310"/>
                      <a:gd name="connsiteX151" fmla="*/ 4873306 w 5260587"/>
                      <a:gd name="connsiteY151" fmla="*/ 939118 h 1555310"/>
                      <a:gd name="connsiteX152" fmla="*/ 4905579 w 5260587"/>
                      <a:gd name="connsiteY152" fmla="*/ 974699 h 1555310"/>
                      <a:gd name="connsiteX153" fmla="*/ 4937853 w 5260587"/>
                      <a:gd name="connsiteY153" fmla="*/ 1068438 h 1555310"/>
                      <a:gd name="connsiteX154" fmla="*/ 4970126 w 5260587"/>
                      <a:gd name="connsiteY154" fmla="*/ 1220336 h 1555310"/>
                      <a:gd name="connsiteX155" fmla="*/ 5002400 w 5260587"/>
                      <a:gd name="connsiteY155" fmla="*/ 1372233 h 1555310"/>
                      <a:gd name="connsiteX156" fmla="*/ 5034673 w 5260587"/>
                      <a:gd name="connsiteY156" fmla="*/ 1457469 h 1555310"/>
                      <a:gd name="connsiteX157" fmla="*/ 5066947 w 5260587"/>
                      <a:gd name="connsiteY157" fmla="*/ 1476042 h 1555310"/>
                      <a:gd name="connsiteX158" fmla="*/ 5099220 w 5260587"/>
                      <a:gd name="connsiteY158" fmla="*/ 1494615 h 1555310"/>
                      <a:gd name="connsiteX159" fmla="*/ 5131494 w 5260587"/>
                      <a:gd name="connsiteY159" fmla="*/ 1510407 h 1555310"/>
                      <a:gd name="connsiteX160" fmla="*/ 5163767 w 5260587"/>
                      <a:gd name="connsiteY160" fmla="*/ 1523417 h 1555310"/>
                      <a:gd name="connsiteX161" fmla="*/ 5196041 w 5260587"/>
                      <a:gd name="connsiteY161" fmla="*/ 1536428 h 1555310"/>
                      <a:gd name="connsiteX162" fmla="*/ 5228315 w 5260587"/>
                      <a:gd name="connsiteY162" fmla="*/ 1506747 h 1555310"/>
                      <a:gd name="connsiteX163" fmla="*/ 5260588 w 5260587"/>
                      <a:gd name="connsiteY163" fmla="*/ 1434376 h 15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260587" h="1555310">
                        <a:moveTo>
                          <a:pt x="0" y="462277"/>
                        </a:moveTo>
                        <a:lnTo>
                          <a:pt x="32274" y="470403"/>
                        </a:lnTo>
                        <a:lnTo>
                          <a:pt x="64547" y="478530"/>
                        </a:lnTo>
                        <a:lnTo>
                          <a:pt x="96821" y="520851"/>
                        </a:lnTo>
                        <a:lnTo>
                          <a:pt x="129094" y="597365"/>
                        </a:lnTo>
                        <a:lnTo>
                          <a:pt x="161368" y="673879"/>
                        </a:lnTo>
                        <a:lnTo>
                          <a:pt x="193641" y="734661"/>
                        </a:lnTo>
                        <a:lnTo>
                          <a:pt x="225915" y="779708"/>
                        </a:lnTo>
                        <a:lnTo>
                          <a:pt x="258188" y="824756"/>
                        </a:lnTo>
                        <a:lnTo>
                          <a:pt x="290462" y="934396"/>
                        </a:lnTo>
                        <a:lnTo>
                          <a:pt x="322735" y="1108629"/>
                        </a:lnTo>
                        <a:lnTo>
                          <a:pt x="355009" y="1282861"/>
                        </a:lnTo>
                        <a:lnTo>
                          <a:pt x="387283" y="1380006"/>
                        </a:lnTo>
                        <a:lnTo>
                          <a:pt x="419556" y="1400063"/>
                        </a:lnTo>
                        <a:lnTo>
                          <a:pt x="451830" y="1420121"/>
                        </a:lnTo>
                        <a:lnTo>
                          <a:pt x="484103" y="1435610"/>
                        </a:lnTo>
                        <a:lnTo>
                          <a:pt x="516377" y="1446532"/>
                        </a:lnTo>
                        <a:lnTo>
                          <a:pt x="548650" y="1457454"/>
                        </a:lnTo>
                        <a:lnTo>
                          <a:pt x="580924" y="1432879"/>
                        </a:lnTo>
                        <a:lnTo>
                          <a:pt x="613197" y="1372807"/>
                        </a:lnTo>
                        <a:lnTo>
                          <a:pt x="645471" y="1312736"/>
                        </a:lnTo>
                        <a:lnTo>
                          <a:pt x="677744" y="1152494"/>
                        </a:lnTo>
                        <a:lnTo>
                          <a:pt x="710018" y="892081"/>
                        </a:lnTo>
                        <a:lnTo>
                          <a:pt x="742292" y="631669"/>
                        </a:lnTo>
                        <a:lnTo>
                          <a:pt x="774565" y="498901"/>
                        </a:lnTo>
                        <a:lnTo>
                          <a:pt x="806839" y="493778"/>
                        </a:lnTo>
                        <a:lnTo>
                          <a:pt x="839112" y="488654"/>
                        </a:lnTo>
                        <a:lnTo>
                          <a:pt x="871386" y="525463"/>
                        </a:lnTo>
                        <a:lnTo>
                          <a:pt x="903659" y="604204"/>
                        </a:lnTo>
                        <a:lnTo>
                          <a:pt x="935933" y="682945"/>
                        </a:lnTo>
                        <a:lnTo>
                          <a:pt x="968206" y="749006"/>
                        </a:lnTo>
                        <a:lnTo>
                          <a:pt x="1000480" y="802385"/>
                        </a:lnTo>
                        <a:lnTo>
                          <a:pt x="1032754" y="855764"/>
                        </a:lnTo>
                        <a:lnTo>
                          <a:pt x="1065027" y="963117"/>
                        </a:lnTo>
                        <a:lnTo>
                          <a:pt x="1097301" y="1124445"/>
                        </a:lnTo>
                        <a:lnTo>
                          <a:pt x="1129574" y="1285773"/>
                        </a:lnTo>
                        <a:lnTo>
                          <a:pt x="1161848" y="1375574"/>
                        </a:lnTo>
                        <a:lnTo>
                          <a:pt x="1194121" y="1393849"/>
                        </a:lnTo>
                        <a:lnTo>
                          <a:pt x="1226395" y="1412123"/>
                        </a:lnTo>
                        <a:lnTo>
                          <a:pt x="1258668" y="1424643"/>
                        </a:lnTo>
                        <a:lnTo>
                          <a:pt x="1290942" y="1431410"/>
                        </a:lnTo>
                        <a:lnTo>
                          <a:pt x="1323215" y="1438177"/>
                        </a:lnTo>
                        <a:lnTo>
                          <a:pt x="1355489" y="1403594"/>
                        </a:lnTo>
                        <a:lnTo>
                          <a:pt x="1387762" y="1327663"/>
                        </a:lnTo>
                        <a:lnTo>
                          <a:pt x="1420036" y="1251731"/>
                        </a:lnTo>
                        <a:lnTo>
                          <a:pt x="1452310" y="1078912"/>
                        </a:lnTo>
                        <a:lnTo>
                          <a:pt x="1484583" y="809205"/>
                        </a:lnTo>
                        <a:lnTo>
                          <a:pt x="1516857" y="539499"/>
                        </a:lnTo>
                        <a:lnTo>
                          <a:pt x="1549130" y="421320"/>
                        </a:lnTo>
                        <a:lnTo>
                          <a:pt x="1581404" y="454669"/>
                        </a:lnTo>
                        <a:lnTo>
                          <a:pt x="1613677" y="488017"/>
                        </a:lnTo>
                        <a:lnTo>
                          <a:pt x="1645951" y="521252"/>
                        </a:lnTo>
                        <a:lnTo>
                          <a:pt x="1678224" y="554373"/>
                        </a:lnTo>
                        <a:lnTo>
                          <a:pt x="1710498" y="587494"/>
                        </a:lnTo>
                        <a:lnTo>
                          <a:pt x="1742771" y="623485"/>
                        </a:lnTo>
                        <a:lnTo>
                          <a:pt x="1775045" y="662343"/>
                        </a:lnTo>
                        <a:lnTo>
                          <a:pt x="1807318" y="701202"/>
                        </a:lnTo>
                        <a:lnTo>
                          <a:pt x="1839592" y="813213"/>
                        </a:lnTo>
                        <a:lnTo>
                          <a:pt x="1871866" y="998375"/>
                        </a:lnTo>
                        <a:lnTo>
                          <a:pt x="1904139" y="1183538"/>
                        </a:lnTo>
                        <a:lnTo>
                          <a:pt x="1936413" y="1282466"/>
                        </a:lnTo>
                        <a:lnTo>
                          <a:pt x="1968686" y="1295158"/>
                        </a:lnTo>
                        <a:lnTo>
                          <a:pt x="2000960" y="1307851"/>
                        </a:lnTo>
                        <a:lnTo>
                          <a:pt x="2033234" y="1327541"/>
                        </a:lnTo>
                        <a:lnTo>
                          <a:pt x="2065507" y="1354227"/>
                        </a:lnTo>
                        <a:lnTo>
                          <a:pt x="2097781" y="1380913"/>
                        </a:lnTo>
                        <a:lnTo>
                          <a:pt x="2130054" y="1349626"/>
                        </a:lnTo>
                        <a:lnTo>
                          <a:pt x="2162328" y="1260365"/>
                        </a:lnTo>
                        <a:lnTo>
                          <a:pt x="2194601" y="1171104"/>
                        </a:lnTo>
                        <a:lnTo>
                          <a:pt x="2226875" y="963743"/>
                        </a:lnTo>
                        <a:lnTo>
                          <a:pt x="2259148" y="638283"/>
                        </a:lnTo>
                        <a:lnTo>
                          <a:pt x="2291422" y="312823"/>
                        </a:lnTo>
                        <a:lnTo>
                          <a:pt x="2323695" y="120074"/>
                        </a:lnTo>
                        <a:lnTo>
                          <a:pt x="2355969" y="60037"/>
                        </a:lnTo>
                        <a:lnTo>
                          <a:pt x="2388242" y="0"/>
                        </a:lnTo>
                        <a:lnTo>
                          <a:pt x="2420516" y="38871"/>
                        </a:lnTo>
                        <a:lnTo>
                          <a:pt x="2452790" y="176651"/>
                        </a:lnTo>
                        <a:lnTo>
                          <a:pt x="2485063" y="314430"/>
                        </a:lnTo>
                        <a:lnTo>
                          <a:pt x="2517337" y="422185"/>
                        </a:lnTo>
                        <a:lnTo>
                          <a:pt x="2549610" y="499914"/>
                        </a:lnTo>
                        <a:lnTo>
                          <a:pt x="2581884" y="577643"/>
                        </a:lnTo>
                        <a:lnTo>
                          <a:pt x="2614157" y="724833"/>
                        </a:lnTo>
                        <a:lnTo>
                          <a:pt x="2646431" y="941485"/>
                        </a:lnTo>
                        <a:lnTo>
                          <a:pt x="2678704" y="1158137"/>
                        </a:lnTo>
                        <a:lnTo>
                          <a:pt x="2710978" y="1285844"/>
                        </a:lnTo>
                        <a:lnTo>
                          <a:pt x="2743251" y="1324606"/>
                        </a:lnTo>
                        <a:lnTo>
                          <a:pt x="2775525" y="1363369"/>
                        </a:lnTo>
                        <a:lnTo>
                          <a:pt x="2807798" y="1393231"/>
                        </a:lnTo>
                        <a:lnTo>
                          <a:pt x="2840072" y="1414193"/>
                        </a:lnTo>
                        <a:lnTo>
                          <a:pt x="2872346" y="1435154"/>
                        </a:lnTo>
                        <a:lnTo>
                          <a:pt x="2904619" y="1422831"/>
                        </a:lnTo>
                        <a:lnTo>
                          <a:pt x="2936893" y="1377222"/>
                        </a:lnTo>
                        <a:lnTo>
                          <a:pt x="2969166" y="1331613"/>
                        </a:lnTo>
                        <a:lnTo>
                          <a:pt x="3001440" y="1203425"/>
                        </a:lnTo>
                        <a:lnTo>
                          <a:pt x="3033713" y="992658"/>
                        </a:lnTo>
                        <a:lnTo>
                          <a:pt x="3065987" y="781891"/>
                        </a:lnTo>
                        <a:lnTo>
                          <a:pt x="3098260" y="675951"/>
                        </a:lnTo>
                        <a:lnTo>
                          <a:pt x="3130534" y="674836"/>
                        </a:lnTo>
                        <a:lnTo>
                          <a:pt x="3162807" y="673721"/>
                        </a:lnTo>
                        <a:lnTo>
                          <a:pt x="3195081" y="696315"/>
                        </a:lnTo>
                        <a:lnTo>
                          <a:pt x="3227354" y="742618"/>
                        </a:lnTo>
                        <a:lnTo>
                          <a:pt x="3259628" y="788922"/>
                        </a:lnTo>
                        <a:lnTo>
                          <a:pt x="3291902" y="816397"/>
                        </a:lnTo>
                        <a:lnTo>
                          <a:pt x="3324175" y="825044"/>
                        </a:lnTo>
                        <a:lnTo>
                          <a:pt x="3356449" y="833691"/>
                        </a:lnTo>
                        <a:lnTo>
                          <a:pt x="3388722" y="892740"/>
                        </a:lnTo>
                        <a:lnTo>
                          <a:pt x="3420996" y="1002191"/>
                        </a:lnTo>
                        <a:lnTo>
                          <a:pt x="3453270" y="1111642"/>
                        </a:lnTo>
                        <a:lnTo>
                          <a:pt x="3485543" y="1216339"/>
                        </a:lnTo>
                        <a:lnTo>
                          <a:pt x="3517817" y="1316281"/>
                        </a:lnTo>
                        <a:lnTo>
                          <a:pt x="3550090" y="1416224"/>
                        </a:lnTo>
                        <a:lnTo>
                          <a:pt x="3582364" y="1472764"/>
                        </a:lnTo>
                        <a:lnTo>
                          <a:pt x="3614637" y="1485903"/>
                        </a:lnTo>
                        <a:lnTo>
                          <a:pt x="3646910" y="1499041"/>
                        </a:lnTo>
                        <a:lnTo>
                          <a:pt x="3679184" y="1484448"/>
                        </a:lnTo>
                        <a:lnTo>
                          <a:pt x="3711458" y="1442123"/>
                        </a:lnTo>
                        <a:lnTo>
                          <a:pt x="3743731" y="1399798"/>
                        </a:lnTo>
                        <a:lnTo>
                          <a:pt x="3776005" y="1245832"/>
                        </a:lnTo>
                        <a:lnTo>
                          <a:pt x="3808278" y="980224"/>
                        </a:lnTo>
                        <a:lnTo>
                          <a:pt x="3840552" y="714617"/>
                        </a:lnTo>
                        <a:lnTo>
                          <a:pt x="3872825" y="583861"/>
                        </a:lnTo>
                        <a:lnTo>
                          <a:pt x="3905099" y="587956"/>
                        </a:lnTo>
                        <a:lnTo>
                          <a:pt x="3937372" y="592051"/>
                        </a:lnTo>
                        <a:lnTo>
                          <a:pt x="3969646" y="625448"/>
                        </a:lnTo>
                        <a:lnTo>
                          <a:pt x="4001920" y="688146"/>
                        </a:lnTo>
                        <a:lnTo>
                          <a:pt x="4034193" y="750844"/>
                        </a:lnTo>
                        <a:lnTo>
                          <a:pt x="4066467" y="805977"/>
                        </a:lnTo>
                        <a:lnTo>
                          <a:pt x="4098741" y="853544"/>
                        </a:lnTo>
                        <a:lnTo>
                          <a:pt x="4131014" y="901111"/>
                        </a:lnTo>
                        <a:lnTo>
                          <a:pt x="4163288" y="1012097"/>
                        </a:lnTo>
                        <a:lnTo>
                          <a:pt x="4195561" y="1186501"/>
                        </a:lnTo>
                        <a:lnTo>
                          <a:pt x="4227835" y="1360905"/>
                        </a:lnTo>
                        <a:lnTo>
                          <a:pt x="4260108" y="1466141"/>
                        </a:lnTo>
                        <a:lnTo>
                          <a:pt x="4292382" y="1502209"/>
                        </a:lnTo>
                        <a:lnTo>
                          <a:pt x="4324655" y="1538277"/>
                        </a:lnTo>
                        <a:lnTo>
                          <a:pt x="4356929" y="1555311"/>
                        </a:lnTo>
                        <a:lnTo>
                          <a:pt x="4389203" y="1553310"/>
                        </a:lnTo>
                        <a:lnTo>
                          <a:pt x="4421476" y="1551309"/>
                        </a:lnTo>
                        <a:lnTo>
                          <a:pt x="4453750" y="1519530"/>
                        </a:lnTo>
                        <a:lnTo>
                          <a:pt x="4486023" y="1457971"/>
                        </a:lnTo>
                        <a:lnTo>
                          <a:pt x="4518297" y="1396414"/>
                        </a:lnTo>
                        <a:lnTo>
                          <a:pt x="4550570" y="1249597"/>
                        </a:lnTo>
                        <a:lnTo>
                          <a:pt x="4582844" y="1017520"/>
                        </a:lnTo>
                        <a:lnTo>
                          <a:pt x="4615117" y="785444"/>
                        </a:lnTo>
                        <a:lnTo>
                          <a:pt x="4647391" y="677073"/>
                        </a:lnTo>
                        <a:lnTo>
                          <a:pt x="4679664" y="692407"/>
                        </a:lnTo>
                        <a:lnTo>
                          <a:pt x="4711938" y="707741"/>
                        </a:lnTo>
                        <a:lnTo>
                          <a:pt x="4744211" y="743798"/>
                        </a:lnTo>
                        <a:lnTo>
                          <a:pt x="4776485" y="800578"/>
                        </a:lnTo>
                        <a:lnTo>
                          <a:pt x="4808759" y="857357"/>
                        </a:lnTo>
                        <a:lnTo>
                          <a:pt x="4841032" y="903538"/>
                        </a:lnTo>
                        <a:lnTo>
                          <a:pt x="4873306" y="939118"/>
                        </a:lnTo>
                        <a:lnTo>
                          <a:pt x="4905579" y="974699"/>
                        </a:lnTo>
                        <a:lnTo>
                          <a:pt x="4937853" y="1068438"/>
                        </a:lnTo>
                        <a:lnTo>
                          <a:pt x="4970126" y="1220336"/>
                        </a:lnTo>
                        <a:lnTo>
                          <a:pt x="5002400" y="1372233"/>
                        </a:lnTo>
                        <a:lnTo>
                          <a:pt x="5034673" y="1457469"/>
                        </a:lnTo>
                        <a:lnTo>
                          <a:pt x="5066947" y="1476042"/>
                        </a:lnTo>
                        <a:lnTo>
                          <a:pt x="5099220" y="1494615"/>
                        </a:lnTo>
                        <a:lnTo>
                          <a:pt x="5131494" y="1510407"/>
                        </a:lnTo>
                        <a:lnTo>
                          <a:pt x="5163767" y="1523417"/>
                        </a:lnTo>
                        <a:lnTo>
                          <a:pt x="5196041" y="1536428"/>
                        </a:lnTo>
                        <a:lnTo>
                          <a:pt x="5228315" y="1506747"/>
                        </a:lnTo>
                        <a:lnTo>
                          <a:pt x="5260588" y="1434376"/>
                        </a:lnTo>
                      </a:path>
                    </a:pathLst>
                  </a:custGeom>
                  <a:noFill/>
                  <a:ln w="9479" cap="flat">
                    <a:solidFill>
                      <a:srgbClr val="00CC00"/>
                    </a:solidFill>
                    <a:prstDash val="solid"/>
                    <a:miter/>
                  </a:ln>
                </p:spPr>
                <p:txBody>
                  <a:bodyPr rtlCol="0" anchor="ctr"/>
                  <a:lstStyle/>
                  <a:p>
                    <a:endParaRPr lang="en-US" sz="1200"/>
                  </a:p>
                </p:txBody>
              </p:sp>
              <p:sp>
                <p:nvSpPr>
                  <p:cNvPr id="201" name="Freeform 200">
                    <a:extLst>
                      <a:ext uri="{FF2B5EF4-FFF2-40B4-BE49-F238E27FC236}">
                        <a16:creationId xmlns:a16="http://schemas.microsoft.com/office/drawing/2014/main" id="{BE664D1B-3EFE-A67B-4D92-A87FA635AC4A}"/>
                      </a:ext>
                    </a:extLst>
                  </p:cNvPr>
                  <p:cNvSpPr/>
                  <p:nvPr/>
                </p:nvSpPr>
                <p:spPr>
                  <a:xfrm>
                    <a:off x="2016587" y="3319514"/>
                    <a:ext cx="5260587" cy="1018367"/>
                  </a:xfrm>
                  <a:custGeom>
                    <a:avLst/>
                    <a:gdLst>
                      <a:gd name="connsiteX0" fmla="*/ 0 w 5260587"/>
                      <a:gd name="connsiteY0" fmla="*/ 676335 h 1018367"/>
                      <a:gd name="connsiteX1" fmla="*/ 32274 w 5260587"/>
                      <a:gd name="connsiteY1" fmla="*/ 468073 h 1018367"/>
                      <a:gd name="connsiteX2" fmla="*/ 64547 w 5260587"/>
                      <a:gd name="connsiteY2" fmla="*/ 435081 h 1018367"/>
                      <a:gd name="connsiteX3" fmla="*/ 96821 w 5260587"/>
                      <a:gd name="connsiteY3" fmla="*/ 492817 h 1018367"/>
                      <a:gd name="connsiteX4" fmla="*/ 129094 w 5260587"/>
                      <a:gd name="connsiteY4" fmla="*/ 547460 h 1018367"/>
                      <a:gd name="connsiteX5" fmla="*/ 161368 w 5260587"/>
                      <a:gd name="connsiteY5" fmla="*/ 569111 h 1018367"/>
                      <a:gd name="connsiteX6" fmla="*/ 193641 w 5260587"/>
                      <a:gd name="connsiteY6" fmla="*/ 545398 h 1018367"/>
                      <a:gd name="connsiteX7" fmla="*/ 225915 w 5260587"/>
                      <a:gd name="connsiteY7" fmla="*/ 496941 h 1018367"/>
                      <a:gd name="connsiteX8" fmla="*/ 258188 w 5260587"/>
                      <a:gd name="connsiteY8" fmla="*/ 497972 h 1018367"/>
                      <a:gd name="connsiteX9" fmla="*/ 290462 w 5260587"/>
                      <a:gd name="connsiteY9" fmla="*/ 591793 h 1018367"/>
                      <a:gd name="connsiteX10" fmla="*/ 322735 w 5260587"/>
                      <a:gd name="connsiteY10" fmla="*/ 692830 h 1018367"/>
                      <a:gd name="connsiteX11" fmla="*/ 355009 w 5260587"/>
                      <a:gd name="connsiteY11" fmla="*/ 833046 h 1018367"/>
                      <a:gd name="connsiteX12" fmla="*/ 387283 w 5260587"/>
                      <a:gd name="connsiteY12" fmla="*/ 926351 h 1018367"/>
                      <a:gd name="connsiteX13" fmla="*/ 419556 w 5260587"/>
                      <a:gd name="connsiteY13" fmla="*/ 918619 h 1018367"/>
                      <a:gd name="connsiteX14" fmla="*/ 451830 w 5260587"/>
                      <a:gd name="connsiteY14" fmla="*/ 927898 h 1018367"/>
                      <a:gd name="connsiteX15" fmla="*/ 484103 w 5260587"/>
                      <a:gd name="connsiteY15" fmla="*/ 955735 h 1018367"/>
                      <a:gd name="connsiteX16" fmla="*/ 516377 w 5260587"/>
                      <a:gd name="connsiteY16" fmla="*/ 952126 h 1018367"/>
                      <a:gd name="connsiteX17" fmla="*/ 548650 w 5260587"/>
                      <a:gd name="connsiteY17" fmla="*/ 913464 h 1018367"/>
                      <a:gd name="connsiteX18" fmla="*/ 580924 w 5260587"/>
                      <a:gd name="connsiteY18" fmla="*/ 809849 h 1018367"/>
                      <a:gd name="connsiteX19" fmla="*/ 613197 w 5260587"/>
                      <a:gd name="connsiteY19" fmla="*/ 610351 h 1018367"/>
                      <a:gd name="connsiteX20" fmla="*/ 645471 w 5260587"/>
                      <a:gd name="connsiteY20" fmla="*/ 375283 h 1018367"/>
                      <a:gd name="connsiteX21" fmla="*/ 677744 w 5260587"/>
                      <a:gd name="connsiteY21" fmla="*/ 301051 h 1018367"/>
                      <a:gd name="connsiteX22" fmla="*/ 710018 w 5260587"/>
                      <a:gd name="connsiteY22" fmla="*/ 270122 h 1018367"/>
                      <a:gd name="connsiteX23" fmla="*/ 742292 w 5260587"/>
                      <a:gd name="connsiteY23" fmla="*/ 259812 h 1018367"/>
                      <a:gd name="connsiteX24" fmla="*/ 774565 w 5260587"/>
                      <a:gd name="connsiteY24" fmla="*/ 214447 h 1018367"/>
                      <a:gd name="connsiteX25" fmla="*/ 806839 w 5260587"/>
                      <a:gd name="connsiteY25" fmla="*/ 183518 h 1018367"/>
                      <a:gd name="connsiteX26" fmla="*/ 839112 w 5260587"/>
                      <a:gd name="connsiteY26" fmla="*/ 187642 h 1018367"/>
                      <a:gd name="connsiteX27" fmla="*/ 871386 w 5260587"/>
                      <a:gd name="connsiteY27" fmla="*/ 190735 h 1018367"/>
                      <a:gd name="connsiteX28" fmla="*/ 903659 w 5260587"/>
                      <a:gd name="connsiteY28" fmla="*/ 227850 h 1018367"/>
                      <a:gd name="connsiteX29" fmla="*/ 935933 w 5260587"/>
                      <a:gd name="connsiteY29" fmla="*/ 272183 h 1018367"/>
                      <a:gd name="connsiteX30" fmla="*/ 968206 w 5260587"/>
                      <a:gd name="connsiteY30" fmla="*/ 283524 h 1018367"/>
                      <a:gd name="connsiteX31" fmla="*/ 1000480 w 5260587"/>
                      <a:gd name="connsiteY31" fmla="*/ 260842 h 1018367"/>
                      <a:gd name="connsiteX32" fmla="*/ 1032754 w 5260587"/>
                      <a:gd name="connsiteY32" fmla="*/ 295896 h 1018367"/>
                      <a:gd name="connsiteX33" fmla="*/ 1065027 w 5260587"/>
                      <a:gd name="connsiteY33" fmla="*/ 457762 h 1018367"/>
                      <a:gd name="connsiteX34" fmla="*/ 1097301 w 5260587"/>
                      <a:gd name="connsiteY34" fmla="*/ 613443 h 1018367"/>
                      <a:gd name="connsiteX35" fmla="*/ 1129574 w 5260587"/>
                      <a:gd name="connsiteY35" fmla="*/ 750050 h 1018367"/>
                      <a:gd name="connsiteX36" fmla="*/ 1161848 w 5260587"/>
                      <a:gd name="connsiteY36" fmla="*/ 854697 h 1018367"/>
                      <a:gd name="connsiteX37" fmla="*/ 1194121 w 5260587"/>
                      <a:gd name="connsiteY37" fmla="*/ 904700 h 1018367"/>
                      <a:gd name="connsiteX38" fmla="*/ 1226395 w 5260587"/>
                      <a:gd name="connsiteY38" fmla="*/ 930475 h 1018367"/>
                      <a:gd name="connsiteX39" fmla="*/ 1258668 w 5260587"/>
                      <a:gd name="connsiteY39" fmla="*/ 948518 h 1018367"/>
                      <a:gd name="connsiteX40" fmla="*/ 1290942 w 5260587"/>
                      <a:gd name="connsiteY40" fmla="*/ 946456 h 1018367"/>
                      <a:gd name="connsiteX41" fmla="*/ 1323215 w 5260587"/>
                      <a:gd name="connsiteY41" fmla="*/ 896452 h 1018367"/>
                      <a:gd name="connsiteX42" fmla="*/ 1355489 w 5260587"/>
                      <a:gd name="connsiteY42" fmla="*/ 823767 h 1018367"/>
                      <a:gd name="connsiteX43" fmla="*/ 1387762 w 5260587"/>
                      <a:gd name="connsiteY43" fmla="*/ 682521 h 1018367"/>
                      <a:gd name="connsiteX44" fmla="*/ 1420036 w 5260587"/>
                      <a:gd name="connsiteY44" fmla="*/ 545398 h 1018367"/>
                      <a:gd name="connsiteX45" fmla="*/ 1452310 w 5260587"/>
                      <a:gd name="connsiteY45" fmla="*/ 569111 h 1018367"/>
                      <a:gd name="connsiteX46" fmla="*/ 1484583 w 5260587"/>
                      <a:gd name="connsiteY46" fmla="*/ 533026 h 1018367"/>
                      <a:gd name="connsiteX47" fmla="*/ 1516857 w 5260587"/>
                      <a:gd name="connsiteY47" fmla="*/ 490755 h 1018367"/>
                      <a:gd name="connsiteX48" fmla="*/ 1549130 w 5260587"/>
                      <a:gd name="connsiteY48" fmla="*/ 482507 h 1018367"/>
                      <a:gd name="connsiteX49" fmla="*/ 1581404 w 5260587"/>
                      <a:gd name="connsiteY49" fmla="*/ 516530 h 1018367"/>
                      <a:gd name="connsiteX50" fmla="*/ 1613677 w 5260587"/>
                      <a:gd name="connsiteY50" fmla="*/ 554677 h 1018367"/>
                      <a:gd name="connsiteX51" fmla="*/ 1645951 w 5260587"/>
                      <a:gd name="connsiteY51" fmla="*/ 484569 h 1018367"/>
                      <a:gd name="connsiteX52" fmla="*/ 1678224 w 5260587"/>
                      <a:gd name="connsiteY52" fmla="*/ 338167 h 1018367"/>
                      <a:gd name="connsiteX53" fmla="*/ 1710498 w 5260587"/>
                      <a:gd name="connsiteY53" fmla="*/ 340229 h 1018367"/>
                      <a:gd name="connsiteX54" fmla="*/ 1742771 w 5260587"/>
                      <a:gd name="connsiteY54" fmla="*/ 349508 h 1018367"/>
                      <a:gd name="connsiteX55" fmla="*/ 1775045 w 5260587"/>
                      <a:gd name="connsiteY55" fmla="*/ 323733 h 1018367"/>
                      <a:gd name="connsiteX56" fmla="*/ 1807318 w 5260587"/>
                      <a:gd name="connsiteY56" fmla="*/ 265997 h 1018367"/>
                      <a:gd name="connsiteX57" fmla="*/ 1839592 w 5260587"/>
                      <a:gd name="connsiteY57" fmla="*/ 429925 h 1018367"/>
                      <a:gd name="connsiteX58" fmla="*/ 1871866 w 5260587"/>
                      <a:gd name="connsiteY58" fmla="*/ 725306 h 1018367"/>
                      <a:gd name="connsiteX59" fmla="*/ 1904139 w 5260587"/>
                      <a:gd name="connsiteY59" fmla="*/ 901607 h 1018367"/>
                      <a:gd name="connsiteX60" fmla="*/ 1936413 w 5260587"/>
                      <a:gd name="connsiteY60" fmla="*/ 951610 h 1018367"/>
                      <a:gd name="connsiteX61" fmla="*/ 1968686 w 5260587"/>
                      <a:gd name="connsiteY61" fmla="*/ 973777 h 1018367"/>
                      <a:gd name="connsiteX62" fmla="*/ 2000960 w 5260587"/>
                      <a:gd name="connsiteY62" fmla="*/ 988211 h 1018367"/>
                      <a:gd name="connsiteX63" fmla="*/ 2033234 w 5260587"/>
                      <a:gd name="connsiteY63" fmla="*/ 1001356 h 1018367"/>
                      <a:gd name="connsiteX64" fmla="*/ 2065507 w 5260587"/>
                      <a:gd name="connsiteY64" fmla="*/ 976354 h 1018367"/>
                      <a:gd name="connsiteX65" fmla="*/ 2097781 w 5260587"/>
                      <a:gd name="connsiteY65" fmla="*/ 937176 h 1018367"/>
                      <a:gd name="connsiteX66" fmla="*/ 2130054 w 5260587"/>
                      <a:gd name="connsiteY66" fmla="*/ 869130 h 1018367"/>
                      <a:gd name="connsiteX67" fmla="*/ 2162328 w 5260587"/>
                      <a:gd name="connsiteY67" fmla="*/ 682520 h 1018367"/>
                      <a:gd name="connsiteX68" fmla="*/ 2194601 w 5260587"/>
                      <a:gd name="connsiteY68" fmla="*/ 517560 h 1018367"/>
                      <a:gd name="connsiteX69" fmla="*/ 2226875 w 5260587"/>
                      <a:gd name="connsiteY69" fmla="*/ 463948 h 1018367"/>
                      <a:gd name="connsiteX70" fmla="*/ 2259148 w 5260587"/>
                      <a:gd name="connsiteY70" fmla="*/ 470135 h 1018367"/>
                      <a:gd name="connsiteX71" fmla="*/ 2291422 w 5260587"/>
                      <a:gd name="connsiteY71" fmla="*/ 461887 h 1018367"/>
                      <a:gd name="connsiteX72" fmla="*/ 2323695 w 5260587"/>
                      <a:gd name="connsiteY72" fmla="*/ 449515 h 1018367"/>
                      <a:gd name="connsiteX73" fmla="*/ 2355969 w 5260587"/>
                      <a:gd name="connsiteY73" fmla="*/ 533026 h 1018367"/>
                      <a:gd name="connsiteX74" fmla="*/ 2388242 w 5260587"/>
                      <a:gd name="connsiteY74" fmla="*/ 695923 h 1018367"/>
                      <a:gd name="connsiteX75" fmla="*/ 2420516 w 5260587"/>
                      <a:gd name="connsiteY75" fmla="*/ 757783 h 1018367"/>
                      <a:gd name="connsiteX76" fmla="*/ 2452790 w 5260587"/>
                      <a:gd name="connsiteY76" fmla="*/ 796446 h 1018367"/>
                      <a:gd name="connsiteX77" fmla="*/ 2485063 w 5260587"/>
                      <a:gd name="connsiteY77" fmla="*/ 815519 h 1018367"/>
                      <a:gd name="connsiteX78" fmla="*/ 2517337 w 5260587"/>
                      <a:gd name="connsiteY78" fmla="*/ 835624 h 1018367"/>
                      <a:gd name="connsiteX79" fmla="*/ 2549610 w 5260587"/>
                      <a:gd name="connsiteY79" fmla="*/ 862945 h 1018367"/>
                      <a:gd name="connsiteX80" fmla="*/ 2581884 w 5260587"/>
                      <a:gd name="connsiteY80" fmla="*/ 882533 h 1018367"/>
                      <a:gd name="connsiteX81" fmla="*/ 2614157 w 5260587"/>
                      <a:gd name="connsiteY81" fmla="*/ 916556 h 1018367"/>
                      <a:gd name="connsiteX82" fmla="*/ 2646431 w 5260587"/>
                      <a:gd name="connsiteY82" fmla="*/ 953672 h 1018367"/>
                      <a:gd name="connsiteX83" fmla="*/ 2678704 w 5260587"/>
                      <a:gd name="connsiteY83" fmla="*/ 982025 h 1018367"/>
                      <a:gd name="connsiteX84" fmla="*/ 2710978 w 5260587"/>
                      <a:gd name="connsiteY84" fmla="*/ 1004707 h 1018367"/>
                      <a:gd name="connsiteX85" fmla="*/ 2743251 w 5260587"/>
                      <a:gd name="connsiteY85" fmla="*/ 1018368 h 1018367"/>
                      <a:gd name="connsiteX86" fmla="*/ 2775525 w 5260587"/>
                      <a:gd name="connsiteY86" fmla="*/ 1011666 h 1018367"/>
                      <a:gd name="connsiteX87" fmla="*/ 2807798 w 5260587"/>
                      <a:gd name="connsiteY87" fmla="*/ 977386 h 1018367"/>
                      <a:gd name="connsiteX88" fmla="*/ 2840072 w 5260587"/>
                      <a:gd name="connsiteY88" fmla="*/ 954188 h 1018367"/>
                      <a:gd name="connsiteX89" fmla="*/ 2872346 w 5260587"/>
                      <a:gd name="connsiteY89" fmla="*/ 935115 h 1018367"/>
                      <a:gd name="connsiteX90" fmla="*/ 2904619 w 5260587"/>
                      <a:gd name="connsiteY90" fmla="*/ 857790 h 1018367"/>
                      <a:gd name="connsiteX91" fmla="*/ 2936893 w 5260587"/>
                      <a:gd name="connsiteY91" fmla="*/ 624784 h 1018367"/>
                      <a:gd name="connsiteX92" fmla="*/ 2969166 w 5260587"/>
                      <a:gd name="connsiteY92" fmla="*/ 364973 h 1018367"/>
                      <a:gd name="connsiteX93" fmla="*/ 3001440 w 5260587"/>
                      <a:gd name="connsiteY93" fmla="*/ 249501 h 1018367"/>
                      <a:gd name="connsiteX94" fmla="*/ 3033713 w 5260587"/>
                      <a:gd name="connsiteY94" fmla="*/ 190735 h 1018367"/>
                      <a:gd name="connsiteX95" fmla="*/ 3065987 w 5260587"/>
                      <a:gd name="connsiteY95" fmla="*/ 220634 h 1018367"/>
                      <a:gd name="connsiteX96" fmla="*/ 3098260 w 5260587"/>
                      <a:gd name="connsiteY96" fmla="*/ 313423 h 1018367"/>
                      <a:gd name="connsiteX97" fmla="*/ 3130534 w 5260587"/>
                      <a:gd name="connsiteY97" fmla="*/ 340229 h 1018367"/>
                      <a:gd name="connsiteX98" fmla="*/ 3162807 w 5260587"/>
                      <a:gd name="connsiteY98" fmla="*/ 253626 h 1018367"/>
                      <a:gd name="connsiteX99" fmla="*/ 3195081 w 5260587"/>
                      <a:gd name="connsiteY99" fmla="*/ 136092 h 1018367"/>
                      <a:gd name="connsiteX100" fmla="*/ 3227354 w 5260587"/>
                      <a:gd name="connsiteY100" fmla="*/ 26806 h 1018367"/>
                      <a:gd name="connsiteX101" fmla="*/ 3259628 w 5260587"/>
                      <a:gd name="connsiteY101" fmla="*/ 0 h 1018367"/>
                      <a:gd name="connsiteX102" fmla="*/ 3291902 w 5260587"/>
                      <a:gd name="connsiteY102" fmla="*/ 175270 h 1018367"/>
                      <a:gd name="connsiteX103" fmla="*/ 3324175 w 5260587"/>
                      <a:gd name="connsiteY103" fmla="*/ 426833 h 1018367"/>
                      <a:gd name="connsiteX104" fmla="*/ 3356449 w 5260587"/>
                      <a:gd name="connsiteY104" fmla="*/ 569111 h 1018367"/>
                      <a:gd name="connsiteX105" fmla="*/ 3388722 w 5260587"/>
                      <a:gd name="connsiteY105" fmla="*/ 673241 h 1018367"/>
                      <a:gd name="connsiteX106" fmla="*/ 3420996 w 5260587"/>
                      <a:gd name="connsiteY106" fmla="*/ 659839 h 1018367"/>
                      <a:gd name="connsiteX107" fmla="*/ 3453270 w 5260587"/>
                      <a:gd name="connsiteY107" fmla="*/ 653653 h 1018367"/>
                      <a:gd name="connsiteX108" fmla="*/ 3485543 w 5260587"/>
                      <a:gd name="connsiteY108" fmla="*/ 769640 h 1018367"/>
                      <a:gd name="connsiteX109" fmla="*/ 3517817 w 5260587"/>
                      <a:gd name="connsiteY109" fmla="*/ 853666 h 1018367"/>
                      <a:gd name="connsiteX110" fmla="*/ 3550090 w 5260587"/>
                      <a:gd name="connsiteY110" fmla="*/ 922743 h 1018367"/>
                      <a:gd name="connsiteX111" fmla="*/ 3582364 w 5260587"/>
                      <a:gd name="connsiteY111" fmla="*/ 962436 h 1018367"/>
                      <a:gd name="connsiteX112" fmla="*/ 3614637 w 5260587"/>
                      <a:gd name="connsiteY112" fmla="*/ 961406 h 1018367"/>
                      <a:gd name="connsiteX113" fmla="*/ 3646910 w 5260587"/>
                      <a:gd name="connsiteY113" fmla="*/ 912433 h 1018367"/>
                      <a:gd name="connsiteX114" fmla="*/ 3679184 w 5260587"/>
                      <a:gd name="connsiteY114" fmla="*/ 791291 h 1018367"/>
                      <a:gd name="connsiteX115" fmla="*/ 3711458 w 5260587"/>
                      <a:gd name="connsiteY115" fmla="*/ 608289 h 1018367"/>
                      <a:gd name="connsiteX116" fmla="*/ 3743731 w 5260587"/>
                      <a:gd name="connsiteY116" fmla="*/ 483538 h 1018367"/>
                      <a:gd name="connsiteX117" fmla="*/ 3776005 w 5260587"/>
                      <a:gd name="connsiteY117" fmla="*/ 497972 h 1018367"/>
                      <a:gd name="connsiteX118" fmla="*/ 3808278 w 5260587"/>
                      <a:gd name="connsiteY118" fmla="*/ 475290 h 1018367"/>
                      <a:gd name="connsiteX119" fmla="*/ 3840552 w 5260587"/>
                      <a:gd name="connsiteY119" fmla="*/ 337136 h 1018367"/>
                      <a:gd name="connsiteX120" fmla="*/ 3872825 w 5260587"/>
                      <a:gd name="connsiteY120" fmla="*/ 211355 h 1018367"/>
                      <a:gd name="connsiteX121" fmla="*/ 3905099 w 5260587"/>
                      <a:gd name="connsiteY121" fmla="*/ 177332 h 1018367"/>
                      <a:gd name="connsiteX122" fmla="*/ 3937372 w 5260587"/>
                      <a:gd name="connsiteY122" fmla="*/ 247440 h 1018367"/>
                      <a:gd name="connsiteX123" fmla="*/ 3969646 w 5260587"/>
                      <a:gd name="connsiteY123" fmla="*/ 351570 h 1018367"/>
                      <a:gd name="connsiteX124" fmla="*/ 4001920 w 5260587"/>
                      <a:gd name="connsiteY124" fmla="*/ 422709 h 1018367"/>
                      <a:gd name="connsiteX125" fmla="*/ 4034193 w 5260587"/>
                      <a:gd name="connsiteY125" fmla="*/ 463949 h 1018367"/>
                      <a:gd name="connsiteX126" fmla="*/ 4066467 w 5260587"/>
                      <a:gd name="connsiteY126" fmla="*/ 480445 h 1018367"/>
                      <a:gd name="connsiteX127" fmla="*/ 4098741 w 5260587"/>
                      <a:gd name="connsiteY127" fmla="*/ 497972 h 1018367"/>
                      <a:gd name="connsiteX128" fmla="*/ 4131014 w 5260587"/>
                      <a:gd name="connsiteY128" fmla="*/ 550552 h 1018367"/>
                      <a:gd name="connsiteX129" fmla="*/ 4163288 w 5260587"/>
                      <a:gd name="connsiteY129" fmla="*/ 670148 h 1018367"/>
                      <a:gd name="connsiteX130" fmla="*/ 4195561 w 5260587"/>
                      <a:gd name="connsiteY130" fmla="*/ 834592 h 1018367"/>
                      <a:gd name="connsiteX131" fmla="*/ 4227835 w 5260587"/>
                      <a:gd name="connsiteY131" fmla="*/ 940785 h 1018367"/>
                      <a:gd name="connsiteX132" fmla="*/ 4260108 w 5260587"/>
                      <a:gd name="connsiteY132" fmla="*/ 985375 h 1018367"/>
                      <a:gd name="connsiteX133" fmla="*/ 4292382 w 5260587"/>
                      <a:gd name="connsiteY133" fmla="*/ 997232 h 1018367"/>
                      <a:gd name="connsiteX134" fmla="*/ 4324655 w 5260587"/>
                      <a:gd name="connsiteY134" fmla="*/ 1000840 h 1018367"/>
                      <a:gd name="connsiteX135" fmla="*/ 4356929 w 5260587"/>
                      <a:gd name="connsiteY135" fmla="*/ 989757 h 1018367"/>
                      <a:gd name="connsiteX136" fmla="*/ 4389203 w 5260587"/>
                      <a:gd name="connsiteY136" fmla="*/ 962951 h 1018367"/>
                      <a:gd name="connsiteX137" fmla="*/ 4421476 w 5260587"/>
                      <a:gd name="connsiteY137" fmla="*/ 934083 h 1018367"/>
                      <a:gd name="connsiteX138" fmla="*/ 4453750 w 5260587"/>
                      <a:gd name="connsiteY138" fmla="*/ 865006 h 1018367"/>
                      <a:gd name="connsiteX139" fmla="*/ 4486023 w 5260587"/>
                      <a:gd name="connsiteY139" fmla="*/ 722213 h 1018367"/>
                      <a:gd name="connsiteX140" fmla="*/ 4518297 w 5260587"/>
                      <a:gd name="connsiteY140" fmla="*/ 596947 h 1018367"/>
                      <a:gd name="connsiteX141" fmla="*/ 4550570 w 5260587"/>
                      <a:gd name="connsiteY141" fmla="*/ 542305 h 1018367"/>
                      <a:gd name="connsiteX142" fmla="*/ 4582844 w 5260587"/>
                      <a:gd name="connsiteY142" fmla="*/ 482507 h 1018367"/>
                      <a:gd name="connsiteX143" fmla="*/ 4615117 w 5260587"/>
                      <a:gd name="connsiteY143" fmla="*/ 407244 h 1018367"/>
                      <a:gd name="connsiteX144" fmla="*/ 4647391 w 5260587"/>
                      <a:gd name="connsiteY144" fmla="*/ 344353 h 1018367"/>
                      <a:gd name="connsiteX145" fmla="*/ 4679664 w 5260587"/>
                      <a:gd name="connsiteY145" fmla="*/ 298989 h 1018367"/>
                      <a:gd name="connsiteX146" fmla="*/ 4711938 w 5260587"/>
                      <a:gd name="connsiteY146" fmla="*/ 257749 h 1018367"/>
                      <a:gd name="connsiteX147" fmla="*/ 4744211 w 5260587"/>
                      <a:gd name="connsiteY147" fmla="*/ 361880 h 1018367"/>
                      <a:gd name="connsiteX148" fmla="*/ 4776485 w 5260587"/>
                      <a:gd name="connsiteY148" fmla="*/ 437143 h 1018367"/>
                      <a:gd name="connsiteX149" fmla="*/ 4808759 w 5260587"/>
                      <a:gd name="connsiteY149" fmla="*/ 495910 h 1018367"/>
                      <a:gd name="connsiteX150" fmla="*/ 4841032 w 5260587"/>
                      <a:gd name="connsiteY150" fmla="*/ 479414 h 1018367"/>
                      <a:gd name="connsiteX151" fmla="*/ 4873306 w 5260587"/>
                      <a:gd name="connsiteY151" fmla="*/ 463949 h 1018367"/>
                      <a:gd name="connsiteX152" fmla="*/ 4905579 w 5260587"/>
                      <a:gd name="connsiteY152" fmla="*/ 492817 h 1018367"/>
                      <a:gd name="connsiteX153" fmla="*/ 4937853 w 5260587"/>
                      <a:gd name="connsiteY153" fmla="*/ 587668 h 1018367"/>
                      <a:gd name="connsiteX154" fmla="*/ 4970126 w 5260587"/>
                      <a:gd name="connsiteY154" fmla="*/ 684582 h 1018367"/>
                      <a:gd name="connsiteX155" fmla="*/ 5002400 w 5260587"/>
                      <a:gd name="connsiteY155" fmla="*/ 761907 h 1018367"/>
                      <a:gd name="connsiteX156" fmla="*/ 5034673 w 5260587"/>
                      <a:gd name="connsiteY156" fmla="*/ 805724 h 1018367"/>
                      <a:gd name="connsiteX157" fmla="*/ 5066947 w 5260587"/>
                      <a:gd name="connsiteY157" fmla="*/ 825829 h 1018367"/>
                      <a:gd name="connsiteX158" fmla="*/ 5099220 w 5260587"/>
                      <a:gd name="connsiteY158" fmla="*/ 851088 h 1018367"/>
                      <a:gd name="connsiteX159" fmla="*/ 5131494 w 5260587"/>
                      <a:gd name="connsiteY159" fmla="*/ 871708 h 1018367"/>
                      <a:gd name="connsiteX160" fmla="*/ 5163767 w 5260587"/>
                      <a:gd name="connsiteY160" fmla="*/ 870161 h 1018367"/>
                      <a:gd name="connsiteX161" fmla="*/ 5196041 w 5260587"/>
                      <a:gd name="connsiteY161" fmla="*/ 820158 h 1018367"/>
                      <a:gd name="connsiteX162" fmla="*/ 5228315 w 5260587"/>
                      <a:gd name="connsiteY162" fmla="*/ 692830 h 1018367"/>
                      <a:gd name="connsiteX163" fmla="*/ 5260588 w 5260587"/>
                      <a:gd name="connsiteY163" fmla="*/ 471166 h 10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260587" h="1018367">
                        <a:moveTo>
                          <a:pt x="0" y="676335"/>
                        </a:moveTo>
                        <a:lnTo>
                          <a:pt x="32274" y="468073"/>
                        </a:lnTo>
                        <a:lnTo>
                          <a:pt x="64547" y="435081"/>
                        </a:lnTo>
                        <a:lnTo>
                          <a:pt x="96821" y="492817"/>
                        </a:lnTo>
                        <a:lnTo>
                          <a:pt x="129094" y="547460"/>
                        </a:lnTo>
                        <a:lnTo>
                          <a:pt x="161368" y="569111"/>
                        </a:lnTo>
                        <a:lnTo>
                          <a:pt x="193641" y="545398"/>
                        </a:lnTo>
                        <a:lnTo>
                          <a:pt x="225915" y="496941"/>
                        </a:lnTo>
                        <a:lnTo>
                          <a:pt x="258188" y="497972"/>
                        </a:lnTo>
                        <a:lnTo>
                          <a:pt x="290462" y="591793"/>
                        </a:lnTo>
                        <a:lnTo>
                          <a:pt x="322735" y="692830"/>
                        </a:lnTo>
                        <a:lnTo>
                          <a:pt x="355009" y="833046"/>
                        </a:lnTo>
                        <a:lnTo>
                          <a:pt x="387283" y="926351"/>
                        </a:lnTo>
                        <a:lnTo>
                          <a:pt x="419556" y="918619"/>
                        </a:lnTo>
                        <a:lnTo>
                          <a:pt x="451830" y="927898"/>
                        </a:lnTo>
                        <a:lnTo>
                          <a:pt x="484103" y="955735"/>
                        </a:lnTo>
                        <a:lnTo>
                          <a:pt x="516377" y="952126"/>
                        </a:lnTo>
                        <a:lnTo>
                          <a:pt x="548650" y="913464"/>
                        </a:lnTo>
                        <a:lnTo>
                          <a:pt x="580924" y="809849"/>
                        </a:lnTo>
                        <a:lnTo>
                          <a:pt x="613197" y="610351"/>
                        </a:lnTo>
                        <a:lnTo>
                          <a:pt x="645471" y="375283"/>
                        </a:lnTo>
                        <a:lnTo>
                          <a:pt x="677744" y="301051"/>
                        </a:lnTo>
                        <a:lnTo>
                          <a:pt x="710018" y="270122"/>
                        </a:lnTo>
                        <a:lnTo>
                          <a:pt x="742292" y="259812"/>
                        </a:lnTo>
                        <a:lnTo>
                          <a:pt x="774565" y="214447"/>
                        </a:lnTo>
                        <a:lnTo>
                          <a:pt x="806839" y="183518"/>
                        </a:lnTo>
                        <a:lnTo>
                          <a:pt x="839112" y="187642"/>
                        </a:lnTo>
                        <a:lnTo>
                          <a:pt x="871386" y="190735"/>
                        </a:lnTo>
                        <a:lnTo>
                          <a:pt x="903659" y="227850"/>
                        </a:lnTo>
                        <a:lnTo>
                          <a:pt x="935933" y="272183"/>
                        </a:lnTo>
                        <a:lnTo>
                          <a:pt x="968206" y="283524"/>
                        </a:lnTo>
                        <a:lnTo>
                          <a:pt x="1000480" y="260842"/>
                        </a:lnTo>
                        <a:lnTo>
                          <a:pt x="1032754" y="295896"/>
                        </a:lnTo>
                        <a:lnTo>
                          <a:pt x="1065027" y="457762"/>
                        </a:lnTo>
                        <a:lnTo>
                          <a:pt x="1097301" y="613443"/>
                        </a:lnTo>
                        <a:lnTo>
                          <a:pt x="1129574" y="750050"/>
                        </a:lnTo>
                        <a:lnTo>
                          <a:pt x="1161848" y="854697"/>
                        </a:lnTo>
                        <a:lnTo>
                          <a:pt x="1194121" y="904700"/>
                        </a:lnTo>
                        <a:lnTo>
                          <a:pt x="1226395" y="930475"/>
                        </a:lnTo>
                        <a:lnTo>
                          <a:pt x="1258668" y="948518"/>
                        </a:lnTo>
                        <a:lnTo>
                          <a:pt x="1290942" y="946456"/>
                        </a:lnTo>
                        <a:lnTo>
                          <a:pt x="1323215" y="896452"/>
                        </a:lnTo>
                        <a:lnTo>
                          <a:pt x="1355489" y="823767"/>
                        </a:lnTo>
                        <a:lnTo>
                          <a:pt x="1387762" y="682521"/>
                        </a:lnTo>
                        <a:lnTo>
                          <a:pt x="1420036" y="545398"/>
                        </a:lnTo>
                        <a:lnTo>
                          <a:pt x="1452310" y="569111"/>
                        </a:lnTo>
                        <a:lnTo>
                          <a:pt x="1484583" y="533026"/>
                        </a:lnTo>
                        <a:lnTo>
                          <a:pt x="1516857" y="490755"/>
                        </a:lnTo>
                        <a:lnTo>
                          <a:pt x="1549130" y="482507"/>
                        </a:lnTo>
                        <a:lnTo>
                          <a:pt x="1581404" y="516530"/>
                        </a:lnTo>
                        <a:lnTo>
                          <a:pt x="1613677" y="554677"/>
                        </a:lnTo>
                        <a:lnTo>
                          <a:pt x="1645951" y="484569"/>
                        </a:lnTo>
                        <a:lnTo>
                          <a:pt x="1678224" y="338167"/>
                        </a:lnTo>
                        <a:lnTo>
                          <a:pt x="1710498" y="340229"/>
                        </a:lnTo>
                        <a:lnTo>
                          <a:pt x="1742771" y="349508"/>
                        </a:lnTo>
                        <a:lnTo>
                          <a:pt x="1775045" y="323733"/>
                        </a:lnTo>
                        <a:lnTo>
                          <a:pt x="1807318" y="265997"/>
                        </a:lnTo>
                        <a:lnTo>
                          <a:pt x="1839592" y="429925"/>
                        </a:lnTo>
                        <a:lnTo>
                          <a:pt x="1871866" y="725306"/>
                        </a:lnTo>
                        <a:lnTo>
                          <a:pt x="1904139" y="901607"/>
                        </a:lnTo>
                        <a:lnTo>
                          <a:pt x="1936413" y="951610"/>
                        </a:lnTo>
                        <a:lnTo>
                          <a:pt x="1968686" y="973777"/>
                        </a:lnTo>
                        <a:lnTo>
                          <a:pt x="2000960" y="988211"/>
                        </a:lnTo>
                        <a:lnTo>
                          <a:pt x="2033234" y="1001356"/>
                        </a:lnTo>
                        <a:lnTo>
                          <a:pt x="2065507" y="976354"/>
                        </a:lnTo>
                        <a:lnTo>
                          <a:pt x="2097781" y="937176"/>
                        </a:lnTo>
                        <a:lnTo>
                          <a:pt x="2130054" y="869130"/>
                        </a:lnTo>
                        <a:lnTo>
                          <a:pt x="2162328" y="682520"/>
                        </a:lnTo>
                        <a:lnTo>
                          <a:pt x="2194601" y="517560"/>
                        </a:lnTo>
                        <a:lnTo>
                          <a:pt x="2226875" y="463948"/>
                        </a:lnTo>
                        <a:lnTo>
                          <a:pt x="2259148" y="470135"/>
                        </a:lnTo>
                        <a:lnTo>
                          <a:pt x="2291422" y="461887"/>
                        </a:lnTo>
                        <a:lnTo>
                          <a:pt x="2323695" y="449515"/>
                        </a:lnTo>
                        <a:lnTo>
                          <a:pt x="2355969" y="533026"/>
                        </a:lnTo>
                        <a:lnTo>
                          <a:pt x="2388242" y="695923"/>
                        </a:lnTo>
                        <a:lnTo>
                          <a:pt x="2420516" y="757783"/>
                        </a:lnTo>
                        <a:lnTo>
                          <a:pt x="2452790" y="796446"/>
                        </a:lnTo>
                        <a:lnTo>
                          <a:pt x="2485063" y="815519"/>
                        </a:lnTo>
                        <a:lnTo>
                          <a:pt x="2517337" y="835624"/>
                        </a:lnTo>
                        <a:lnTo>
                          <a:pt x="2549610" y="862945"/>
                        </a:lnTo>
                        <a:lnTo>
                          <a:pt x="2581884" y="882533"/>
                        </a:lnTo>
                        <a:lnTo>
                          <a:pt x="2614157" y="916556"/>
                        </a:lnTo>
                        <a:lnTo>
                          <a:pt x="2646431" y="953672"/>
                        </a:lnTo>
                        <a:lnTo>
                          <a:pt x="2678704" y="982025"/>
                        </a:lnTo>
                        <a:lnTo>
                          <a:pt x="2710978" y="1004707"/>
                        </a:lnTo>
                        <a:lnTo>
                          <a:pt x="2743251" y="1018368"/>
                        </a:lnTo>
                        <a:lnTo>
                          <a:pt x="2775525" y="1011666"/>
                        </a:lnTo>
                        <a:lnTo>
                          <a:pt x="2807798" y="977386"/>
                        </a:lnTo>
                        <a:lnTo>
                          <a:pt x="2840072" y="954188"/>
                        </a:lnTo>
                        <a:lnTo>
                          <a:pt x="2872346" y="935115"/>
                        </a:lnTo>
                        <a:lnTo>
                          <a:pt x="2904619" y="857790"/>
                        </a:lnTo>
                        <a:lnTo>
                          <a:pt x="2936893" y="624784"/>
                        </a:lnTo>
                        <a:lnTo>
                          <a:pt x="2969166" y="364973"/>
                        </a:lnTo>
                        <a:lnTo>
                          <a:pt x="3001440" y="249501"/>
                        </a:lnTo>
                        <a:lnTo>
                          <a:pt x="3033713" y="190735"/>
                        </a:lnTo>
                        <a:lnTo>
                          <a:pt x="3065987" y="220634"/>
                        </a:lnTo>
                        <a:lnTo>
                          <a:pt x="3098260" y="313423"/>
                        </a:lnTo>
                        <a:lnTo>
                          <a:pt x="3130534" y="340229"/>
                        </a:lnTo>
                        <a:lnTo>
                          <a:pt x="3162807" y="253626"/>
                        </a:lnTo>
                        <a:lnTo>
                          <a:pt x="3195081" y="136092"/>
                        </a:lnTo>
                        <a:lnTo>
                          <a:pt x="3227354" y="26806"/>
                        </a:lnTo>
                        <a:lnTo>
                          <a:pt x="3259628" y="0"/>
                        </a:lnTo>
                        <a:lnTo>
                          <a:pt x="3291902" y="175270"/>
                        </a:lnTo>
                        <a:lnTo>
                          <a:pt x="3324175" y="426833"/>
                        </a:lnTo>
                        <a:lnTo>
                          <a:pt x="3356449" y="569111"/>
                        </a:lnTo>
                        <a:lnTo>
                          <a:pt x="3388722" y="673241"/>
                        </a:lnTo>
                        <a:lnTo>
                          <a:pt x="3420996" y="659839"/>
                        </a:lnTo>
                        <a:lnTo>
                          <a:pt x="3453270" y="653653"/>
                        </a:lnTo>
                        <a:lnTo>
                          <a:pt x="3485543" y="769640"/>
                        </a:lnTo>
                        <a:lnTo>
                          <a:pt x="3517817" y="853666"/>
                        </a:lnTo>
                        <a:lnTo>
                          <a:pt x="3550090" y="922743"/>
                        </a:lnTo>
                        <a:lnTo>
                          <a:pt x="3582364" y="962436"/>
                        </a:lnTo>
                        <a:lnTo>
                          <a:pt x="3614637" y="961406"/>
                        </a:lnTo>
                        <a:lnTo>
                          <a:pt x="3646910" y="912433"/>
                        </a:lnTo>
                        <a:lnTo>
                          <a:pt x="3679184" y="791291"/>
                        </a:lnTo>
                        <a:lnTo>
                          <a:pt x="3711458" y="608289"/>
                        </a:lnTo>
                        <a:lnTo>
                          <a:pt x="3743731" y="483538"/>
                        </a:lnTo>
                        <a:lnTo>
                          <a:pt x="3776005" y="497972"/>
                        </a:lnTo>
                        <a:lnTo>
                          <a:pt x="3808278" y="475290"/>
                        </a:lnTo>
                        <a:lnTo>
                          <a:pt x="3840552" y="337136"/>
                        </a:lnTo>
                        <a:lnTo>
                          <a:pt x="3872825" y="211355"/>
                        </a:lnTo>
                        <a:lnTo>
                          <a:pt x="3905099" y="177332"/>
                        </a:lnTo>
                        <a:lnTo>
                          <a:pt x="3937372" y="247440"/>
                        </a:lnTo>
                        <a:lnTo>
                          <a:pt x="3969646" y="351570"/>
                        </a:lnTo>
                        <a:lnTo>
                          <a:pt x="4001920" y="422709"/>
                        </a:lnTo>
                        <a:lnTo>
                          <a:pt x="4034193" y="463949"/>
                        </a:lnTo>
                        <a:lnTo>
                          <a:pt x="4066467" y="480445"/>
                        </a:lnTo>
                        <a:lnTo>
                          <a:pt x="4098741" y="497972"/>
                        </a:lnTo>
                        <a:lnTo>
                          <a:pt x="4131014" y="550552"/>
                        </a:lnTo>
                        <a:lnTo>
                          <a:pt x="4163288" y="670148"/>
                        </a:lnTo>
                        <a:lnTo>
                          <a:pt x="4195561" y="834592"/>
                        </a:lnTo>
                        <a:lnTo>
                          <a:pt x="4227835" y="940785"/>
                        </a:lnTo>
                        <a:lnTo>
                          <a:pt x="4260108" y="985375"/>
                        </a:lnTo>
                        <a:lnTo>
                          <a:pt x="4292382" y="997232"/>
                        </a:lnTo>
                        <a:lnTo>
                          <a:pt x="4324655" y="1000840"/>
                        </a:lnTo>
                        <a:lnTo>
                          <a:pt x="4356929" y="989757"/>
                        </a:lnTo>
                        <a:lnTo>
                          <a:pt x="4389203" y="962951"/>
                        </a:lnTo>
                        <a:lnTo>
                          <a:pt x="4421476" y="934083"/>
                        </a:lnTo>
                        <a:lnTo>
                          <a:pt x="4453750" y="865006"/>
                        </a:lnTo>
                        <a:lnTo>
                          <a:pt x="4486023" y="722213"/>
                        </a:lnTo>
                        <a:lnTo>
                          <a:pt x="4518297" y="596947"/>
                        </a:lnTo>
                        <a:lnTo>
                          <a:pt x="4550570" y="542305"/>
                        </a:lnTo>
                        <a:lnTo>
                          <a:pt x="4582844" y="482507"/>
                        </a:lnTo>
                        <a:lnTo>
                          <a:pt x="4615117" y="407244"/>
                        </a:lnTo>
                        <a:lnTo>
                          <a:pt x="4647391" y="344353"/>
                        </a:lnTo>
                        <a:lnTo>
                          <a:pt x="4679664" y="298989"/>
                        </a:lnTo>
                        <a:lnTo>
                          <a:pt x="4711938" y="257749"/>
                        </a:lnTo>
                        <a:lnTo>
                          <a:pt x="4744211" y="361880"/>
                        </a:lnTo>
                        <a:lnTo>
                          <a:pt x="4776485" y="437143"/>
                        </a:lnTo>
                        <a:lnTo>
                          <a:pt x="4808759" y="495910"/>
                        </a:lnTo>
                        <a:lnTo>
                          <a:pt x="4841032" y="479414"/>
                        </a:lnTo>
                        <a:lnTo>
                          <a:pt x="4873306" y="463949"/>
                        </a:lnTo>
                        <a:lnTo>
                          <a:pt x="4905579" y="492817"/>
                        </a:lnTo>
                        <a:lnTo>
                          <a:pt x="4937853" y="587668"/>
                        </a:lnTo>
                        <a:lnTo>
                          <a:pt x="4970126" y="684582"/>
                        </a:lnTo>
                        <a:lnTo>
                          <a:pt x="5002400" y="761907"/>
                        </a:lnTo>
                        <a:lnTo>
                          <a:pt x="5034673" y="805724"/>
                        </a:lnTo>
                        <a:lnTo>
                          <a:pt x="5066947" y="825829"/>
                        </a:lnTo>
                        <a:lnTo>
                          <a:pt x="5099220" y="851088"/>
                        </a:lnTo>
                        <a:lnTo>
                          <a:pt x="5131494" y="871708"/>
                        </a:lnTo>
                        <a:lnTo>
                          <a:pt x="5163767" y="870161"/>
                        </a:lnTo>
                        <a:lnTo>
                          <a:pt x="5196041" y="820158"/>
                        </a:lnTo>
                        <a:lnTo>
                          <a:pt x="5228315" y="692830"/>
                        </a:lnTo>
                        <a:lnTo>
                          <a:pt x="5260588" y="471166"/>
                        </a:lnTo>
                      </a:path>
                    </a:pathLst>
                  </a:custGeom>
                  <a:noFill/>
                  <a:ln w="9479" cap="flat">
                    <a:solidFill>
                      <a:srgbClr val="0000FF"/>
                    </a:solidFill>
                    <a:prstDash val="solid"/>
                    <a:miter/>
                  </a:ln>
                </p:spPr>
                <p:txBody>
                  <a:bodyPr rtlCol="0" anchor="ctr"/>
                  <a:lstStyle/>
                  <a:p>
                    <a:endParaRPr lang="en-US" sz="1200"/>
                  </a:p>
                </p:txBody>
              </p:sp>
              <p:sp>
                <p:nvSpPr>
                  <p:cNvPr id="202" name="Freeform 201">
                    <a:extLst>
                      <a:ext uri="{FF2B5EF4-FFF2-40B4-BE49-F238E27FC236}">
                        <a16:creationId xmlns:a16="http://schemas.microsoft.com/office/drawing/2014/main" id="{6EE57CDB-24E2-2F1E-30E9-83D5CFD6A8A8}"/>
                      </a:ext>
                    </a:extLst>
                  </p:cNvPr>
                  <p:cNvSpPr/>
                  <p:nvPr/>
                </p:nvSpPr>
                <p:spPr>
                  <a:xfrm>
                    <a:off x="2016587" y="3245030"/>
                    <a:ext cx="5260587" cy="1079271"/>
                  </a:xfrm>
                  <a:custGeom>
                    <a:avLst/>
                    <a:gdLst>
                      <a:gd name="connsiteX0" fmla="*/ 0 w 5260587"/>
                      <a:gd name="connsiteY0" fmla="*/ 716783 h 1079271"/>
                      <a:gd name="connsiteX1" fmla="*/ 32274 w 5260587"/>
                      <a:gd name="connsiteY1" fmla="*/ 496066 h 1079271"/>
                      <a:gd name="connsiteX2" fmla="*/ 64547 w 5260587"/>
                      <a:gd name="connsiteY2" fmla="*/ 461101 h 1079271"/>
                      <a:gd name="connsiteX3" fmla="*/ 96821 w 5260587"/>
                      <a:gd name="connsiteY3" fmla="*/ 522290 h 1079271"/>
                      <a:gd name="connsiteX4" fmla="*/ 129094 w 5260587"/>
                      <a:gd name="connsiteY4" fmla="*/ 580201 h 1079271"/>
                      <a:gd name="connsiteX5" fmla="*/ 161368 w 5260587"/>
                      <a:gd name="connsiteY5" fmla="*/ 603147 h 1079271"/>
                      <a:gd name="connsiteX6" fmla="*/ 193641 w 5260587"/>
                      <a:gd name="connsiteY6" fmla="*/ 578016 h 1079271"/>
                      <a:gd name="connsiteX7" fmla="*/ 225915 w 5260587"/>
                      <a:gd name="connsiteY7" fmla="*/ 526661 h 1079271"/>
                      <a:gd name="connsiteX8" fmla="*/ 258188 w 5260587"/>
                      <a:gd name="connsiteY8" fmla="*/ 527753 h 1079271"/>
                      <a:gd name="connsiteX9" fmla="*/ 290462 w 5260587"/>
                      <a:gd name="connsiteY9" fmla="*/ 627185 h 1079271"/>
                      <a:gd name="connsiteX10" fmla="*/ 322735 w 5260587"/>
                      <a:gd name="connsiteY10" fmla="*/ 734265 h 1079271"/>
                      <a:gd name="connsiteX11" fmla="*/ 355009 w 5260587"/>
                      <a:gd name="connsiteY11" fmla="*/ 882867 h 1079271"/>
                      <a:gd name="connsiteX12" fmla="*/ 387283 w 5260587"/>
                      <a:gd name="connsiteY12" fmla="*/ 981752 h 1079271"/>
                      <a:gd name="connsiteX13" fmla="*/ 419556 w 5260587"/>
                      <a:gd name="connsiteY13" fmla="*/ 973557 h 1079271"/>
                      <a:gd name="connsiteX14" fmla="*/ 451830 w 5260587"/>
                      <a:gd name="connsiteY14" fmla="*/ 983391 h 1079271"/>
                      <a:gd name="connsiteX15" fmla="*/ 484103 w 5260587"/>
                      <a:gd name="connsiteY15" fmla="*/ 1012893 h 1079271"/>
                      <a:gd name="connsiteX16" fmla="*/ 516377 w 5260587"/>
                      <a:gd name="connsiteY16" fmla="*/ 1009068 h 1079271"/>
                      <a:gd name="connsiteX17" fmla="*/ 548650 w 5260587"/>
                      <a:gd name="connsiteY17" fmla="*/ 968094 h 1079271"/>
                      <a:gd name="connsiteX18" fmla="*/ 580924 w 5260587"/>
                      <a:gd name="connsiteY18" fmla="*/ 858282 h 1079271"/>
                      <a:gd name="connsiteX19" fmla="*/ 613197 w 5260587"/>
                      <a:gd name="connsiteY19" fmla="*/ 646853 h 1079271"/>
                      <a:gd name="connsiteX20" fmla="*/ 645471 w 5260587"/>
                      <a:gd name="connsiteY20" fmla="*/ 397727 h 1079271"/>
                      <a:gd name="connsiteX21" fmla="*/ 677744 w 5260587"/>
                      <a:gd name="connsiteY21" fmla="*/ 319056 h 1079271"/>
                      <a:gd name="connsiteX22" fmla="*/ 710018 w 5260587"/>
                      <a:gd name="connsiteY22" fmla="*/ 286276 h 1079271"/>
                      <a:gd name="connsiteX23" fmla="*/ 742292 w 5260587"/>
                      <a:gd name="connsiteY23" fmla="*/ 275350 h 1079271"/>
                      <a:gd name="connsiteX24" fmla="*/ 774565 w 5260587"/>
                      <a:gd name="connsiteY24" fmla="*/ 227273 h 1079271"/>
                      <a:gd name="connsiteX25" fmla="*/ 806839 w 5260587"/>
                      <a:gd name="connsiteY25" fmla="*/ 194493 h 1079271"/>
                      <a:gd name="connsiteX26" fmla="*/ 839112 w 5260587"/>
                      <a:gd name="connsiteY26" fmla="*/ 198863 h 1079271"/>
                      <a:gd name="connsiteX27" fmla="*/ 871386 w 5260587"/>
                      <a:gd name="connsiteY27" fmla="*/ 202141 h 1079271"/>
                      <a:gd name="connsiteX28" fmla="*/ 903659 w 5260587"/>
                      <a:gd name="connsiteY28" fmla="*/ 241477 h 1079271"/>
                      <a:gd name="connsiteX29" fmla="*/ 935933 w 5260587"/>
                      <a:gd name="connsiteY29" fmla="*/ 288461 h 1079271"/>
                      <a:gd name="connsiteX30" fmla="*/ 968206 w 5260587"/>
                      <a:gd name="connsiteY30" fmla="*/ 300481 h 1079271"/>
                      <a:gd name="connsiteX31" fmla="*/ 1000480 w 5260587"/>
                      <a:gd name="connsiteY31" fmla="*/ 276442 h 1079271"/>
                      <a:gd name="connsiteX32" fmla="*/ 1032754 w 5260587"/>
                      <a:gd name="connsiteY32" fmla="*/ 313592 h 1079271"/>
                      <a:gd name="connsiteX33" fmla="*/ 1065027 w 5260587"/>
                      <a:gd name="connsiteY33" fmla="*/ 485139 h 1079271"/>
                      <a:gd name="connsiteX34" fmla="*/ 1097301 w 5260587"/>
                      <a:gd name="connsiteY34" fmla="*/ 650130 h 1079271"/>
                      <a:gd name="connsiteX35" fmla="*/ 1129574 w 5260587"/>
                      <a:gd name="connsiteY35" fmla="*/ 794907 h 1079271"/>
                      <a:gd name="connsiteX36" fmla="*/ 1161848 w 5260587"/>
                      <a:gd name="connsiteY36" fmla="*/ 905812 h 1079271"/>
                      <a:gd name="connsiteX37" fmla="*/ 1194121 w 5260587"/>
                      <a:gd name="connsiteY37" fmla="*/ 958806 h 1079271"/>
                      <a:gd name="connsiteX38" fmla="*/ 1226395 w 5260587"/>
                      <a:gd name="connsiteY38" fmla="*/ 986123 h 1079271"/>
                      <a:gd name="connsiteX39" fmla="*/ 1258668 w 5260587"/>
                      <a:gd name="connsiteY39" fmla="*/ 1005244 h 1079271"/>
                      <a:gd name="connsiteX40" fmla="*/ 1290942 w 5260587"/>
                      <a:gd name="connsiteY40" fmla="*/ 1003059 h 1079271"/>
                      <a:gd name="connsiteX41" fmla="*/ 1323215 w 5260587"/>
                      <a:gd name="connsiteY41" fmla="*/ 950065 h 1079271"/>
                      <a:gd name="connsiteX42" fmla="*/ 1355489 w 5260587"/>
                      <a:gd name="connsiteY42" fmla="*/ 873033 h 1079271"/>
                      <a:gd name="connsiteX43" fmla="*/ 1387762 w 5260587"/>
                      <a:gd name="connsiteY43" fmla="*/ 723339 h 1079271"/>
                      <a:gd name="connsiteX44" fmla="*/ 1420036 w 5260587"/>
                      <a:gd name="connsiteY44" fmla="*/ 578016 h 1079271"/>
                      <a:gd name="connsiteX45" fmla="*/ 1452310 w 5260587"/>
                      <a:gd name="connsiteY45" fmla="*/ 603147 h 1079271"/>
                      <a:gd name="connsiteX46" fmla="*/ 1484583 w 5260587"/>
                      <a:gd name="connsiteY46" fmla="*/ 564904 h 1079271"/>
                      <a:gd name="connsiteX47" fmla="*/ 1516857 w 5260587"/>
                      <a:gd name="connsiteY47" fmla="*/ 520105 h 1079271"/>
                      <a:gd name="connsiteX48" fmla="*/ 1549130 w 5260587"/>
                      <a:gd name="connsiteY48" fmla="*/ 511364 h 1079271"/>
                      <a:gd name="connsiteX49" fmla="*/ 1581404 w 5260587"/>
                      <a:gd name="connsiteY49" fmla="*/ 547421 h 1079271"/>
                      <a:gd name="connsiteX50" fmla="*/ 1613677 w 5260587"/>
                      <a:gd name="connsiteY50" fmla="*/ 587849 h 1079271"/>
                      <a:gd name="connsiteX51" fmla="*/ 1645951 w 5260587"/>
                      <a:gd name="connsiteY51" fmla="*/ 513549 h 1079271"/>
                      <a:gd name="connsiteX52" fmla="*/ 1678224 w 5260587"/>
                      <a:gd name="connsiteY52" fmla="*/ 358391 h 1079271"/>
                      <a:gd name="connsiteX53" fmla="*/ 1710498 w 5260587"/>
                      <a:gd name="connsiteY53" fmla="*/ 360577 h 1079271"/>
                      <a:gd name="connsiteX54" fmla="*/ 1742771 w 5260587"/>
                      <a:gd name="connsiteY54" fmla="*/ 370410 h 1079271"/>
                      <a:gd name="connsiteX55" fmla="*/ 1775045 w 5260587"/>
                      <a:gd name="connsiteY55" fmla="*/ 343094 h 1079271"/>
                      <a:gd name="connsiteX56" fmla="*/ 1807318 w 5260587"/>
                      <a:gd name="connsiteY56" fmla="*/ 281905 h 1079271"/>
                      <a:gd name="connsiteX57" fmla="*/ 1839592 w 5260587"/>
                      <a:gd name="connsiteY57" fmla="*/ 455637 h 1079271"/>
                      <a:gd name="connsiteX58" fmla="*/ 1871866 w 5260587"/>
                      <a:gd name="connsiteY58" fmla="*/ 768683 h 1079271"/>
                      <a:gd name="connsiteX59" fmla="*/ 1904139 w 5260587"/>
                      <a:gd name="connsiteY59" fmla="*/ 955528 h 1079271"/>
                      <a:gd name="connsiteX60" fmla="*/ 1936413 w 5260587"/>
                      <a:gd name="connsiteY60" fmla="*/ 1008521 h 1079271"/>
                      <a:gd name="connsiteX61" fmla="*/ 1968686 w 5260587"/>
                      <a:gd name="connsiteY61" fmla="*/ 1032014 h 1079271"/>
                      <a:gd name="connsiteX62" fmla="*/ 2000960 w 5260587"/>
                      <a:gd name="connsiteY62" fmla="*/ 1047311 h 1079271"/>
                      <a:gd name="connsiteX63" fmla="*/ 2033234 w 5260587"/>
                      <a:gd name="connsiteY63" fmla="*/ 1061242 h 1079271"/>
                      <a:gd name="connsiteX64" fmla="*/ 2065507 w 5260587"/>
                      <a:gd name="connsiteY64" fmla="*/ 1034745 h 1079271"/>
                      <a:gd name="connsiteX65" fmla="*/ 2097781 w 5260587"/>
                      <a:gd name="connsiteY65" fmla="*/ 993224 h 1079271"/>
                      <a:gd name="connsiteX66" fmla="*/ 2130054 w 5260587"/>
                      <a:gd name="connsiteY66" fmla="*/ 921109 h 1079271"/>
                      <a:gd name="connsiteX67" fmla="*/ 2162328 w 5260587"/>
                      <a:gd name="connsiteY67" fmla="*/ 723338 h 1079271"/>
                      <a:gd name="connsiteX68" fmla="*/ 2194601 w 5260587"/>
                      <a:gd name="connsiteY68" fmla="*/ 548513 h 1079271"/>
                      <a:gd name="connsiteX69" fmla="*/ 2226875 w 5260587"/>
                      <a:gd name="connsiteY69" fmla="*/ 491695 h 1079271"/>
                      <a:gd name="connsiteX70" fmla="*/ 2259148 w 5260587"/>
                      <a:gd name="connsiteY70" fmla="*/ 498251 h 1079271"/>
                      <a:gd name="connsiteX71" fmla="*/ 2291422 w 5260587"/>
                      <a:gd name="connsiteY71" fmla="*/ 489510 h 1079271"/>
                      <a:gd name="connsiteX72" fmla="*/ 2323695 w 5260587"/>
                      <a:gd name="connsiteY72" fmla="*/ 476398 h 1079271"/>
                      <a:gd name="connsiteX73" fmla="*/ 2355969 w 5260587"/>
                      <a:gd name="connsiteY73" fmla="*/ 564904 h 1079271"/>
                      <a:gd name="connsiteX74" fmla="*/ 2388242 w 5260587"/>
                      <a:gd name="connsiteY74" fmla="*/ 737543 h 1079271"/>
                      <a:gd name="connsiteX75" fmla="*/ 2420516 w 5260587"/>
                      <a:gd name="connsiteY75" fmla="*/ 803103 h 1079271"/>
                      <a:gd name="connsiteX76" fmla="*/ 2452790 w 5260587"/>
                      <a:gd name="connsiteY76" fmla="*/ 844077 h 1079271"/>
                      <a:gd name="connsiteX77" fmla="*/ 2485063 w 5260587"/>
                      <a:gd name="connsiteY77" fmla="*/ 864292 h 1079271"/>
                      <a:gd name="connsiteX78" fmla="*/ 2517337 w 5260587"/>
                      <a:gd name="connsiteY78" fmla="*/ 885598 h 1079271"/>
                      <a:gd name="connsiteX79" fmla="*/ 2549610 w 5260587"/>
                      <a:gd name="connsiteY79" fmla="*/ 914553 h 1079271"/>
                      <a:gd name="connsiteX80" fmla="*/ 2581884 w 5260587"/>
                      <a:gd name="connsiteY80" fmla="*/ 935314 h 1079271"/>
                      <a:gd name="connsiteX81" fmla="*/ 2614157 w 5260587"/>
                      <a:gd name="connsiteY81" fmla="*/ 971371 h 1079271"/>
                      <a:gd name="connsiteX82" fmla="*/ 2646431 w 5260587"/>
                      <a:gd name="connsiteY82" fmla="*/ 1010707 h 1079271"/>
                      <a:gd name="connsiteX83" fmla="*/ 2678704 w 5260587"/>
                      <a:gd name="connsiteY83" fmla="*/ 1040755 h 1079271"/>
                      <a:gd name="connsiteX84" fmla="*/ 2710978 w 5260587"/>
                      <a:gd name="connsiteY84" fmla="*/ 1064793 h 1079271"/>
                      <a:gd name="connsiteX85" fmla="*/ 2743251 w 5260587"/>
                      <a:gd name="connsiteY85" fmla="*/ 1079271 h 1079271"/>
                      <a:gd name="connsiteX86" fmla="*/ 2775525 w 5260587"/>
                      <a:gd name="connsiteY86" fmla="*/ 1072169 h 1079271"/>
                      <a:gd name="connsiteX87" fmla="*/ 2807798 w 5260587"/>
                      <a:gd name="connsiteY87" fmla="*/ 1035839 h 1079271"/>
                      <a:gd name="connsiteX88" fmla="*/ 2840072 w 5260587"/>
                      <a:gd name="connsiteY88" fmla="*/ 1011254 h 1079271"/>
                      <a:gd name="connsiteX89" fmla="*/ 2872346 w 5260587"/>
                      <a:gd name="connsiteY89" fmla="*/ 991040 h 1079271"/>
                      <a:gd name="connsiteX90" fmla="*/ 2904619 w 5260587"/>
                      <a:gd name="connsiteY90" fmla="*/ 909090 h 1079271"/>
                      <a:gd name="connsiteX91" fmla="*/ 2936893 w 5260587"/>
                      <a:gd name="connsiteY91" fmla="*/ 662150 h 1079271"/>
                      <a:gd name="connsiteX92" fmla="*/ 2969166 w 5260587"/>
                      <a:gd name="connsiteY92" fmla="*/ 386800 h 1079271"/>
                      <a:gd name="connsiteX93" fmla="*/ 3001440 w 5260587"/>
                      <a:gd name="connsiteY93" fmla="*/ 264423 h 1079271"/>
                      <a:gd name="connsiteX94" fmla="*/ 3033713 w 5260587"/>
                      <a:gd name="connsiteY94" fmla="*/ 202141 h 1079271"/>
                      <a:gd name="connsiteX95" fmla="*/ 3065987 w 5260587"/>
                      <a:gd name="connsiteY95" fmla="*/ 233829 h 1079271"/>
                      <a:gd name="connsiteX96" fmla="*/ 3098260 w 5260587"/>
                      <a:gd name="connsiteY96" fmla="*/ 332168 h 1079271"/>
                      <a:gd name="connsiteX97" fmla="*/ 3130534 w 5260587"/>
                      <a:gd name="connsiteY97" fmla="*/ 360577 h 1079271"/>
                      <a:gd name="connsiteX98" fmla="*/ 3162807 w 5260587"/>
                      <a:gd name="connsiteY98" fmla="*/ 268794 h 1079271"/>
                      <a:gd name="connsiteX99" fmla="*/ 3195081 w 5260587"/>
                      <a:gd name="connsiteY99" fmla="*/ 144231 h 1079271"/>
                      <a:gd name="connsiteX100" fmla="*/ 3227354 w 5260587"/>
                      <a:gd name="connsiteY100" fmla="*/ 28409 h 1079271"/>
                      <a:gd name="connsiteX101" fmla="*/ 3259628 w 5260587"/>
                      <a:gd name="connsiteY101" fmla="*/ 0 h 1079271"/>
                      <a:gd name="connsiteX102" fmla="*/ 3291902 w 5260587"/>
                      <a:gd name="connsiteY102" fmla="*/ 185752 h 1079271"/>
                      <a:gd name="connsiteX103" fmla="*/ 3324175 w 5260587"/>
                      <a:gd name="connsiteY103" fmla="*/ 452360 h 1079271"/>
                      <a:gd name="connsiteX104" fmla="*/ 3356449 w 5260587"/>
                      <a:gd name="connsiteY104" fmla="*/ 603146 h 1079271"/>
                      <a:gd name="connsiteX105" fmla="*/ 3388722 w 5260587"/>
                      <a:gd name="connsiteY105" fmla="*/ 713505 h 1079271"/>
                      <a:gd name="connsiteX106" fmla="*/ 3420996 w 5260587"/>
                      <a:gd name="connsiteY106" fmla="*/ 699300 h 1079271"/>
                      <a:gd name="connsiteX107" fmla="*/ 3453270 w 5260587"/>
                      <a:gd name="connsiteY107" fmla="*/ 692744 h 1079271"/>
                      <a:gd name="connsiteX108" fmla="*/ 3485543 w 5260587"/>
                      <a:gd name="connsiteY108" fmla="*/ 815669 h 1079271"/>
                      <a:gd name="connsiteX109" fmla="*/ 3517817 w 5260587"/>
                      <a:gd name="connsiteY109" fmla="*/ 904720 h 1079271"/>
                      <a:gd name="connsiteX110" fmla="*/ 3550090 w 5260587"/>
                      <a:gd name="connsiteY110" fmla="*/ 977928 h 1079271"/>
                      <a:gd name="connsiteX111" fmla="*/ 3582364 w 5260587"/>
                      <a:gd name="connsiteY111" fmla="*/ 1019995 h 1079271"/>
                      <a:gd name="connsiteX112" fmla="*/ 3614637 w 5260587"/>
                      <a:gd name="connsiteY112" fmla="*/ 1018902 h 1079271"/>
                      <a:gd name="connsiteX113" fmla="*/ 3646910 w 5260587"/>
                      <a:gd name="connsiteY113" fmla="*/ 967001 h 1079271"/>
                      <a:gd name="connsiteX114" fmla="*/ 3679184 w 5260587"/>
                      <a:gd name="connsiteY114" fmla="*/ 838614 h 1079271"/>
                      <a:gd name="connsiteX115" fmla="*/ 3711458 w 5260587"/>
                      <a:gd name="connsiteY115" fmla="*/ 644667 h 1079271"/>
                      <a:gd name="connsiteX116" fmla="*/ 3743731 w 5260587"/>
                      <a:gd name="connsiteY116" fmla="*/ 512456 h 1079271"/>
                      <a:gd name="connsiteX117" fmla="*/ 3776005 w 5260587"/>
                      <a:gd name="connsiteY117" fmla="*/ 527753 h 1079271"/>
                      <a:gd name="connsiteX118" fmla="*/ 3808278 w 5260587"/>
                      <a:gd name="connsiteY118" fmla="*/ 503715 h 1079271"/>
                      <a:gd name="connsiteX119" fmla="*/ 3840552 w 5260587"/>
                      <a:gd name="connsiteY119" fmla="*/ 357299 h 1079271"/>
                      <a:gd name="connsiteX120" fmla="*/ 3872825 w 5260587"/>
                      <a:gd name="connsiteY120" fmla="*/ 223995 h 1079271"/>
                      <a:gd name="connsiteX121" fmla="*/ 3905099 w 5260587"/>
                      <a:gd name="connsiteY121" fmla="*/ 187937 h 1079271"/>
                      <a:gd name="connsiteX122" fmla="*/ 3937372 w 5260587"/>
                      <a:gd name="connsiteY122" fmla="*/ 262238 h 1079271"/>
                      <a:gd name="connsiteX123" fmla="*/ 3969646 w 5260587"/>
                      <a:gd name="connsiteY123" fmla="*/ 372596 h 1079271"/>
                      <a:gd name="connsiteX124" fmla="*/ 4001920 w 5260587"/>
                      <a:gd name="connsiteY124" fmla="*/ 447989 h 1079271"/>
                      <a:gd name="connsiteX125" fmla="*/ 4034193 w 5260587"/>
                      <a:gd name="connsiteY125" fmla="*/ 491695 h 1079271"/>
                      <a:gd name="connsiteX126" fmla="*/ 4066467 w 5260587"/>
                      <a:gd name="connsiteY126" fmla="*/ 509178 h 1079271"/>
                      <a:gd name="connsiteX127" fmla="*/ 4098741 w 5260587"/>
                      <a:gd name="connsiteY127" fmla="*/ 527753 h 1079271"/>
                      <a:gd name="connsiteX128" fmla="*/ 4131014 w 5260587"/>
                      <a:gd name="connsiteY128" fmla="*/ 583478 h 1079271"/>
                      <a:gd name="connsiteX129" fmla="*/ 4163288 w 5260587"/>
                      <a:gd name="connsiteY129" fmla="*/ 710226 h 1079271"/>
                      <a:gd name="connsiteX130" fmla="*/ 4195561 w 5260587"/>
                      <a:gd name="connsiteY130" fmla="*/ 884505 h 1079271"/>
                      <a:gd name="connsiteX131" fmla="*/ 4227835 w 5260587"/>
                      <a:gd name="connsiteY131" fmla="*/ 997048 h 1079271"/>
                      <a:gd name="connsiteX132" fmla="*/ 4260108 w 5260587"/>
                      <a:gd name="connsiteY132" fmla="*/ 1044306 h 1079271"/>
                      <a:gd name="connsiteX133" fmla="*/ 4292382 w 5260587"/>
                      <a:gd name="connsiteY133" fmla="*/ 1056871 h 1079271"/>
                      <a:gd name="connsiteX134" fmla="*/ 4324655 w 5260587"/>
                      <a:gd name="connsiteY134" fmla="*/ 1060696 h 1079271"/>
                      <a:gd name="connsiteX135" fmla="*/ 4356929 w 5260587"/>
                      <a:gd name="connsiteY135" fmla="*/ 1048950 h 1079271"/>
                      <a:gd name="connsiteX136" fmla="*/ 4389203 w 5260587"/>
                      <a:gd name="connsiteY136" fmla="*/ 1020541 h 1079271"/>
                      <a:gd name="connsiteX137" fmla="*/ 4421476 w 5260587"/>
                      <a:gd name="connsiteY137" fmla="*/ 989946 h 1079271"/>
                      <a:gd name="connsiteX138" fmla="*/ 4453750 w 5260587"/>
                      <a:gd name="connsiteY138" fmla="*/ 916738 h 1079271"/>
                      <a:gd name="connsiteX139" fmla="*/ 4486023 w 5260587"/>
                      <a:gd name="connsiteY139" fmla="*/ 765405 h 1079271"/>
                      <a:gd name="connsiteX140" fmla="*/ 4518297 w 5260587"/>
                      <a:gd name="connsiteY140" fmla="*/ 632648 h 1079271"/>
                      <a:gd name="connsiteX141" fmla="*/ 4550570 w 5260587"/>
                      <a:gd name="connsiteY141" fmla="*/ 574737 h 1079271"/>
                      <a:gd name="connsiteX142" fmla="*/ 4582844 w 5260587"/>
                      <a:gd name="connsiteY142" fmla="*/ 511363 h 1079271"/>
                      <a:gd name="connsiteX143" fmla="*/ 4615117 w 5260587"/>
                      <a:gd name="connsiteY143" fmla="*/ 431599 h 1079271"/>
                      <a:gd name="connsiteX144" fmla="*/ 4647391 w 5260587"/>
                      <a:gd name="connsiteY144" fmla="*/ 364947 h 1079271"/>
                      <a:gd name="connsiteX145" fmla="*/ 4679664 w 5260587"/>
                      <a:gd name="connsiteY145" fmla="*/ 316870 h 1079271"/>
                      <a:gd name="connsiteX146" fmla="*/ 4711938 w 5260587"/>
                      <a:gd name="connsiteY146" fmla="*/ 273164 h 1079271"/>
                      <a:gd name="connsiteX147" fmla="*/ 4744211 w 5260587"/>
                      <a:gd name="connsiteY147" fmla="*/ 383522 h 1079271"/>
                      <a:gd name="connsiteX148" fmla="*/ 4776485 w 5260587"/>
                      <a:gd name="connsiteY148" fmla="*/ 463286 h 1079271"/>
                      <a:gd name="connsiteX149" fmla="*/ 4808759 w 5260587"/>
                      <a:gd name="connsiteY149" fmla="*/ 525568 h 1079271"/>
                      <a:gd name="connsiteX150" fmla="*/ 4841032 w 5260587"/>
                      <a:gd name="connsiteY150" fmla="*/ 508085 h 1079271"/>
                      <a:gd name="connsiteX151" fmla="*/ 4873306 w 5260587"/>
                      <a:gd name="connsiteY151" fmla="*/ 491695 h 1079271"/>
                      <a:gd name="connsiteX152" fmla="*/ 4905579 w 5260587"/>
                      <a:gd name="connsiteY152" fmla="*/ 522290 h 1079271"/>
                      <a:gd name="connsiteX153" fmla="*/ 4937853 w 5260587"/>
                      <a:gd name="connsiteY153" fmla="*/ 622814 h 1079271"/>
                      <a:gd name="connsiteX154" fmla="*/ 4970126 w 5260587"/>
                      <a:gd name="connsiteY154" fmla="*/ 725524 h 1079271"/>
                      <a:gd name="connsiteX155" fmla="*/ 5002400 w 5260587"/>
                      <a:gd name="connsiteY155" fmla="*/ 807473 h 1079271"/>
                      <a:gd name="connsiteX156" fmla="*/ 5034673 w 5260587"/>
                      <a:gd name="connsiteY156" fmla="*/ 853911 h 1079271"/>
                      <a:gd name="connsiteX157" fmla="*/ 5066947 w 5260587"/>
                      <a:gd name="connsiteY157" fmla="*/ 875218 h 1079271"/>
                      <a:gd name="connsiteX158" fmla="*/ 5099220 w 5260587"/>
                      <a:gd name="connsiteY158" fmla="*/ 901988 h 1079271"/>
                      <a:gd name="connsiteX159" fmla="*/ 5131494 w 5260587"/>
                      <a:gd name="connsiteY159" fmla="*/ 923841 h 1079271"/>
                      <a:gd name="connsiteX160" fmla="*/ 5163767 w 5260587"/>
                      <a:gd name="connsiteY160" fmla="*/ 922202 h 1079271"/>
                      <a:gd name="connsiteX161" fmla="*/ 5196041 w 5260587"/>
                      <a:gd name="connsiteY161" fmla="*/ 869208 h 1079271"/>
                      <a:gd name="connsiteX162" fmla="*/ 5228315 w 5260587"/>
                      <a:gd name="connsiteY162" fmla="*/ 734265 h 1079271"/>
                      <a:gd name="connsiteX163" fmla="*/ 5260588 w 5260587"/>
                      <a:gd name="connsiteY163" fmla="*/ 499344 h 107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260587" h="1079271">
                        <a:moveTo>
                          <a:pt x="0" y="716783"/>
                        </a:moveTo>
                        <a:lnTo>
                          <a:pt x="32274" y="496066"/>
                        </a:lnTo>
                        <a:lnTo>
                          <a:pt x="64547" y="461101"/>
                        </a:lnTo>
                        <a:lnTo>
                          <a:pt x="96821" y="522290"/>
                        </a:lnTo>
                        <a:lnTo>
                          <a:pt x="129094" y="580201"/>
                        </a:lnTo>
                        <a:lnTo>
                          <a:pt x="161368" y="603147"/>
                        </a:lnTo>
                        <a:lnTo>
                          <a:pt x="193641" y="578016"/>
                        </a:lnTo>
                        <a:lnTo>
                          <a:pt x="225915" y="526661"/>
                        </a:lnTo>
                        <a:lnTo>
                          <a:pt x="258188" y="527753"/>
                        </a:lnTo>
                        <a:lnTo>
                          <a:pt x="290462" y="627185"/>
                        </a:lnTo>
                        <a:lnTo>
                          <a:pt x="322735" y="734265"/>
                        </a:lnTo>
                        <a:lnTo>
                          <a:pt x="355009" y="882867"/>
                        </a:lnTo>
                        <a:lnTo>
                          <a:pt x="387283" y="981752"/>
                        </a:lnTo>
                        <a:lnTo>
                          <a:pt x="419556" y="973557"/>
                        </a:lnTo>
                        <a:lnTo>
                          <a:pt x="451830" y="983391"/>
                        </a:lnTo>
                        <a:lnTo>
                          <a:pt x="484103" y="1012893"/>
                        </a:lnTo>
                        <a:lnTo>
                          <a:pt x="516377" y="1009068"/>
                        </a:lnTo>
                        <a:lnTo>
                          <a:pt x="548650" y="968094"/>
                        </a:lnTo>
                        <a:lnTo>
                          <a:pt x="580924" y="858282"/>
                        </a:lnTo>
                        <a:lnTo>
                          <a:pt x="613197" y="646853"/>
                        </a:lnTo>
                        <a:lnTo>
                          <a:pt x="645471" y="397727"/>
                        </a:lnTo>
                        <a:lnTo>
                          <a:pt x="677744" y="319056"/>
                        </a:lnTo>
                        <a:lnTo>
                          <a:pt x="710018" y="286276"/>
                        </a:lnTo>
                        <a:lnTo>
                          <a:pt x="742292" y="275350"/>
                        </a:lnTo>
                        <a:lnTo>
                          <a:pt x="774565" y="227273"/>
                        </a:lnTo>
                        <a:lnTo>
                          <a:pt x="806839" y="194493"/>
                        </a:lnTo>
                        <a:lnTo>
                          <a:pt x="839112" y="198863"/>
                        </a:lnTo>
                        <a:lnTo>
                          <a:pt x="871386" y="202141"/>
                        </a:lnTo>
                        <a:lnTo>
                          <a:pt x="903659" y="241477"/>
                        </a:lnTo>
                        <a:lnTo>
                          <a:pt x="935933" y="288461"/>
                        </a:lnTo>
                        <a:lnTo>
                          <a:pt x="968206" y="300481"/>
                        </a:lnTo>
                        <a:lnTo>
                          <a:pt x="1000480" y="276442"/>
                        </a:lnTo>
                        <a:lnTo>
                          <a:pt x="1032754" y="313592"/>
                        </a:lnTo>
                        <a:lnTo>
                          <a:pt x="1065027" y="485139"/>
                        </a:lnTo>
                        <a:lnTo>
                          <a:pt x="1097301" y="650130"/>
                        </a:lnTo>
                        <a:lnTo>
                          <a:pt x="1129574" y="794907"/>
                        </a:lnTo>
                        <a:lnTo>
                          <a:pt x="1161848" y="905812"/>
                        </a:lnTo>
                        <a:lnTo>
                          <a:pt x="1194121" y="958806"/>
                        </a:lnTo>
                        <a:lnTo>
                          <a:pt x="1226395" y="986123"/>
                        </a:lnTo>
                        <a:lnTo>
                          <a:pt x="1258668" y="1005244"/>
                        </a:lnTo>
                        <a:lnTo>
                          <a:pt x="1290942" y="1003059"/>
                        </a:lnTo>
                        <a:lnTo>
                          <a:pt x="1323215" y="950065"/>
                        </a:lnTo>
                        <a:lnTo>
                          <a:pt x="1355489" y="873033"/>
                        </a:lnTo>
                        <a:lnTo>
                          <a:pt x="1387762" y="723339"/>
                        </a:lnTo>
                        <a:lnTo>
                          <a:pt x="1420036" y="578016"/>
                        </a:lnTo>
                        <a:lnTo>
                          <a:pt x="1452310" y="603147"/>
                        </a:lnTo>
                        <a:lnTo>
                          <a:pt x="1484583" y="564904"/>
                        </a:lnTo>
                        <a:lnTo>
                          <a:pt x="1516857" y="520105"/>
                        </a:lnTo>
                        <a:lnTo>
                          <a:pt x="1549130" y="511364"/>
                        </a:lnTo>
                        <a:lnTo>
                          <a:pt x="1581404" y="547421"/>
                        </a:lnTo>
                        <a:lnTo>
                          <a:pt x="1613677" y="587849"/>
                        </a:lnTo>
                        <a:lnTo>
                          <a:pt x="1645951" y="513549"/>
                        </a:lnTo>
                        <a:lnTo>
                          <a:pt x="1678224" y="358391"/>
                        </a:lnTo>
                        <a:lnTo>
                          <a:pt x="1710498" y="360577"/>
                        </a:lnTo>
                        <a:lnTo>
                          <a:pt x="1742771" y="370410"/>
                        </a:lnTo>
                        <a:lnTo>
                          <a:pt x="1775045" y="343094"/>
                        </a:lnTo>
                        <a:lnTo>
                          <a:pt x="1807318" y="281905"/>
                        </a:lnTo>
                        <a:lnTo>
                          <a:pt x="1839592" y="455637"/>
                        </a:lnTo>
                        <a:lnTo>
                          <a:pt x="1871866" y="768683"/>
                        </a:lnTo>
                        <a:lnTo>
                          <a:pt x="1904139" y="955528"/>
                        </a:lnTo>
                        <a:lnTo>
                          <a:pt x="1936413" y="1008521"/>
                        </a:lnTo>
                        <a:lnTo>
                          <a:pt x="1968686" y="1032014"/>
                        </a:lnTo>
                        <a:lnTo>
                          <a:pt x="2000960" y="1047311"/>
                        </a:lnTo>
                        <a:lnTo>
                          <a:pt x="2033234" y="1061242"/>
                        </a:lnTo>
                        <a:lnTo>
                          <a:pt x="2065507" y="1034745"/>
                        </a:lnTo>
                        <a:lnTo>
                          <a:pt x="2097781" y="993224"/>
                        </a:lnTo>
                        <a:lnTo>
                          <a:pt x="2130054" y="921109"/>
                        </a:lnTo>
                        <a:lnTo>
                          <a:pt x="2162328" y="723338"/>
                        </a:lnTo>
                        <a:lnTo>
                          <a:pt x="2194601" y="548513"/>
                        </a:lnTo>
                        <a:lnTo>
                          <a:pt x="2226875" y="491695"/>
                        </a:lnTo>
                        <a:lnTo>
                          <a:pt x="2259148" y="498251"/>
                        </a:lnTo>
                        <a:lnTo>
                          <a:pt x="2291422" y="489510"/>
                        </a:lnTo>
                        <a:lnTo>
                          <a:pt x="2323695" y="476398"/>
                        </a:lnTo>
                        <a:lnTo>
                          <a:pt x="2355969" y="564904"/>
                        </a:lnTo>
                        <a:lnTo>
                          <a:pt x="2388242" y="737543"/>
                        </a:lnTo>
                        <a:lnTo>
                          <a:pt x="2420516" y="803103"/>
                        </a:lnTo>
                        <a:lnTo>
                          <a:pt x="2452790" y="844077"/>
                        </a:lnTo>
                        <a:lnTo>
                          <a:pt x="2485063" y="864292"/>
                        </a:lnTo>
                        <a:lnTo>
                          <a:pt x="2517337" y="885598"/>
                        </a:lnTo>
                        <a:lnTo>
                          <a:pt x="2549610" y="914553"/>
                        </a:lnTo>
                        <a:lnTo>
                          <a:pt x="2581884" y="935314"/>
                        </a:lnTo>
                        <a:lnTo>
                          <a:pt x="2614157" y="971371"/>
                        </a:lnTo>
                        <a:lnTo>
                          <a:pt x="2646431" y="1010707"/>
                        </a:lnTo>
                        <a:lnTo>
                          <a:pt x="2678704" y="1040755"/>
                        </a:lnTo>
                        <a:lnTo>
                          <a:pt x="2710978" y="1064793"/>
                        </a:lnTo>
                        <a:lnTo>
                          <a:pt x="2743251" y="1079271"/>
                        </a:lnTo>
                        <a:lnTo>
                          <a:pt x="2775525" y="1072169"/>
                        </a:lnTo>
                        <a:lnTo>
                          <a:pt x="2807798" y="1035839"/>
                        </a:lnTo>
                        <a:lnTo>
                          <a:pt x="2840072" y="1011254"/>
                        </a:lnTo>
                        <a:lnTo>
                          <a:pt x="2872346" y="991040"/>
                        </a:lnTo>
                        <a:lnTo>
                          <a:pt x="2904619" y="909090"/>
                        </a:lnTo>
                        <a:lnTo>
                          <a:pt x="2936893" y="662150"/>
                        </a:lnTo>
                        <a:lnTo>
                          <a:pt x="2969166" y="386800"/>
                        </a:lnTo>
                        <a:lnTo>
                          <a:pt x="3001440" y="264423"/>
                        </a:lnTo>
                        <a:lnTo>
                          <a:pt x="3033713" y="202141"/>
                        </a:lnTo>
                        <a:lnTo>
                          <a:pt x="3065987" y="233829"/>
                        </a:lnTo>
                        <a:lnTo>
                          <a:pt x="3098260" y="332168"/>
                        </a:lnTo>
                        <a:lnTo>
                          <a:pt x="3130534" y="360577"/>
                        </a:lnTo>
                        <a:lnTo>
                          <a:pt x="3162807" y="268794"/>
                        </a:lnTo>
                        <a:lnTo>
                          <a:pt x="3195081" y="144231"/>
                        </a:lnTo>
                        <a:lnTo>
                          <a:pt x="3227354" y="28409"/>
                        </a:lnTo>
                        <a:lnTo>
                          <a:pt x="3259628" y="0"/>
                        </a:lnTo>
                        <a:lnTo>
                          <a:pt x="3291902" y="185752"/>
                        </a:lnTo>
                        <a:lnTo>
                          <a:pt x="3324175" y="452360"/>
                        </a:lnTo>
                        <a:lnTo>
                          <a:pt x="3356449" y="603146"/>
                        </a:lnTo>
                        <a:lnTo>
                          <a:pt x="3388722" y="713505"/>
                        </a:lnTo>
                        <a:lnTo>
                          <a:pt x="3420996" y="699300"/>
                        </a:lnTo>
                        <a:lnTo>
                          <a:pt x="3453270" y="692744"/>
                        </a:lnTo>
                        <a:lnTo>
                          <a:pt x="3485543" y="815669"/>
                        </a:lnTo>
                        <a:lnTo>
                          <a:pt x="3517817" y="904720"/>
                        </a:lnTo>
                        <a:lnTo>
                          <a:pt x="3550090" y="977928"/>
                        </a:lnTo>
                        <a:lnTo>
                          <a:pt x="3582364" y="1019995"/>
                        </a:lnTo>
                        <a:lnTo>
                          <a:pt x="3614637" y="1018902"/>
                        </a:lnTo>
                        <a:lnTo>
                          <a:pt x="3646910" y="967001"/>
                        </a:lnTo>
                        <a:lnTo>
                          <a:pt x="3679184" y="838614"/>
                        </a:lnTo>
                        <a:lnTo>
                          <a:pt x="3711458" y="644667"/>
                        </a:lnTo>
                        <a:lnTo>
                          <a:pt x="3743731" y="512456"/>
                        </a:lnTo>
                        <a:lnTo>
                          <a:pt x="3776005" y="527753"/>
                        </a:lnTo>
                        <a:lnTo>
                          <a:pt x="3808278" y="503715"/>
                        </a:lnTo>
                        <a:lnTo>
                          <a:pt x="3840552" y="357299"/>
                        </a:lnTo>
                        <a:lnTo>
                          <a:pt x="3872825" y="223995"/>
                        </a:lnTo>
                        <a:lnTo>
                          <a:pt x="3905099" y="187937"/>
                        </a:lnTo>
                        <a:lnTo>
                          <a:pt x="3937372" y="262238"/>
                        </a:lnTo>
                        <a:lnTo>
                          <a:pt x="3969646" y="372596"/>
                        </a:lnTo>
                        <a:lnTo>
                          <a:pt x="4001920" y="447989"/>
                        </a:lnTo>
                        <a:lnTo>
                          <a:pt x="4034193" y="491695"/>
                        </a:lnTo>
                        <a:lnTo>
                          <a:pt x="4066467" y="509178"/>
                        </a:lnTo>
                        <a:lnTo>
                          <a:pt x="4098741" y="527753"/>
                        </a:lnTo>
                        <a:lnTo>
                          <a:pt x="4131014" y="583478"/>
                        </a:lnTo>
                        <a:lnTo>
                          <a:pt x="4163288" y="710226"/>
                        </a:lnTo>
                        <a:lnTo>
                          <a:pt x="4195561" y="884505"/>
                        </a:lnTo>
                        <a:lnTo>
                          <a:pt x="4227835" y="997048"/>
                        </a:lnTo>
                        <a:lnTo>
                          <a:pt x="4260108" y="1044306"/>
                        </a:lnTo>
                        <a:lnTo>
                          <a:pt x="4292382" y="1056871"/>
                        </a:lnTo>
                        <a:lnTo>
                          <a:pt x="4324655" y="1060696"/>
                        </a:lnTo>
                        <a:lnTo>
                          <a:pt x="4356929" y="1048950"/>
                        </a:lnTo>
                        <a:lnTo>
                          <a:pt x="4389203" y="1020541"/>
                        </a:lnTo>
                        <a:lnTo>
                          <a:pt x="4421476" y="989946"/>
                        </a:lnTo>
                        <a:lnTo>
                          <a:pt x="4453750" y="916738"/>
                        </a:lnTo>
                        <a:lnTo>
                          <a:pt x="4486023" y="765405"/>
                        </a:lnTo>
                        <a:lnTo>
                          <a:pt x="4518297" y="632648"/>
                        </a:lnTo>
                        <a:lnTo>
                          <a:pt x="4550570" y="574737"/>
                        </a:lnTo>
                        <a:lnTo>
                          <a:pt x="4582844" y="511363"/>
                        </a:lnTo>
                        <a:lnTo>
                          <a:pt x="4615117" y="431599"/>
                        </a:lnTo>
                        <a:lnTo>
                          <a:pt x="4647391" y="364947"/>
                        </a:lnTo>
                        <a:lnTo>
                          <a:pt x="4679664" y="316870"/>
                        </a:lnTo>
                        <a:lnTo>
                          <a:pt x="4711938" y="273164"/>
                        </a:lnTo>
                        <a:lnTo>
                          <a:pt x="4744211" y="383522"/>
                        </a:lnTo>
                        <a:lnTo>
                          <a:pt x="4776485" y="463286"/>
                        </a:lnTo>
                        <a:lnTo>
                          <a:pt x="4808759" y="525568"/>
                        </a:lnTo>
                        <a:lnTo>
                          <a:pt x="4841032" y="508085"/>
                        </a:lnTo>
                        <a:lnTo>
                          <a:pt x="4873306" y="491695"/>
                        </a:lnTo>
                        <a:lnTo>
                          <a:pt x="4905579" y="522290"/>
                        </a:lnTo>
                        <a:lnTo>
                          <a:pt x="4937853" y="622814"/>
                        </a:lnTo>
                        <a:lnTo>
                          <a:pt x="4970126" y="725524"/>
                        </a:lnTo>
                        <a:lnTo>
                          <a:pt x="5002400" y="807473"/>
                        </a:lnTo>
                        <a:lnTo>
                          <a:pt x="5034673" y="853911"/>
                        </a:lnTo>
                        <a:lnTo>
                          <a:pt x="5066947" y="875218"/>
                        </a:lnTo>
                        <a:lnTo>
                          <a:pt x="5099220" y="901988"/>
                        </a:lnTo>
                        <a:lnTo>
                          <a:pt x="5131494" y="923841"/>
                        </a:lnTo>
                        <a:lnTo>
                          <a:pt x="5163767" y="922202"/>
                        </a:lnTo>
                        <a:lnTo>
                          <a:pt x="5196041" y="869208"/>
                        </a:lnTo>
                        <a:lnTo>
                          <a:pt x="5228315" y="734265"/>
                        </a:lnTo>
                        <a:lnTo>
                          <a:pt x="5260588" y="499344"/>
                        </a:lnTo>
                      </a:path>
                    </a:pathLst>
                  </a:custGeom>
                  <a:noFill/>
                  <a:ln w="9479" cap="flat">
                    <a:solidFill>
                      <a:srgbClr val="FFA500"/>
                    </a:solidFill>
                    <a:prstDash val="solid"/>
                    <a:miter/>
                  </a:ln>
                </p:spPr>
                <p:txBody>
                  <a:bodyPr rtlCol="0" anchor="ctr"/>
                  <a:lstStyle/>
                  <a:p>
                    <a:endParaRPr lang="en-US" sz="1200"/>
                  </a:p>
                </p:txBody>
              </p:sp>
              <p:sp>
                <p:nvSpPr>
                  <p:cNvPr id="203" name="Freeform 202">
                    <a:extLst>
                      <a:ext uri="{FF2B5EF4-FFF2-40B4-BE49-F238E27FC236}">
                        <a16:creationId xmlns:a16="http://schemas.microsoft.com/office/drawing/2014/main" id="{4A365071-A67D-F021-20EE-F5E6954ED549}"/>
                      </a:ext>
                    </a:extLst>
                  </p:cNvPr>
                  <p:cNvSpPr/>
                  <p:nvPr/>
                </p:nvSpPr>
                <p:spPr>
                  <a:xfrm>
                    <a:off x="2016587" y="3242713"/>
                    <a:ext cx="5260587" cy="910461"/>
                  </a:xfrm>
                  <a:custGeom>
                    <a:avLst/>
                    <a:gdLst>
                      <a:gd name="connsiteX0" fmla="*/ 0 w 5260587"/>
                      <a:gd name="connsiteY0" fmla="*/ 453840 h 910461"/>
                      <a:gd name="connsiteX1" fmla="*/ 32274 w 5260587"/>
                      <a:gd name="connsiteY1" fmla="*/ 269748 h 910461"/>
                      <a:gd name="connsiteX2" fmla="*/ 64547 w 5260587"/>
                      <a:gd name="connsiteY2" fmla="*/ 230598 h 910461"/>
                      <a:gd name="connsiteX3" fmla="*/ 96821 w 5260587"/>
                      <a:gd name="connsiteY3" fmla="*/ 239787 h 910461"/>
                      <a:gd name="connsiteX4" fmla="*/ 129094 w 5260587"/>
                      <a:gd name="connsiteY4" fmla="*/ 263374 h 910461"/>
                      <a:gd name="connsiteX5" fmla="*/ 161368 w 5260587"/>
                      <a:gd name="connsiteY5" fmla="*/ 291810 h 910461"/>
                      <a:gd name="connsiteX6" fmla="*/ 193641 w 5260587"/>
                      <a:gd name="connsiteY6" fmla="*/ 301752 h 910461"/>
                      <a:gd name="connsiteX7" fmla="*/ 225915 w 5260587"/>
                      <a:gd name="connsiteY7" fmla="*/ 288807 h 910461"/>
                      <a:gd name="connsiteX8" fmla="*/ 258188 w 5260587"/>
                      <a:gd name="connsiteY8" fmla="*/ 308401 h 910461"/>
                      <a:gd name="connsiteX9" fmla="*/ 290462 w 5260587"/>
                      <a:gd name="connsiteY9" fmla="*/ 412345 h 910461"/>
                      <a:gd name="connsiteX10" fmla="*/ 322735 w 5260587"/>
                      <a:gd name="connsiteY10" fmla="*/ 532552 h 910461"/>
                      <a:gd name="connsiteX11" fmla="*/ 355009 w 5260587"/>
                      <a:gd name="connsiteY11" fmla="*/ 691681 h 910461"/>
                      <a:gd name="connsiteX12" fmla="*/ 387283 w 5260587"/>
                      <a:gd name="connsiteY12" fmla="*/ 801732 h 910461"/>
                      <a:gd name="connsiteX13" fmla="*/ 419556 w 5260587"/>
                      <a:gd name="connsiteY13" fmla="*/ 814895 h 910461"/>
                      <a:gd name="connsiteX14" fmla="*/ 451830 w 5260587"/>
                      <a:gd name="connsiteY14" fmla="*/ 838827 h 910461"/>
                      <a:gd name="connsiteX15" fmla="*/ 484103 w 5260587"/>
                      <a:gd name="connsiteY15" fmla="*/ 874857 h 910461"/>
                      <a:gd name="connsiteX16" fmla="*/ 516377 w 5260587"/>
                      <a:gd name="connsiteY16" fmla="*/ 885682 h 910461"/>
                      <a:gd name="connsiteX17" fmla="*/ 548650 w 5260587"/>
                      <a:gd name="connsiteY17" fmla="*/ 863917 h 910461"/>
                      <a:gd name="connsiteX18" fmla="*/ 580924 w 5260587"/>
                      <a:gd name="connsiteY18" fmla="*/ 772303 h 910461"/>
                      <a:gd name="connsiteX19" fmla="*/ 613197 w 5260587"/>
                      <a:gd name="connsiteY19" fmla="*/ 568629 h 910461"/>
                      <a:gd name="connsiteX20" fmla="*/ 645471 w 5260587"/>
                      <a:gd name="connsiteY20" fmla="*/ 309716 h 910461"/>
                      <a:gd name="connsiteX21" fmla="*/ 677744 w 5260587"/>
                      <a:gd name="connsiteY21" fmla="*/ 211092 h 910461"/>
                      <a:gd name="connsiteX22" fmla="*/ 710018 w 5260587"/>
                      <a:gd name="connsiteY22" fmla="*/ 164002 h 910461"/>
                      <a:gd name="connsiteX23" fmla="*/ 742292 w 5260587"/>
                      <a:gd name="connsiteY23" fmla="*/ 146985 h 910461"/>
                      <a:gd name="connsiteX24" fmla="*/ 774565 w 5260587"/>
                      <a:gd name="connsiteY24" fmla="*/ 114603 h 910461"/>
                      <a:gd name="connsiteX25" fmla="*/ 806839 w 5260587"/>
                      <a:gd name="connsiteY25" fmla="*/ 111556 h 910461"/>
                      <a:gd name="connsiteX26" fmla="*/ 839112 w 5260587"/>
                      <a:gd name="connsiteY26" fmla="*/ 129397 h 910461"/>
                      <a:gd name="connsiteX27" fmla="*/ 871386 w 5260587"/>
                      <a:gd name="connsiteY27" fmla="*/ 131987 h 910461"/>
                      <a:gd name="connsiteX28" fmla="*/ 903659 w 5260587"/>
                      <a:gd name="connsiteY28" fmla="*/ 133653 h 910461"/>
                      <a:gd name="connsiteX29" fmla="*/ 935933 w 5260587"/>
                      <a:gd name="connsiteY29" fmla="*/ 139561 h 910461"/>
                      <a:gd name="connsiteX30" fmla="*/ 968206 w 5260587"/>
                      <a:gd name="connsiteY30" fmla="*/ 136060 h 910461"/>
                      <a:gd name="connsiteX31" fmla="*/ 1000480 w 5260587"/>
                      <a:gd name="connsiteY31" fmla="*/ 113961 h 910461"/>
                      <a:gd name="connsiteX32" fmla="*/ 1032754 w 5260587"/>
                      <a:gd name="connsiteY32" fmla="*/ 141486 h 910461"/>
                      <a:gd name="connsiteX33" fmla="*/ 1065027 w 5260587"/>
                      <a:gd name="connsiteY33" fmla="*/ 293699 h 910461"/>
                      <a:gd name="connsiteX34" fmla="*/ 1097301 w 5260587"/>
                      <a:gd name="connsiteY34" fmla="*/ 459840 h 910461"/>
                      <a:gd name="connsiteX35" fmla="*/ 1129574 w 5260587"/>
                      <a:gd name="connsiteY35" fmla="*/ 615651 h 910461"/>
                      <a:gd name="connsiteX36" fmla="*/ 1161848 w 5260587"/>
                      <a:gd name="connsiteY36" fmla="*/ 738215 h 910461"/>
                      <a:gd name="connsiteX37" fmla="*/ 1194121 w 5260587"/>
                      <a:gd name="connsiteY37" fmla="*/ 803245 h 910461"/>
                      <a:gd name="connsiteX38" fmla="*/ 1226395 w 5260587"/>
                      <a:gd name="connsiteY38" fmla="*/ 840869 h 910461"/>
                      <a:gd name="connsiteX39" fmla="*/ 1258668 w 5260587"/>
                      <a:gd name="connsiteY39" fmla="*/ 869224 h 910461"/>
                      <a:gd name="connsiteX40" fmla="*/ 1290942 w 5260587"/>
                      <a:gd name="connsiteY40" fmla="*/ 881079 h 910461"/>
                      <a:gd name="connsiteX41" fmla="*/ 1323215 w 5260587"/>
                      <a:gd name="connsiteY41" fmla="*/ 849099 h 910461"/>
                      <a:gd name="connsiteX42" fmla="*/ 1355489 w 5260587"/>
                      <a:gd name="connsiteY42" fmla="*/ 785325 h 910461"/>
                      <a:gd name="connsiteX43" fmla="*/ 1387762 w 5260587"/>
                      <a:gd name="connsiteY43" fmla="*/ 639971 h 910461"/>
                      <a:gd name="connsiteX44" fmla="*/ 1420036 w 5260587"/>
                      <a:gd name="connsiteY44" fmla="*/ 483072 h 910461"/>
                      <a:gd name="connsiteX45" fmla="*/ 1452310 w 5260587"/>
                      <a:gd name="connsiteY45" fmla="*/ 484055 h 910461"/>
                      <a:gd name="connsiteX46" fmla="*/ 1484583 w 5260587"/>
                      <a:gd name="connsiteY46" fmla="*/ 420677 h 910461"/>
                      <a:gd name="connsiteX47" fmla="*/ 1516857 w 5260587"/>
                      <a:gd name="connsiteY47" fmla="*/ 350816 h 910461"/>
                      <a:gd name="connsiteX48" fmla="*/ 1549130 w 5260587"/>
                      <a:gd name="connsiteY48" fmla="*/ 311482 h 910461"/>
                      <a:gd name="connsiteX49" fmla="*/ 1581404 w 5260587"/>
                      <a:gd name="connsiteY49" fmla="*/ 296686 h 910461"/>
                      <a:gd name="connsiteX50" fmla="*/ 1613677 w 5260587"/>
                      <a:gd name="connsiteY50" fmla="*/ 279512 h 910461"/>
                      <a:gd name="connsiteX51" fmla="*/ 1645951 w 5260587"/>
                      <a:gd name="connsiteY51" fmla="*/ 236844 h 910461"/>
                      <a:gd name="connsiteX52" fmla="*/ 1678224 w 5260587"/>
                      <a:gd name="connsiteY52" fmla="*/ 178428 h 910461"/>
                      <a:gd name="connsiteX53" fmla="*/ 1710498 w 5260587"/>
                      <a:gd name="connsiteY53" fmla="*/ 174451 h 910461"/>
                      <a:gd name="connsiteX54" fmla="*/ 1742771 w 5260587"/>
                      <a:gd name="connsiteY54" fmla="*/ 177809 h 910461"/>
                      <a:gd name="connsiteX55" fmla="*/ 1775045 w 5260587"/>
                      <a:gd name="connsiteY55" fmla="*/ 160535 h 910461"/>
                      <a:gd name="connsiteX56" fmla="*/ 1807318 w 5260587"/>
                      <a:gd name="connsiteY56" fmla="*/ 116789 h 910461"/>
                      <a:gd name="connsiteX57" fmla="*/ 1839592 w 5260587"/>
                      <a:gd name="connsiteY57" fmla="*/ 269057 h 910461"/>
                      <a:gd name="connsiteX58" fmla="*/ 1871866 w 5260587"/>
                      <a:gd name="connsiteY58" fmla="*/ 562297 h 910461"/>
                      <a:gd name="connsiteX59" fmla="*/ 1904139 w 5260587"/>
                      <a:gd name="connsiteY59" fmla="*/ 754487 h 910461"/>
                      <a:gd name="connsiteX60" fmla="*/ 1936413 w 5260587"/>
                      <a:gd name="connsiteY60" fmla="*/ 824122 h 910461"/>
                      <a:gd name="connsiteX61" fmla="*/ 1968686 w 5260587"/>
                      <a:gd name="connsiteY61" fmla="*/ 861060 h 910461"/>
                      <a:gd name="connsiteX62" fmla="*/ 2000960 w 5260587"/>
                      <a:gd name="connsiteY62" fmla="*/ 886600 h 910461"/>
                      <a:gd name="connsiteX63" fmla="*/ 2033234 w 5260587"/>
                      <a:gd name="connsiteY63" fmla="*/ 910461 h 910461"/>
                      <a:gd name="connsiteX64" fmla="*/ 2065507 w 5260587"/>
                      <a:gd name="connsiteY64" fmla="*/ 905350 h 910461"/>
                      <a:gd name="connsiteX65" fmla="*/ 2097781 w 5260587"/>
                      <a:gd name="connsiteY65" fmla="*/ 884570 h 910461"/>
                      <a:gd name="connsiteX66" fmla="*/ 2130054 w 5260587"/>
                      <a:gd name="connsiteY66" fmla="*/ 827766 h 910461"/>
                      <a:gd name="connsiteX67" fmla="*/ 2162328 w 5260587"/>
                      <a:gd name="connsiteY67" fmla="*/ 639971 h 910461"/>
                      <a:gd name="connsiteX68" fmla="*/ 2194601 w 5260587"/>
                      <a:gd name="connsiteY68" fmla="*/ 454704 h 910461"/>
                      <a:gd name="connsiteX69" fmla="*/ 2226875 w 5260587"/>
                      <a:gd name="connsiteY69" fmla="*/ 376969 h 910461"/>
                      <a:gd name="connsiteX70" fmla="*/ 2259148 w 5260587"/>
                      <a:gd name="connsiteY70" fmla="*/ 359276 h 910461"/>
                      <a:gd name="connsiteX71" fmla="*/ 2291422 w 5260587"/>
                      <a:gd name="connsiteY71" fmla="*/ 325336 h 910461"/>
                      <a:gd name="connsiteX72" fmla="*/ 2323695 w 5260587"/>
                      <a:gd name="connsiteY72" fmla="*/ 287250 h 910461"/>
                      <a:gd name="connsiteX73" fmla="*/ 2355969 w 5260587"/>
                      <a:gd name="connsiteY73" fmla="*/ 305857 h 910461"/>
                      <a:gd name="connsiteX74" fmla="*/ 2388242 w 5260587"/>
                      <a:gd name="connsiteY74" fmla="*/ 337281 h 910461"/>
                      <a:gd name="connsiteX75" fmla="*/ 2420516 w 5260587"/>
                      <a:gd name="connsiteY75" fmla="*/ 334342 h 910461"/>
                      <a:gd name="connsiteX76" fmla="*/ 2452790 w 5260587"/>
                      <a:gd name="connsiteY76" fmla="*/ 364430 h 910461"/>
                      <a:gd name="connsiteX77" fmla="*/ 2485063 w 5260587"/>
                      <a:gd name="connsiteY77" fmla="*/ 418155 h 910461"/>
                      <a:gd name="connsiteX78" fmla="*/ 2517337 w 5260587"/>
                      <a:gd name="connsiteY78" fmla="*/ 485382 h 910461"/>
                      <a:gd name="connsiteX79" fmla="*/ 2549610 w 5260587"/>
                      <a:gd name="connsiteY79" fmla="*/ 559856 h 910461"/>
                      <a:gd name="connsiteX80" fmla="*/ 2581884 w 5260587"/>
                      <a:gd name="connsiteY80" fmla="*/ 626051 h 910461"/>
                      <a:gd name="connsiteX81" fmla="*/ 2614157 w 5260587"/>
                      <a:gd name="connsiteY81" fmla="*/ 699832 h 910461"/>
                      <a:gd name="connsiteX82" fmla="*/ 2646431 w 5260587"/>
                      <a:gd name="connsiteY82" fmla="*/ 771460 h 910461"/>
                      <a:gd name="connsiteX83" fmla="*/ 2678704 w 5260587"/>
                      <a:gd name="connsiteY83" fmla="*/ 828156 h 910461"/>
                      <a:gd name="connsiteX84" fmla="*/ 2710978 w 5260587"/>
                      <a:gd name="connsiteY84" fmla="*/ 871188 h 910461"/>
                      <a:gd name="connsiteX85" fmla="*/ 2743251 w 5260587"/>
                      <a:gd name="connsiteY85" fmla="*/ 898381 h 910461"/>
                      <a:gd name="connsiteX86" fmla="*/ 2775525 w 5260587"/>
                      <a:gd name="connsiteY86" fmla="*/ 905178 h 910461"/>
                      <a:gd name="connsiteX87" fmla="*/ 2807798 w 5260587"/>
                      <a:gd name="connsiteY87" fmla="*/ 891754 h 910461"/>
                      <a:gd name="connsiteX88" fmla="*/ 2840072 w 5260587"/>
                      <a:gd name="connsiteY88" fmla="*/ 887356 h 910461"/>
                      <a:gd name="connsiteX89" fmla="*/ 2872346 w 5260587"/>
                      <a:gd name="connsiteY89" fmla="*/ 882775 h 910461"/>
                      <a:gd name="connsiteX90" fmla="*/ 2904619 w 5260587"/>
                      <a:gd name="connsiteY90" fmla="*/ 817157 h 910461"/>
                      <a:gd name="connsiteX91" fmla="*/ 2936893 w 5260587"/>
                      <a:gd name="connsiteY91" fmla="*/ 582897 h 910461"/>
                      <a:gd name="connsiteX92" fmla="*/ 2969166 w 5260587"/>
                      <a:gd name="connsiteY92" fmla="*/ 299210 h 910461"/>
                      <a:gd name="connsiteX93" fmla="*/ 3001440 w 5260587"/>
                      <a:gd name="connsiteY93" fmla="*/ 158599 h 910461"/>
                      <a:gd name="connsiteX94" fmla="*/ 3033713 w 5260587"/>
                      <a:gd name="connsiteY94" fmla="*/ 86496 h 910461"/>
                      <a:gd name="connsiteX95" fmla="*/ 3065987 w 5260587"/>
                      <a:gd name="connsiteY95" fmla="*/ 112407 h 910461"/>
                      <a:gd name="connsiteX96" fmla="*/ 3098260 w 5260587"/>
                      <a:gd name="connsiteY96" fmla="*/ 187296 h 910461"/>
                      <a:gd name="connsiteX97" fmla="*/ 3130534 w 5260587"/>
                      <a:gd name="connsiteY97" fmla="*/ 198676 h 910461"/>
                      <a:gd name="connsiteX98" fmla="*/ 3162807 w 5260587"/>
                      <a:gd name="connsiteY98" fmla="*/ 156384 h 910461"/>
                      <a:gd name="connsiteX99" fmla="*/ 3195081 w 5260587"/>
                      <a:gd name="connsiteY99" fmla="*/ 112487 h 910461"/>
                      <a:gd name="connsiteX100" fmla="*/ 3227354 w 5260587"/>
                      <a:gd name="connsiteY100" fmla="*/ 52054 h 910461"/>
                      <a:gd name="connsiteX101" fmla="*/ 3259628 w 5260587"/>
                      <a:gd name="connsiteY101" fmla="*/ 0 h 910461"/>
                      <a:gd name="connsiteX102" fmla="*/ 3291902 w 5260587"/>
                      <a:gd name="connsiteY102" fmla="*/ 67566 h 910461"/>
                      <a:gd name="connsiteX103" fmla="*/ 3324175 w 5260587"/>
                      <a:gd name="connsiteY103" fmla="*/ 236887 h 910461"/>
                      <a:gd name="connsiteX104" fmla="*/ 3356449 w 5260587"/>
                      <a:gd name="connsiteY104" fmla="*/ 367162 h 910461"/>
                      <a:gd name="connsiteX105" fmla="*/ 3388722 w 5260587"/>
                      <a:gd name="connsiteY105" fmla="*/ 484445 h 910461"/>
                      <a:gd name="connsiteX106" fmla="*/ 3420996 w 5260587"/>
                      <a:gd name="connsiteY106" fmla="*/ 502334 h 910461"/>
                      <a:gd name="connsiteX107" fmla="*/ 3453270 w 5260587"/>
                      <a:gd name="connsiteY107" fmla="*/ 527344 h 910461"/>
                      <a:gd name="connsiteX108" fmla="*/ 3485543 w 5260587"/>
                      <a:gd name="connsiteY108" fmla="*/ 662818 h 910461"/>
                      <a:gd name="connsiteX109" fmla="*/ 3517817 w 5260587"/>
                      <a:gd name="connsiteY109" fmla="*/ 760531 h 910461"/>
                      <a:gd name="connsiteX110" fmla="*/ 3550090 w 5260587"/>
                      <a:gd name="connsiteY110" fmla="*/ 834744 h 910461"/>
                      <a:gd name="connsiteX111" fmla="*/ 3582364 w 5260587"/>
                      <a:gd name="connsiteY111" fmla="*/ 880087 h 910461"/>
                      <a:gd name="connsiteX112" fmla="*/ 3614637 w 5260587"/>
                      <a:gd name="connsiteY112" fmla="*/ 893215 h 910461"/>
                      <a:gd name="connsiteX113" fmla="*/ 3646910 w 5260587"/>
                      <a:gd name="connsiteY113" fmla="*/ 863019 h 910461"/>
                      <a:gd name="connsiteX114" fmla="*/ 3679184 w 5260587"/>
                      <a:gd name="connsiteY114" fmla="*/ 754941 h 910461"/>
                      <a:gd name="connsiteX115" fmla="*/ 3711458 w 5260587"/>
                      <a:gd name="connsiteY115" fmla="*/ 566590 h 910461"/>
                      <a:gd name="connsiteX116" fmla="*/ 3743731 w 5260587"/>
                      <a:gd name="connsiteY116" fmla="*/ 420033 h 910461"/>
                      <a:gd name="connsiteX117" fmla="*/ 3776005 w 5260587"/>
                      <a:gd name="connsiteY117" fmla="*/ 411614 h 910461"/>
                      <a:gd name="connsiteX118" fmla="*/ 3808278 w 5260587"/>
                      <a:gd name="connsiteY118" fmla="*/ 364309 h 910461"/>
                      <a:gd name="connsiteX119" fmla="*/ 3840552 w 5260587"/>
                      <a:gd name="connsiteY119" fmla="*/ 215232 h 910461"/>
                      <a:gd name="connsiteX120" fmla="*/ 3872825 w 5260587"/>
                      <a:gd name="connsiteY120" fmla="*/ 112331 h 910461"/>
                      <a:gd name="connsiteX121" fmla="*/ 3905099 w 5260587"/>
                      <a:gd name="connsiteY121" fmla="*/ 108117 h 910461"/>
                      <a:gd name="connsiteX122" fmla="*/ 3937372 w 5260587"/>
                      <a:gd name="connsiteY122" fmla="*/ 153854 h 910461"/>
                      <a:gd name="connsiteX123" fmla="*/ 3969646 w 5260587"/>
                      <a:gd name="connsiteY123" fmla="*/ 189382 h 910461"/>
                      <a:gd name="connsiteX124" fmla="*/ 4001920 w 5260587"/>
                      <a:gd name="connsiteY124" fmla="*/ 212741 h 910461"/>
                      <a:gd name="connsiteX125" fmla="*/ 4034193 w 5260587"/>
                      <a:gd name="connsiteY125" fmla="*/ 237888 h 910461"/>
                      <a:gd name="connsiteX126" fmla="*/ 4066467 w 5260587"/>
                      <a:gd name="connsiteY126" fmla="*/ 260655 h 910461"/>
                      <a:gd name="connsiteX127" fmla="*/ 4098741 w 5260587"/>
                      <a:gd name="connsiteY127" fmla="*/ 289570 h 910461"/>
                      <a:gd name="connsiteX128" fmla="*/ 4131014 w 5260587"/>
                      <a:gd name="connsiteY128" fmla="*/ 351833 h 910461"/>
                      <a:gd name="connsiteX129" fmla="*/ 4163288 w 5260587"/>
                      <a:gd name="connsiteY129" fmla="*/ 481707 h 910461"/>
                      <a:gd name="connsiteX130" fmla="*/ 4195561 w 5260587"/>
                      <a:gd name="connsiteY130" fmla="*/ 662393 h 910461"/>
                      <a:gd name="connsiteX131" fmla="*/ 4227835 w 5260587"/>
                      <a:gd name="connsiteY131" fmla="*/ 790377 h 910461"/>
                      <a:gd name="connsiteX132" fmla="*/ 4260108 w 5260587"/>
                      <a:gd name="connsiteY132" fmla="*/ 854052 h 910461"/>
                      <a:gd name="connsiteX133" fmla="*/ 4292382 w 5260587"/>
                      <a:gd name="connsiteY133" fmla="*/ 880691 h 910461"/>
                      <a:gd name="connsiteX134" fmla="*/ 4324655 w 5260587"/>
                      <a:gd name="connsiteY134" fmla="*/ 896603 h 910461"/>
                      <a:gd name="connsiteX135" fmla="*/ 4356929 w 5260587"/>
                      <a:gd name="connsiteY135" fmla="*/ 901409 h 910461"/>
                      <a:gd name="connsiteX136" fmla="*/ 4389203 w 5260587"/>
                      <a:gd name="connsiteY136" fmla="*/ 894469 h 910461"/>
                      <a:gd name="connsiteX137" fmla="*/ 4421476 w 5260587"/>
                      <a:gd name="connsiteY137" fmla="*/ 881876 h 910461"/>
                      <a:gd name="connsiteX138" fmla="*/ 4453750 w 5260587"/>
                      <a:gd name="connsiteY138" fmla="*/ 823908 h 910461"/>
                      <a:gd name="connsiteX139" fmla="*/ 4486023 w 5260587"/>
                      <a:gd name="connsiteY139" fmla="*/ 679209 h 910461"/>
                      <a:gd name="connsiteX140" fmla="*/ 4518297 w 5260587"/>
                      <a:gd name="connsiteY140" fmla="*/ 535604 h 910461"/>
                      <a:gd name="connsiteX141" fmla="*/ 4550570 w 5260587"/>
                      <a:gd name="connsiteY141" fmla="*/ 456758 h 910461"/>
                      <a:gd name="connsiteX142" fmla="*/ 4582844 w 5260587"/>
                      <a:gd name="connsiteY142" fmla="*/ 371355 h 910461"/>
                      <a:gd name="connsiteX143" fmla="*/ 4615117 w 5260587"/>
                      <a:gd name="connsiteY143" fmla="*/ 277109 h 910461"/>
                      <a:gd name="connsiteX144" fmla="*/ 4647391 w 5260587"/>
                      <a:gd name="connsiteY144" fmla="*/ 210013 h 910461"/>
                      <a:gd name="connsiteX145" fmla="*/ 4679664 w 5260587"/>
                      <a:gd name="connsiteY145" fmla="*/ 175750 h 910461"/>
                      <a:gd name="connsiteX146" fmla="*/ 4711938 w 5260587"/>
                      <a:gd name="connsiteY146" fmla="*/ 158070 h 910461"/>
                      <a:gd name="connsiteX147" fmla="*/ 4744211 w 5260587"/>
                      <a:gd name="connsiteY147" fmla="*/ 193061 h 910461"/>
                      <a:gd name="connsiteX148" fmla="*/ 4776485 w 5260587"/>
                      <a:gd name="connsiteY148" fmla="*/ 218599 h 910461"/>
                      <a:gd name="connsiteX149" fmla="*/ 4808759 w 5260587"/>
                      <a:gd name="connsiteY149" fmla="*/ 254276 h 910461"/>
                      <a:gd name="connsiteX150" fmla="*/ 4841032 w 5260587"/>
                      <a:gd name="connsiteY150" fmla="*/ 260003 h 910461"/>
                      <a:gd name="connsiteX151" fmla="*/ 4873306 w 5260587"/>
                      <a:gd name="connsiteY151" fmla="*/ 264374 h 910461"/>
                      <a:gd name="connsiteX152" fmla="*/ 4905579 w 5260587"/>
                      <a:gd name="connsiteY152" fmla="*/ 304143 h 910461"/>
                      <a:gd name="connsiteX153" fmla="*/ 4937853 w 5260587"/>
                      <a:gd name="connsiteY153" fmla="*/ 408694 h 910461"/>
                      <a:gd name="connsiteX154" fmla="*/ 4970126 w 5260587"/>
                      <a:gd name="connsiteY154" fmla="*/ 524997 h 910461"/>
                      <a:gd name="connsiteX155" fmla="*/ 5002400 w 5260587"/>
                      <a:gd name="connsiteY155" fmla="*/ 626512 h 910461"/>
                      <a:gd name="connsiteX156" fmla="*/ 5034673 w 5260587"/>
                      <a:gd name="connsiteY156" fmla="*/ 694804 h 910461"/>
                      <a:gd name="connsiteX157" fmla="*/ 5066947 w 5260587"/>
                      <a:gd name="connsiteY157" fmla="*/ 737232 h 910461"/>
                      <a:gd name="connsiteX158" fmla="*/ 5099220 w 5260587"/>
                      <a:gd name="connsiteY158" fmla="*/ 777989 h 910461"/>
                      <a:gd name="connsiteX159" fmla="*/ 5131494 w 5260587"/>
                      <a:gd name="connsiteY159" fmla="*/ 809279 h 910461"/>
                      <a:gd name="connsiteX160" fmla="*/ 5163767 w 5260587"/>
                      <a:gd name="connsiteY160" fmla="*/ 819145 h 910461"/>
                      <a:gd name="connsiteX161" fmla="*/ 5196041 w 5260587"/>
                      <a:gd name="connsiteY161" fmla="*/ 782646 h 910461"/>
                      <a:gd name="connsiteX162" fmla="*/ 5228315 w 5260587"/>
                      <a:gd name="connsiteY162" fmla="*/ 662822 h 910461"/>
                      <a:gd name="connsiteX163" fmla="*/ 5260588 w 5260587"/>
                      <a:gd name="connsiteY163" fmla="*/ 431038 h 91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260587" h="910461">
                        <a:moveTo>
                          <a:pt x="0" y="453840"/>
                        </a:moveTo>
                        <a:lnTo>
                          <a:pt x="32274" y="269748"/>
                        </a:lnTo>
                        <a:lnTo>
                          <a:pt x="64547" y="230598"/>
                        </a:lnTo>
                        <a:lnTo>
                          <a:pt x="96821" y="239787"/>
                        </a:lnTo>
                        <a:lnTo>
                          <a:pt x="129094" y="263374"/>
                        </a:lnTo>
                        <a:lnTo>
                          <a:pt x="161368" y="291810"/>
                        </a:lnTo>
                        <a:lnTo>
                          <a:pt x="193641" y="301752"/>
                        </a:lnTo>
                        <a:lnTo>
                          <a:pt x="225915" y="288807"/>
                        </a:lnTo>
                        <a:lnTo>
                          <a:pt x="258188" y="308401"/>
                        </a:lnTo>
                        <a:lnTo>
                          <a:pt x="290462" y="412345"/>
                        </a:lnTo>
                        <a:lnTo>
                          <a:pt x="322735" y="532552"/>
                        </a:lnTo>
                        <a:lnTo>
                          <a:pt x="355009" y="691681"/>
                        </a:lnTo>
                        <a:lnTo>
                          <a:pt x="387283" y="801732"/>
                        </a:lnTo>
                        <a:lnTo>
                          <a:pt x="419556" y="814895"/>
                        </a:lnTo>
                        <a:lnTo>
                          <a:pt x="451830" y="838827"/>
                        </a:lnTo>
                        <a:lnTo>
                          <a:pt x="484103" y="874857"/>
                        </a:lnTo>
                        <a:lnTo>
                          <a:pt x="516377" y="885682"/>
                        </a:lnTo>
                        <a:lnTo>
                          <a:pt x="548650" y="863917"/>
                        </a:lnTo>
                        <a:lnTo>
                          <a:pt x="580924" y="772303"/>
                        </a:lnTo>
                        <a:lnTo>
                          <a:pt x="613197" y="568629"/>
                        </a:lnTo>
                        <a:lnTo>
                          <a:pt x="645471" y="309716"/>
                        </a:lnTo>
                        <a:lnTo>
                          <a:pt x="677744" y="211092"/>
                        </a:lnTo>
                        <a:lnTo>
                          <a:pt x="710018" y="164002"/>
                        </a:lnTo>
                        <a:lnTo>
                          <a:pt x="742292" y="146985"/>
                        </a:lnTo>
                        <a:lnTo>
                          <a:pt x="774565" y="114603"/>
                        </a:lnTo>
                        <a:lnTo>
                          <a:pt x="806839" y="111556"/>
                        </a:lnTo>
                        <a:lnTo>
                          <a:pt x="839112" y="129397"/>
                        </a:lnTo>
                        <a:lnTo>
                          <a:pt x="871386" y="131987"/>
                        </a:lnTo>
                        <a:lnTo>
                          <a:pt x="903659" y="133653"/>
                        </a:lnTo>
                        <a:lnTo>
                          <a:pt x="935933" y="139561"/>
                        </a:lnTo>
                        <a:lnTo>
                          <a:pt x="968206" y="136060"/>
                        </a:lnTo>
                        <a:lnTo>
                          <a:pt x="1000480" y="113961"/>
                        </a:lnTo>
                        <a:lnTo>
                          <a:pt x="1032754" y="141486"/>
                        </a:lnTo>
                        <a:lnTo>
                          <a:pt x="1065027" y="293699"/>
                        </a:lnTo>
                        <a:lnTo>
                          <a:pt x="1097301" y="459840"/>
                        </a:lnTo>
                        <a:lnTo>
                          <a:pt x="1129574" y="615651"/>
                        </a:lnTo>
                        <a:lnTo>
                          <a:pt x="1161848" y="738215"/>
                        </a:lnTo>
                        <a:lnTo>
                          <a:pt x="1194121" y="803245"/>
                        </a:lnTo>
                        <a:lnTo>
                          <a:pt x="1226395" y="840869"/>
                        </a:lnTo>
                        <a:lnTo>
                          <a:pt x="1258668" y="869224"/>
                        </a:lnTo>
                        <a:lnTo>
                          <a:pt x="1290942" y="881079"/>
                        </a:lnTo>
                        <a:lnTo>
                          <a:pt x="1323215" y="849099"/>
                        </a:lnTo>
                        <a:lnTo>
                          <a:pt x="1355489" y="785325"/>
                        </a:lnTo>
                        <a:lnTo>
                          <a:pt x="1387762" y="639971"/>
                        </a:lnTo>
                        <a:lnTo>
                          <a:pt x="1420036" y="483072"/>
                        </a:lnTo>
                        <a:lnTo>
                          <a:pt x="1452310" y="484055"/>
                        </a:lnTo>
                        <a:lnTo>
                          <a:pt x="1484583" y="420677"/>
                        </a:lnTo>
                        <a:lnTo>
                          <a:pt x="1516857" y="350816"/>
                        </a:lnTo>
                        <a:lnTo>
                          <a:pt x="1549130" y="311482"/>
                        </a:lnTo>
                        <a:lnTo>
                          <a:pt x="1581404" y="296686"/>
                        </a:lnTo>
                        <a:lnTo>
                          <a:pt x="1613677" y="279512"/>
                        </a:lnTo>
                        <a:lnTo>
                          <a:pt x="1645951" y="236844"/>
                        </a:lnTo>
                        <a:lnTo>
                          <a:pt x="1678224" y="178428"/>
                        </a:lnTo>
                        <a:lnTo>
                          <a:pt x="1710498" y="174451"/>
                        </a:lnTo>
                        <a:lnTo>
                          <a:pt x="1742771" y="177809"/>
                        </a:lnTo>
                        <a:lnTo>
                          <a:pt x="1775045" y="160535"/>
                        </a:lnTo>
                        <a:lnTo>
                          <a:pt x="1807318" y="116789"/>
                        </a:lnTo>
                        <a:lnTo>
                          <a:pt x="1839592" y="269057"/>
                        </a:lnTo>
                        <a:lnTo>
                          <a:pt x="1871866" y="562297"/>
                        </a:lnTo>
                        <a:lnTo>
                          <a:pt x="1904139" y="754487"/>
                        </a:lnTo>
                        <a:lnTo>
                          <a:pt x="1936413" y="824122"/>
                        </a:lnTo>
                        <a:lnTo>
                          <a:pt x="1968686" y="861060"/>
                        </a:lnTo>
                        <a:lnTo>
                          <a:pt x="2000960" y="886600"/>
                        </a:lnTo>
                        <a:lnTo>
                          <a:pt x="2033234" y="910461"/>
                        </a:lnTo>
                        <a:lnTo>
                          <a:pt x="2065507" y="905350"/>
                        </a:lnTo>
                        <a:lnTo>
                          <a:pt x="2097781" y="884570"/>
                        </a:lnTo>
                        <a:lnTo>
                          <a:pt x="2130054" y="827766"/>
                        </a:lnTo>
                        <a:lnTo>
                          <a:pt x="2162328" y="639971"/>
                        </a:lnTo>
                        <a:lnTo>
                          <a:pt x="2194601" y="454704"/>
                        </a:lnTo>
                        <a:lnTo>
                          <a:pt x="2226875" y="376969"/>
                        </a:lnTo>
                        <a:lnTo>
                          <a:pt x="2259148" y="359276"/>
                        </a:lnTo>
                        <a:lnTo>
                          <a:pt x="2291422" y="325336"/>
                        </a:lnTo>
                        <a:lnTo>
                          <a:pt x="2323695" y="287250"/>
                        </a:lnTo>
                        <a:lnTo>
                          <a:pt x="2355969" y="305857"/>
                        </a:lnTo>
                        <a:lnTo>
                          <a:pt x="2388242" y="337281"/>
                        </a:lnTo>
                        <a:lnTo>
                          <a:pt x="2420516" y="334342"/>
                        </a:lnTo>
                        <a:lnTo>
                          <a:pt x="2452790" y="364430"/>
                        </a:lnTo>
                        <a:lnTo>
                          <a:pt x="2485063" y="418155"/>
                        </a:lnTo>
                        <a:lnTo>
                          <a:pt x="2517337" y="485382"/>
                        </a:lnTo>
                        <a:lnTo>
                          <a:pt x="2549610" y="559856"/>
                        </a:lnTo>
                        <a:lnTo>
                          <a:pt x="2581884" y="626051"/>
                        </a:lnTo>
                        <a:lnTo>
                          <a:pt x="2614157" y="699832"/>
                        </a:lnTo>
                        <a:lnTo>
                          <a:pt x="2646431" y="771460"/>
                        </a:lnTo>
                        <a:lnTo>
                          <a:pt x="2678704" y="828156"/>
                        </a:lnTo>
                        <a:lnTo>
                          <a:pt x="2710978" y="871188"/>
                        </a:lnTo>
                        <a:lnTo>
                          <a:pt x="2743251" y="898381"/>
                        </a:lnTo>
                        <a:lnTo>
                          <a:pt x="2775525" y="905178"/>
                        </a:lnTo>
                        <a:lnTo>
                          <a:pt x="2807798" y="891754"/>
                        </a:lnTo>
                        <a:lnTo>
                          <a:pt x="2840072" y="887356"/>
                        </a:lnTo>
                        <a:lnTo>
                          <a:pt x="2872346" y="882775"/>
                        </a:lnTo>
                        <a:lnTo>
                          <a:pt x="2904619" y="817157"/>
                        </a:lnTo>
                        <a:lnTo>
                          <a:pt x="2936893" y="582897"/>
                        </a:lnTo>
                        <a:lnTo>
                          <a:pt x="2969166" y="299210"/>
                        </a:lnTo>
                        <a:lnTo>
                          <a:pt x="3001440" y="158599"/>
                        </a:lnTo>
                        <a:lnTo>
                          <a:pt x="3033713" y="86496"/>
                        </a:lnTo>
                        <a:lnTo>
                          <a:pt x="3065987" y="112407"/>
                        </a:lnTo>
                        <a:lnTo>
                          <a:pt x="3098260" y="187296"/>
                        </a:lnTo>
                        <a:lnTo>
                          <a:pt x="3130534" y="198676"/>
                        </a:lnTo>
                        <a:lnTo>
                          <a:pt x="3162807" y="156384"/>
                        </a:lnTo>
                        <a:lnTo>
                          <a:pt x="3195081" y="112487"/>
                        </a:lnTo>
                        <a:lnTo>
                          <a:pt x="3227354" y="52054"/>
                        </a:lnTo>
                        <a:lnTo>
                          <a:pt x="3259628" y="0"/>
                        </a:lnTo>
                        <a:lnTo>
                          <a:pt x="3291902" y="67566"/>
                        </a:lnTo>
                        <a:lnTo>
                          <a:pt x="3324175" y="236887"/>
                        </a:lnTo>
                        <a:lnTo>
                          <a:pt x="3356449" y="367162"/>
                        </a:lnTo>
                        <a:lnTo>
                          <a:pt x="3388722" y="484445"/>
                        </a:lnTo>
                        <a:lnTo>
                          <a:pt x="3420996" y="502334"/>
                        </a:lnTo>
                        <a:lnTo>
                          <a:pt x="3453270" y="527344"/>
                        </a:lnTo>
                        <a:lnTo>
                          <a:pt x="3485543" y="662818"/>
                        </a:lnTo>
                        <a:lnTo>
                          <a:pt x="3517817" y="760531"/>
                        </a:lnTo>
                        <a:lnTo>
                          <a:pt x="3550090" y="834744"/>
                        </a:lnTo>
                        <a:lnTo>
                          <a:pt x="3582364" y="880087"/>
                        </a:lnTo>
                        <a:lnTo>
                          <a:pt x="3614637" y="893215"/>
                        </a:lnTo>
                        <a:lnTo>
                          <a:pt x="3646910" y="863019"/>
                        </a:lnTo>
                        <a:lnTo>
                          <a:pt x="3679184" y="754941"/>
                        </a:lnTo>
                        <a:lnTo>
                          <a:pt x="3711458" y="566590"/>
                        </a:lnTo>
                        <a:lnTo>
                          <a:pt x="3743731" y="420033"/>
                        </a:lnTo>
                        <a:lnTo>
                          <a:pt x="3776005" y="411614"/>
                        </a:lnTo>
                        <a:lnTo>
                          <a:pt x="3808278" y="364309"/>
                        </a:lnTo>
                        <a:lnTo>
                          <a:pt x="3840552" y="215232"/>
                        </a:lnTo>
                        <a:lnTo>
                          <a:pt x="3872825" y="112331"/>
                        </a:lnTo>
                        <a:lnTo>
                          <a:pt x="3905099" y="108117"/>
                        </a:lnTo>
                        <a:lnTo>
                          <a:pt x="3937372" y="153854"/>
                        </a:lnTo>
                        <a:lnTo>
                          <a:pt x="3969646" y="189382"/>
                        </a:lnTo>
                        <a:lnTo>
                          <a:pt x="4001920" y="212741"/>
                        </a:lnTo>
                        <a:lnTo>
                          <a:pt x="4034193" y="237888"/>
                        </a:lnTo>
                        <a:lnTo>
                          <a:pt x="4066467" y="260655"/>
                        </a:lnTo>
                        <a:lnTo>
                          <a:pt x="4098741" y="289570"/>
                        </a:lnTo>
                        <a:lnTo>
                          <a:pt x="4131014" y="351833"/>
                        </a:lnTo>
                        <a:lnTo>
                          <a:pt x="4163288" y="481707"/>
                        </a:lnTo>
                        <a:lnTo>
                          <a:pt x="4195561" y="662393"/>
                        </a:lnTo>
                        <a:lnTo>
                          <a:pt x="4227835" y="790377"/>
                        </a:lnTo>
                        <a:lnTo>
                          <a:pt x="4260108" y="854052"/>
                        </a:lnTo>
                        <a:lnTo>
                          <a:pt x="4292382" y="880691"/>
                        </a:lnTo>
                        <a:lnTo>
                          <a:pt x="4324655" y="896603"/>
                        </a:lnTo>
                        <a:lnTo>
                          <a:pt x="4356929" y="901409"/>
                        </a:lnTo>
                        <a:lnTo>
                          <a:pt x="4389203" y="894469"/>
                        </a:lnTo>
                        <a:lnTo>
                          <a:pt x="4421476" y="881876"/>
                        </a:lnTo>
                        <a:lnTo>
                          <a:pt x="4453750" y="823908"/>
                        </a:lnTo>
                        <a:lnTo>
                          <a:pt x="4486023" y="679209"/>
                        </a:lnTo>
                        <a:lnTo>
                          <a:pt x="4518297" y="535604"/>
                        </a:lnTo>
                        <a:lnTo>
                          <a:pt x="4550570" y="456758"/>
                        </a:lnTo>
                        <a:lnTo>
                          <a:pt x="4582844" y="371355"/>
                        </a:lnTo>
                        <a:lnTo>
                          <a:pt x="4615117" y="277109"/>
                        </a:lnTo>
                        <a:lnTo>
                          <a:pt x="4647391" y="210013"/>
                        </a:lnTo>
                        <a:lnTo>
                          <a:pt x="4679664" y="175750"/>
                        </a:lnTo>
                        <a:lnTo>
                          <a:pt x="4711938" y="158070"/>
                        </a:lnTo>
                        <a:lnTo>
                          <a:pt x="4744211" y="193061"/>
                        </a:lnTo>
                        <a:lnTo>
                          <a:pt x="4776485" y="218599"/>
                        </a:lnTo>
                        <a:lnTo>
                          <a:pt x="4808759" y="254276"/>
                        </a:lnTo>
                        <a:lnTo>
                          <a:pt x="4841032" y="260003"/>
                        </a:lnTo>
                        <a:lnTo>
                          <a:pt x="4873306" y="264374"/>
                        </a:lnTo>
                        <a:lnTo>
                          <a:pt x="4905579" y="304143"/>
                        </a:lnTo>
                        <a:lnTo>
                          <a:pt x="4937853" y="408694"/>
                        </a:lnTo>
                        <a:lnTo>
                          <a:pt x="4970126" y="524997"/>
                        </a:lnTo>
                        <a:lnTo>
                          <a:pt x="5002400" y="626512"/>
                        </a:lnTo>
                        <a:lnTo>
                          <a:pt x="5034673" y="694804"/>
                        </a:lnTo>
                        <a:lnTo>
                          <a:pt x="5066947" y="737232"/>
                        </a:lnTo>
                        <a:lnTo>
                          <a:pt x="5099220" y="777989"/>
                        </a:lnTo>
                        <a:lnTo>
                          <a:pt x="5131494" y="809279"/>
                        </a:lnTo>
                        <a:lnTo>
                          <a:pt x="5163767" y="819145"/>
                        </a:lnTo>
                        <a:lnTo>
                          <a:pt x="5196041" y="782646"/>
                        </a:lnTo>
                        <a:lnTo>
                          <a:pt x="5228315" y="662822"/>
                        </a:lnTo>
                        <a:lnTo>
                          <a:pt x="5260588" y="431038"/>
                        </a:lnTo>
                      </a:path>
                    </a:pathLst>
                  </a:custGeom>
                  <a:noFill/>
                  <a:ln w="9479" cap="flat">
                    <a:solidFill>
                      <a:srgbClr val="800080"/>
                    </a:solidFill>
                    <a:prstDash val="solid"/>
                    <a:miter/>
                  </a:ln>
                </p:spPr>
                <p:txBody>
                  <a:bodyPr rtlCol="0" anchor="ctr"/>
                  <a:lstStyle/>
                  <a:p>
                    <a:endParaRPr lang="en-US" sz="1200"/>
                  </a:p>
                </p:txBody>
              </p:sp>
              <p:sp>
                <p:nvSpPr>
                  <p:cNvPr id="204" name="Freeform 203">
                    <a:extLst>
                      <a:ext uri="{FF2B5EF4-FFF2-40B4-BE49-F238E27FC236}">
                        <a16:creationId xmlns:a16="http://schemas.microsoft.com/office/drawing/2014/main" id="{C4ED3157-EF45-245B-336D-F5FB993A7017}"/>
                      </a:ext>
                    </a:extLst>
                  </p:cNvPr>
                  <p:cNvSpPr/>
                  <p:nvPr/>
                </p:nvSpPr>
                <p:spPr>
                  <a:xfrm>
                    <a:off x="2016587" y="2988939"/>
                    <a:ext cx="5228314" cy="1333937"/>
                  </a:xfrm>
                  <a:custGeom>
                    <a:avLst/>
                    <a:gdLst>
                      <a:gd name="connsiteX0" fmla="*/ 0 w 5228314"/>
                      <a:gd name="connsiteY0" fmla="*/ 498445 h 1333937"/>
                      <a:gd name="connsiteX1" fmla="*/ 32274 w 5228314"/>
                      <a:gd name="connsiteY1" fmla="*/ 350635 h 1333937"/>
                      <a:gd name="connsiteX2" fmla="*/ 64547 w 5228314"/>
                      <a:gd name="connsiteY2" fmla="*/ 332343 h 1333937"/>
                      <a:gd name="connsiteX3" fmla="*/ 96821 w 5228314"/>
                      <a:gd name="connsiteY3" fmla="*/ 376092 h 1333937"/>
                      <a:gd name="connsiteX4" fmla="*/ 129094 w 5228314"/>
                      <a:gd name="connsiteY4" fmla="*/ 430078 h 1333937"/>
                      <a:gd name="connsiteX5" fmla="*/ 161368 w 5228314"/>
                      <a:gd name="connsiteY5" fmla="*/ 492326 h 1333937"/>
                      <a:gd name="connsiteX6" fmla="*/ 193641 w 5228314"/>
                      <a:gd name="connsiteY6" fmla="*/ 543266 h 1333937"/>
                      <a:gd name="connsiteX7" fmla="*/ 225915 w 5228314"/>
                      <a:gd name="connsiteY7" fmla="*/ 543391 h 1333937"/>
                      <a:gd name="connsiteX8" fmla="*/ 258188 w 5228314"/>
                      <a:gd name="connsiteY8" fmla="*/ 568151 h 1333937"/>
                      <a:gd name="connsiteX9" fmla="*/ 290462 w 5228314"/>
                      <a:gd name="connsiteY9" fmla="*/ 727788 h 1333937"/>
                      <a:gd name="connsiteX10" fmla="*/ 322735 w 5228314"/>
                      <a:gd name="connsiteY10" fmla="*/ 870283 h 1333937"/>
                      <a:gd name="connsiteX11" fmla="*/ 355009 w 5228314"/>
                      <a:gd name="connsiteY11" fmla="*/ 1024026 h 1333937"/>
                      <a:gd name="connsiteX12" fmla="*/ 387283 w 5228314"/>
                      <a:gd name="connsiteY12" fmla="*/ 1142046 h 1333937"/>
                      <a:gd name="connsiteX13" fmla="*/ 419556 w 5228314"/>
                      <a:gd name="connsiteY13" fmla="*/ 1153935 h 1333937"/>
                      <a:gd name="connsiteX14" fmla="*/ 451830 w 5228314"/>
                      <a:gd name="connsiteY14" fmla="*/ 1162045 h 1333937"/>
                      <a:gd name="connsiteX15" fmla="*/ 484103 w 5228314"/>
                      <a:gd name="connsiteY15" fmla="*/ 1199715 h 1333937"/>
                      <a:gd name="connsiteX16" fmla="*/ 516377 w 5228314"/>
                      <a:gd name="connsiteY16" fmla="*/ 1240151 h 1333937"/>
                      <a:gd name="connsiteX17" fmla="*/ 548650 w 5228314"/>
                      <a:gd name="connsiteY17" fmla="*/ 1284166 h 1333937"/>
                      <a:gd name="connsiteX18" fmla="*/ 580924 w 5228314"/>
                      <a:gd name="connsiteY18" fmla="*/ 1330732 h 1333937"/>
                      <a:gd name="connsiteX19" fmla="*/ 613197 w 5228314"/>
                      <a:gd name="connsiteY19" fmla="*/ 1312643 h 1333937"/>
                      <a:gd name="connsiteX20" fmla="*/ 645471 w 5228314"/>
                      <a:gd name="connsiteY20" fmla="*/ 1011703 h 1333937"/>
                      <a:gd name="connsiteX21" fmla="*/ 677744 w 5228314"/>
                      <a:gd name="connsiteY21" fmla="*/ 736772 h 1333937"/>
                      <a:gd name="connsiteX22" fmla="*/ 710018 w 5228314"/>
                      <a:gd name="connsiteY22" fmla="*/ 487566 h 1333937"/>
                      <a:gd name="connsiteX23" fmla="*/ 742292 w 5228314"/>
                      <a:gd name="connsiteY23" fmla="*/ 393994 h 1333937"/>
                      <a:gd name="connsiteX24" fmla="*/ 774565 w 5228314"/>
                      <a:gd name="connsiteY24" fmla="*/ 372249 h 1333937"/>
                      <a:gd name="connsiteX25" fmla="*/ 806839 w 5228314"/>
                      <a:gd name="connsiteY25" fmla="*/ 361915 h 1333937"/>
                      <a:gd name="connsiteX26" fmla="*/ 839112 w 5228314"/>
                      <a:gd name="connsiteY26" fmla="*/ 402460 h 1333937"/>
                      <a:gd name="connsiteX27" fmla="*/ 871386 w 5228314"/>
                      <a:gd name="connsiteY27" fmla="*/ 445449 h 1333937"/>
                      <a:gd name="connsiteX28" fmla="*/ 903659 w 5228314"/>
                      <a:gd name="connsiteY28" fmla="*/ 483874 h 1333937"/>
                      <a:gd name="connsiteX29" fmla="*/ 935933 w 5228314"/>
                      <a:gd name="connsiteY29" fmla="*/ 531178 h 1333937"/>
                      <a:gd name="connsiteX30" fmla="*/ 968206 w 5228314"/>
                      <a:gd name="connsiteY30" fmla="*/ 581597 h 1333937"/>
                      <a:gd name="connsiteX31" fmla="*/ 1000480 w 5228314"/>
                      <a:gd name="connsiteY31" fmla="*/ 570827 h 1333937"/>
                      <a:gd name="connsiteX32" fmla="*/ 1032754 w 5228314"/>
                      <a:gd name="connsiteY32" fmla="*/ 556117 h 1333937"/>
                      <a:gd name="connsiteX33" fmla="*/ 1065027 w 5228314"/>
                      <a:gd name="connsiteY33" fmla="*/ 707591 h 1333937"/>
                      <a:gd name="connsiteX34" fmla="*/ 1097301 w 5228314"/>
                      <a:gd name="connsiteY34" fmla="*/ 881857 h 1333937"/>
                      <a:gd name="connsiteX35" fmla="*/ 1129574 w 5228314"/>
                      <a:gd name="connsiteY35" fmla="*/ 1013027 h 1333937"/>
                      <a:gd name="connsiteX36" fmla="*/ 1161848 w 5228314"/>
                      <a:gd name="connsiteY36" fmla="*/ 1099029 h 1333937"/>
                      <a:gd name="connsiteX37" fmla="*/ 1194121 w 5228314"/>
                      <a:gd name="connsiteY37" fmla="*/ 1151018 h 1333937"/>
                      <a:gd name="connsiteX38" fmla="*/ 1226395 w 5228314"/>
                      <a:gd name="connsiteY38" fmla="*/ 1177092 h 1333937"/>
                      <a:gd name="connsiteX39" fmla="*/ 1258668 w 5228314"/>
                      <a:gd name="connsiteY39" fmla="*/ 1201596 h 1333937"/>
                      <a:gd name="connsiteX40" fmla="*/ 1290942 w 5228314"/>
                      <a:gd name="connsiteY40" fmla="*/ 1247219 h 1333937"/>
                      <a:gd name="connsiteX41" fmla="*/ 1323215 w 5228314"/>
                      <a:gd name="connsiteY41" fmla="*/ 1251477 h 1333937"/>
                      <a:gd name="connsiteX42" fmla="*/ 1355489 w 5228314"/>
                      <a:gd name="connsiteY42" fmla="*/ 1269136 h 1333937"/>
                      <a:gd name="connsiteX43" fmla="*/ 1387762 w 5228314"/>
                      <a:gd name="connsiteY43" fmla="*/ 1215125 h 1333937"/>
                      <a:gd name="connsiteX44" fmla="*/ 1420036 w 5228314"/>
                      <a:gd name="connsiteY44" fmla="*/ 931604 h 1333937"/>
                      <a:gd name="connsiteX45" fmla="*/ 1452310 w 5228314"/>
                      <a:gd name="connsiteY45" fmla="*/ 778736 h 1333937"/>
                      <a:gd name="connsiteX46" fmla="*/ 1484583 w 5228314"/>
                      <a:gd name="connsiteY46" fmla="*/ 567073 h 1333937"/>
                      <a:gd name="connsiteX47" fmla="*/ 1516857 w 5228314"/>
                      <a:gd name="connsiteY47" fmla="*/ 438348 h 1333937"/>
                      <a:gd name="connsiteX48" fmla="*/ 1549130 w 5228314"/>
                      <a:gd name="connsiteY48" fmla="*/ 434714 h 1333937"/>
                      <a:gd name="connsiteX49" fmla="*/ 1581404 w 5228314"/>
                      <a:gd name="connsiteY49" fmla="*/ 457659 h 1333937"/>
                      <a:gd name="connsiteX50" fmla="*/ 1613677 w 5228314"/>
                      <a:gd name="connsiteY50" fmla="*/ 494766 h 1333937"/>
                      <a:gd name="connsiteX51" fmla="*/ 1645951 w 5228314"/>
                      <a:gd name="connsiteY51" fmla="*/ 514555 h 1333937"/>
                      <a:gd name="connsiteX52" fmla="*/ 1678224 w 5228314"/>
                      <a:gd name="connsiteY52" fmla="*/ 471874 h 1333937"/>
                      <a:gd name="connsiteX53" fmla="*/ 1710498 w 5228314"/>
                      <a:gd name="connsiteY53" fmla="*/ 482240 h 1333937"/>
                      <a:gd name="connsiteX54" fmla="*/ 1742771 w 5228314"/>
                      <a:gd name="connsiteY54" fmla="*/ 522548 h 1333937"/>
                      <a:gd name="connsiteX55" fmla="*/ 1775045 w 5228314"/>
                      <a:gd name="connsiteY55" fmla="*/ 564944 h 1333937"/>
                      <a:gd name="connsiteX56" fmla="*/ 1807318 w 5228314"/>
                      <a:gd name="connsiteY56" fmla="*/ 477706 h 1333937"/>
                      <a:gd name="connsiteX57" fmla="*/ 1839592 w 5228314"/>
                      <a:gd name="connsiteY57" fmla="*/ 530562 h 1333937"/>
                      <a:gd name="connsiteX58" fmla="*/ 1871866 w 5228314"/>
                      <a:gd name="connsiteY58" fmla="*/ 811112 h 1333937"/>
                      <a:gd name="connsiteX59" fmla="*/ 1904139 w 5228314"/>
                      <a:gd name="connsiteY59" fmla="*/ 1026262 h 1333937"/>
                      <a:gd name="connsiteX60" fmla="*/ 1936413 w 5228314"/>
                      <a:gd name="connsiteY60" fmla="*/ 1077383 h 1333937"/>
                      <a:gd name="connsiteX61" fmla="*/ 1968686 w 5228314"/>
                      <a:gd name="connsiteY61" fmla="*/ 1105591 h 1333937"/>
                      <a:gd name="connsiteX62" fmla="*/ 2000960 w 5228314"/>
                      <a:gd name="connsiteY62" fmla="*/ 1122793 h 1333937"/>
                      <a:gd name="connsiteX63" fmla="*/ 2033234 w 5228314"/>
                      <a:gd name="connsiteY63" fmla="*/ 1162137 h 1333937"/>
                      <a:gd name="connsiteX64" fmla="*/ 2065507 w 5228314"/>
                      <a:gd name="connsiteY64" fmla="*/ 1185954 h 1333937"/>
                      <a:gd name="connsiteX65" fmla="*/ 2097781 w 5228314"/>
                      <a:gd name="connsiteY65" fmla="*/ 1184944 h 1333937"/>
                      <a:gd name="connsiteX66" fmla="*/ 2130054 w 5228314"/>
                      <a:gd name="connsiteY66" fmla="*/ 1220256 h 1333937"/>
                      <a:gd name="connsiteX67" fmla="*/ 2162328 w 5228314"/>
                      <a:gd name="connsiteY67" fmla="*/ 1122405 h 1333937"/>
                      <a:gd name="connsiteX68" fmla="*/ 2194601 w 5228314"/>
                      <a:gd name="connsiteY68" fmla="*/ 844026 h 1333937"/>
                      <a:gd name="connsiteX69" fmla="*/ 2226875 w 5228314"/>
                      <a:gd name="connsiteY69" fmla="*/ 530878 h 1333937"/>
                      <a:gd name="connsiteX70" fmla="*/ 2259148 w 5228314"/>
                      <a:gd name="connsiteY70" fmla="*/ 291717 h 1333937"/>
                      <a:gd name="connsiteX71" fmla="*/ 2291422 w 5228314"/>
                      <a:gd name="connsiteY71" fmla="*/ 144616 h 1333937"/>
                      <a:gd name="connsiteX72" fmla="*/ 2323695 w 5228314"/>
                      <a:gd name="connsiteY72" fmla="*/ 49462 h 1333937"/>
                      <a:gd name="connsiteX73" fmla="*/ 2355969 w 5228314"/>
                      <a:gd name="connsiteY73" fmla="*/ 0 h 1333937"/>
                      <a:gd name="connsiteX74" fmla="*/ 2388242 w 5228314"/>
                      <a:gd name="connsiteY74" fmla="*/ 74887 h 1333937"/>
                      <a:gd name="connsiteX75" fmla="*/ 2420516 w 5228314"/>
                      <a:gd name="connsiteY75" fmla="*/ 169105 h 1333937"/>
                      <a:gd name="connsiteX76" fmla="*/ 2452790 w 5228314"/>
                      <a:gd name="connsiteY76" fmla="*/ 276065 h 1333937"/>
                      <a:gd name="connsiteX77" fmla="*/ 2485063 w 5228314"/>
                      <a:gd name="connsiteY77" fmla="*/ 351342 h 1333937"/>
                      <a:gd name="connsiteX78" fmla="*/ 2517337 w 5228314"/>
                      <a:gd name="connsiteY78" fmla="*/ 390174 h 1333937"/>
                      <a:gd name="connsiteX79" fmla="*/ 2549610 w 5228314"/>
                      <a:gd name="connsiteY79" fmla="*/ 443357 h 1333937"/>
                      <a:gd name="connsiteX80" fmla="*/ 2581884 w 5228314"/>
                      <a:gd name="connsiteY80" fmla="*/ 549995 h 1333937"/>
                      <a:gd name="connsiteX81" fmla="*/ 2614157 w 5228314"/>
                      <a:gd name="connsiteY81" fmla="*/ 734309 h 1333937"/>
                      <a:gd name="connsiteX82" fmla="*/ 2646431 w 5228314"/>
                      <a:gd name="connsiteY82" fmla="*/ 929286 h 1333937"/>
                      <a:gd name="connsiteX83" fmla="*/ 2678704 w 5228314"/>
                      <a:gd name="connsiteY83" fmla="*/ 1053949 h 1333937"/>
                      <a:gd name="connsiteX84" fmla="*/ 2710978 w 5228314"/>
                      <a:gd name="connsiteY84" fmla="*/ 1111434 h 1333937"/>
                      <a:gd name="connsiteX85" fmla="*/ 2743251 w 5228314"/>
                      <a:gd name="connsiteY85" fmla="*/ 1170584 h 1333937"/>
                      <a:gd name="connsiteX86" fmla="*/ 2775525 w 5228314"/>
                      <a:gd name="connsiteY86" fmla="*/ 1208243 h 1333937"/>
                      <a:gd name="connsiteX87" fmla="*/ 2807798 w 5228314"/>
                      <a:gd name="connsiteY87" fmla="*/ 1199487 h 1333937"/>
                      <a:gd name="connsiteX88" fmla="*/ 2840072 w 5228314"/>
                      <a:gd name="connsiteY88" fmla="*/ 1199914 h 1333937"/>
                      <a:gd name="connsiteX89" fmla="*/ 2872346 w 5228314"/>
                      <a:gd name="connsiteY89" fmla="*/ 1234233 h 1333937"/>
                      <a:gd name="connsiteX90" fmla="*/ 2904619 w 5228314"/>
                      <a:gd name="connsiteY90" fmla="*/ 1333938 h 1333937"/>
                      <a:gd name="connsiteX91" fmla="*/ 2936893 w 5228314"/>
                      <a:gd name="connsiteY91" fmla="*/ 1307422 h 1333937"/>
                      <a:gd name="connsiteX92" fmla="*/ 2969166 w 5228314"/>
                      <a:gd name="connsiteY92" fmla="*/ 1029128 h 1333937"/>
                      <a:gd name="connsiteX93" fmla="*/ 3001440 w 5228314"/>
                      <a:gd name="connsiteY93" fmla="*/ 755556 h 1333937"/>
                      <a:gd name="connsiteX94" fmla="*/ 3033713 w 5228314"/>
                      <a:gd name="connsiteY94" fmla="*/ 466374 h 1333937"/>
                      <a:gd name="connsiteX95" fmla="*/ 3065987 w 5228314"/>
                      <a:gd name="connsiteY95" fmla="*/ 338915 h 1333937"/>
                      <a:gd name="connsiteX96" fmla="*/ 3098260 w 5228314"/>
                      <a:gd name="connsiteY96" fmla="*/ 420684 h 1333937"/>
                      <a:gd name="connsiteX97" fmla="*/ 3130534 w 5228314"/>
                      <a:gd name="connsiteY97" fmla="*/ 485007 h 1333937"/>
                      <a:gd name="connsiteX98" fmla="*/ 3162807 w 5228314"/>
                      <a:gd name="connsiteY98" fmla="*/ 493721 h 1333937"/>
                      <a:gd name="connsiteX99" fmla="*/ 3195081 w 5228314"/>
                      <a:gd name="connsiteY99" fmla="*/ 511710 h 1333937"/>
                      <a:gd name="connsiteX100" fmla="*/ 3227354 w 5228314"/>
                      <a:gd name="connsiteY100" fmla="*/ 505972 h 1333937"/>
                      <a:gd name="connsiteX101" fmla="*/ 3259628 w 5228314"/>
                      <a:gd name="connsiteY101" fmla="*/ 410786 h 1333937"/>
                      <a:gd name="connsiteX102" fmla="*/ 3291902 w 5228314"/>
                      <a:gd name="connsiteY102" fmla="*/ 352726 h 1333937"/>
                      <a:gd name="connsiteX103" fmla="*/ 3324175 w 5228314"/>
                      <a:gd name="connsiteY103" fmla="*/ 429933 h 1333937"/>
                      <a:gd name="connsiteX104" fmla="*/ 3356449 w 5228314"/>
                      <a:gd name="connsiteY104" fmla="*/ 511317 h 1333937"/>
                      <a:gd name="connsiteX105" fmla="*/ 3388722 w 5228314"/>
                      <a:gd name="connsiteY105" fmla="*/ 697086 h 1333937"/>
                      <a:gd name="connsiteX106" fmla="*/ 3420996 w 5228314"/>
                      <a:gd name="connsiteY106" fmla="*/ 777349 h 1333937"/>
                      <a:gd name="connsiteX107" fmla="*/ 3453270 w 5228314"/>
                      <a:gd name="connsiteY107" fmla="*/ 765658 h 1333937"/>
                      <a:gd name="connsiteX108" fmla="*/ 3485543 w 5228314"/>
                      <a:gd name="connsiteY108" fmla="*/ 892568 h 1333937"/>
                      <a:gd name="connsiteX109" fmla="*/ 3517817 w 5228314"/>
                      <a:gd name="connsiteY109" fmla="*/ 1001887 h 1333937"/>
                      <a:gd name="connsiteX110" fmla="*/ 3550090 w 5228314"/>
                      <a:gd name="connsiteY110" fmla="*/ 1078201 h 1333937"/>
                      <a:gd name="connsiteX111" fmla="*/ 3582364 w 5228314"/>
                      <a:gd name="connsiteY111" fmla="*/ 1119011 h 1333937"/>
                      <a:gd name="connsiteX112" fmla="*/ 3614637 w 5228314"/>
                      <a:gd name="connsiteY112" fmla="*/ 1164788 h 1333937"/>
                      <a:gd name="connsiteX113" fmla="*/ 3646910 w 5228314"/>
                      <a:gd name="connsiteY113" fmla="*/ 1206839 h 1333937"/>
                      <a:gd name="connsiteX114" fmla="*/ 3679184 w 5228314"/>
                      <a:gd name="connsiteY114" fmla="*/ 1212657 h 1333937"/>
                      <a:gd name="connsiteX115" fmla="*/ 3711458 w 5228314"/>
                      <a:gd name="connsiteY115" fmla="*/ 1102333 h 1333937"/>
                      <a:gd name="connsiteX116" fmla="*/ 3743731 w 5228314"/>
                      <a:gd name="connsiteY116" fmla="*/ 816537 h 1333937"/>
                      <a:gd name="connsiteX117" fmla="*/ 3776005 w 5228314"/>
                      <a:gd name="connsiteY117" fmla="*/ 603539 h 1333937"/>
                      <a:gd name="connsiteX118" fmla="*/ 3808278 w 5228314"/>
                      <a:gd name="connsiteY118" fmla="*/ 439000 h 1333937"/>
                      <a:gd name="connsiteX119" fmla="*/ 3840552 w 5228314"/>
                      <a:gd name="connsiteY119" fmla="*/ 253325 h 1333937"/>
                      <a:gd name="connsiteX120" fmla="*/ 3872825 w 5228314"/>
                      <a:gd name="connsiteY120" fmla="*/ 149397 h 1333937"/>
                      <a:gd name="connsiteX121" fmla="*/ 3905099 w 5228314"/>
                      <a:gd name="connsiteY121" fmla="*/ 101287 h 1333937"/>
                      <a:gd name="connsiteX122" fmla="*/ 3937372 w 5228314"/>
                      <a:gd name="connsiteY122" fmla="*/ 160096 h 1333937"/>
                      <a:gd name="connsiteX123" fmla="*/ 3969646 w 5228314"/>
                      <a:gd name="connsiteY123" fmla="*/ 267352 h 1333937"/>
                      <a:gd name="connsiteX124" fmla="*/ 4001920 w 5228314"/>
                      <a:gd name="connsiteY124" fmla="*/ 360901 h 1333937"/>
                      <a:gd name="connsiteX125" fmla="*/ 4034193 w 5228314"/>
                      <a:gd name="connsiteY125" fmla="*/ 437791 h 1333937"/>
                      <a:gd name="connsiteX126" fmla="*/ 4066467 w 5228314"/>
                      <a:gd name="connsiteY126" fmla="*/ 486531 h 1333937"/>
                      <a:gd name="connsiteX127" fmla="*/ 4098741 w 5228314"/>
                      <a:gd name="connsiteY127" fmla="*/ 512798 h 1333937"/>
                      <a:gd name="connsiteX128" fmla="*/ 4131014 w 5228314"/>
                      <a:gd name="connsiteY128" fmla="*/ 555795 h 1333937"/>
                      <a:gd name="connsiteX129" fmla="*/ 4163288 w 5228314"/>
                      <a:gd name="connsiteY129" fmla="*/ 664200 h 1333937"/>
                      <a:gd name="connsiteX130" fmla="*/ 4195561 w 5228314"/>
                      <a:gd name="connsiteY130" fmla="*/ 868648 h 1333937"/>
                      <a:gd name="connsiteX131" fmla="*/ 4227835 w 5228314"/>
                      <a:gd name="connsiteY131" fmla="*/ 1023659 h 1333937"/>
                      <a:gd name="connsiteX132" fmla="*/ 4260108 w 5228314"/>
                      <a:gd name="connsiteY132" fmla="*/ 1094220 h 1333937"/>
                      <a:gd name="connsiteX133" fmla="*/ 4292382 w 5228314"/>
                      <a:gd name="connsiteY133" fmla="*/ 1136952 h 1333937"/>
                      <a:gd name="connsiteX134" fmla="*/ 4324655 w 5228314"/>
                      <a:gd name="connsiteY134" fmla="*/ 1167472 h 1333937"/>
                      <a:gd name="connsiteX135" fmla="*/ 4356929 w 5228314"/>
                      <a:gd name="connsiteY135" fmla="*/ 1185953 h 1333937"/>
                      <a:gd name="connsiteX136" fmla="*/ 4389203 w 5228314"/>
                      <a:gd name="connsiteY136" fmla="*/ 1197540 h 1333937"/>
                      <a:gd name="connsiteX137" fmla="*/ 4421476 w 5228314"/>
                      <a:gd name="connsiteY137" fmla="*/ 1201160 h 1333937"/>
                      <a:gd name="connsiteX138" fmla="*/ 4453750 w 5228314"/>
                      <a:gd name="connsiteY138" fmla="*/ 1192583 h 1333937"/>
                      <a:gd name="connsiteX139" fmla="*/ 4486023 w 5228314"/>
                      <a:gd name="connsiteY139" fmla="*/ 1096338 h 1333937"/>
                      <a:gd name="connsiteX140" fmla="*/ 4518297 w 5228314"/>
                      <a:gd name="connsiteY140" fmla="*/ 874384 h 1333937"/>
                      <a:gd name="connsiteX141" fmla="*/ 4550570 w 5228314"/>
                      <a:gd name="connsiteY141" fmla="*/ 651595 h 1333937"/>
                      <a:gd name="connsiteX142" fmla="*/ 4582844 w 5228314"/>
                      <a:gd name="connsiteY142" fmla="*/ 429838 h 1333937"/>
                      <a:gd name="connsiteX143" fmla="*/ 4615117 w 5228314"/>
                      <a:gd name="connsiteY143" fmla="*/ 306412 h 1333937"/>
                      <a:gd name="connsiteX144" fmla="*/ 4647391 w 5228314"/>
                      <a:gd name="connsiteY144" fmla="*/ 312432 h 1333937"/>
                      <a:gd name="connsiteX145" fmla="*/ 4679664 w 5228314"/>
                      <a:gd name="connsiteY145" fmla="*/ 337051 h 1333937"/>
                      <a:gd name="connsiteX146" fmla="*/ 4711938 w 5228314"/>
                      <a:gd name="connsiteY146" fmla="*/ 340461 h 1333937"/>
                      <a:gd name="connsiteX147" fmla="*/ 4744211 w 5228314"/>
                      <a:gd name="connsiteY147" fmla="*/ 412062 h 1333937"/>
                      <a:gd name="connsiteX148" fmla="*/ 4776485 w 5228314"/>
                      <a:gd name="connsiteY148" fmla="*/ 465509 h 1333937"/>
                      <a:gd name="connsiteX149" fmla="*/ 4808759 w 5228314"/>
                      <a:gd name="connsiteY149" fmla="*/ 545413 h 1333937"/>
                      <a:gd name="connsiteX150" fmla="*/ 4841032 w 5228314"/>
                      <a:gd name="connsiteY150" fmla="*/ 587141 h 1333937"/>
                      <a:gd name="connsiteX151" fmla="*/ 4873306 w 5228314"/>
                      <a:gd name="connsiteY151" fmla="*/ 597135 h 1333937"/>
                      <a:gd name="connsiteX152" fmla="*/ 4905579 w 5228314"/>
                      <a:gd name="connsiteY152" fmla="*/ 627647 h 1333937"/>
                      <a:gd name="connsiteX153" fmla="*/ 4937853 w 5228314"/>
                      <a:gd name="connsiteY153" fmla="*/ 753574 h 1333937"/>
                      <a:gd name="connsiteX154" fmla="*/ 4970126 w 5228314"/>
                      <a:gd name="connsiteY154" fmla="*/ 903943 h 1333937"/>
                      <a:gd name="connsiteX155" fmla="*/ 5002400 w 5228314"/>
                      <a:gd name="connsiteY155" fmla="*/ 1012091 h 1333937"/>
                      <a:gd name="connsiteX156" fmla="*/ 5034673 w 5228314"/>
                      <a:gd name="connsiteY156" fmla="*/ 1053264 h 1333937"/>
                      <a:gd name="connsiteX157" fmla="*/ 5066947 w 5228314"/>
                      <a:gd name="connsiteY157" fmla="*/ 1070009 h 1333937"/>
                      <a:gd name="connsiteX158" fmla="*/ 5099220 w 5228314"/>
                      <a:gd name="connsiteY158" fmla="*/ 1099574 h 1333937"/>
                      <a:gd name="connsiteX159" fmla="*/ 5131494 w 5228314"/>
                      <a:gd name="connsiteY159" fmla="*/ 1144427 h 1333937"/>
                      <a:gd name="connsiteX160" fmla="*/ 5163767 w 5228314"/>
                      <a:gd name="connsiteY160" fmla="*/ 1207650 h 1333937"/>
                      <a:gd name="connsiteX161" fmla="*/ 5196041 w 5228314"/>
                      <a:gd name="connsiteY161" fmla="*/ 1254217 h 1333937"/>
                      <a:gd name="connsiteX162" fmla="*/ 5228315 w 5228314"/>
                      <a:gd name="connsiteY162" fmla="*/ 1271746 h 13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5228314" h="1333937">
                        <a:moveTo>
                          <a:pt x="0" y="498445"/>
                        </a:moveTo>
                        <a:lnTo>
                          <a:pt x="32274" y="350635"/>
                        </a:lnTo>
                        <a:lnTo>
                          <a:pt x="64547" y="332343"/>
                        </a:lnTo>
                        <a:lnTo>
                          <a:pt x="96821" y="376092"/>
                        </a:lnTo>
                        <a:lnTo>
                          <a:pt x="129094" y="430078"/>
                        </a:lnTo>
                        <a:lnTo>
                          <a:pt x="161368" y="492326"/>
                        </a:lnTo>
                        <a:lnTo>
                          <a:pt x="193641" y="543266"/>
                        </a:lnTo>
                        <a:lnTo>
                          <a:pt x="225915" y="543391"/>
                        </a:lnTo>
                        <a:lnTo>
                          <a:pt x="258188" y="568151"/>
                        </a:lnTo>
                        <a:lnTo>
                          <a:pt x="290462" y="727788"/>
                        </a:lnTo>
                        <a:lnTo>
                          <a:pt x="322735" y="870283"/>
                        </a:lnTo>
                        <a:lnTo>
                          <a:pt x="355009" y="1024026"/>
                        </a:lnTo>
                        <a:lnTo>
                          <a:pt x="387283" y="1142046"/>
                        </a:lnTo>
                        <a:lnTo>
                          <a:pt x="419556" y="1153935"/>
                        </a:lnTo>
                        <a:lnTo>
                          <a:pt x="451830" y="1162045"/>
                        </a:lnTo>
                        <a:lnTo>
                          <a:pt x="484103" y="1199715"/>
                        </a:lnTo>
                        <a:lnTo>
                          <a:pt x="516377" y="1240151"/>
                        </a:lnTo>
                        <a:lnTo>
                          <a:pt x="548650" y="1284166"/>
                        </a:lnTo>
                        <a:lnTo>
                          <a:pt x="580924" y="1330732"/>
                        </a:lnTo>
                        <a:lnTo>
                          <a:pt x="613197" y="1312643"/>
                        </a:lnTo>
                        <a:lnTo>
                          <a:pt x="645471" y="1011703"/>
                        </a:lnTo>
                        <a:lnTo>
                          <a:pt x="677744" y="736772"/>
                        </a:lnTo>
                        <a:lnTo>
                          <a:pt x="710018" y="487566"/>
                        </a:lnTo>
                        <a:lnTo>
                          <a:pt x="742292" y="393994"/>
                        </a:lnTo>
                        <a:lnTo>
                          <a:pt x="774565" y="372249"/>
                        </a:lnTo>
                        <a:lnTo>
                          <a:pt x="806839" y="361915"/>
                        </a:lnTo>
                        <a:lnTo>
                          <a:pt x="839112" y="402460"/>
                        </a:lnTo>
                        <a:lnTo>
                          <a:pt x="871386" y="445449"/>
                        </a:lnTo>
                        <a:lnTo>
                          <a:pt x="903659" y="483874"/>
                        </a:lnTo>
                        <a:lnTo>
                          <a:pt x="935933" y="531178"/>
                        </a:lnTo>
                        <a:lnTo>
                          <a:pt x="968206" y="581597"/>
                        </a:lnTo>
                        <a:lnTo>
                          <a:pt x="1000480" y="570827"/>
                        </a:lnTo>
                        <a:lnTo>
                          <a:pt x="1032754" y="556117"/>
                        </a:lnTo>
                        <a:lnTo>
                          <a:pt x="1065027" y="707591"/>
                        </a:lnTo>
                        <a:lnTo>
                          <a:pt x="1097301" y="881857"/>
                        </a:lnTo>
                        <a:lnTo>
                          <a:pt x="1129574" y="1013027"/>
                        </a:lnTo>
                        <a:lnTo>
                          <a:pt x="1161848" y="1099029"/>
                        </a:lnTo>
                        <a:lnTo>
                          <a:pt x="1194121" y="1151018"/>
                        </a:lnTo>
                        <a:lnTo>
                          <a:pt x="1226395" y="1177092"/>
                        </a:lnTo>
                        <a:lnTo>
                          <a:pt x="1258668" y="1201596"/>
                        </a:lnTo>
                        <a:lnTo>
                          <a:pt x="1290942" y="1247219"/>
                        </a:lnTo>
                        <a:lnTo>
                          <a:pt x="1323215" y="1251477"/>
                        </a:lnTo>
                        <a:lnTo>
                          <a:pt x="1355489" y="1269136"/>
                        </a:lnTo>
                        <a:lnTo>
                          <a:pt x="1387762" y="1215125"/>
                        </a:lnTo>
                        <a:lnTo>
                          <a:pt x="1420036" y="931604"/>
                        </a:lnTo>
                        <a:lnTo>
                          <a:pt x="1452310" y="778736"/>
                        </a:lnTo>
                        <a:lnTo>
                          <a:pt x="1484583" y="567073"/>
                        </a:lnTo>
                        <a:lnTo>
                          <a:pt x="1516857" y="438348"/>
                        </a:lnTo>
                        <a:lnTo>
                          <a:pt x="1549130" y="434714"/>
                        </a:lnTo>
                        <a:lnTo>
                          <a:pt x="1581404" y="457659"/>
                        </a:lnTo>
                        <a:lnTo>
                          <a:pt x="1613677" y="494766"/>
                        </a:lnTo>
                        <a:lnTo>
                          <a:pt x="1645951" y="514555"/>
                        </a:lnTo>
                        <a:lnTo>
                          <a:pt x="1678224" y="471874"/>
                        </a:lnTo>
                        <a:lnTo>
                          <a:pt x="1710498" y="482240"/>
                        </a:lnTo>
                        <a:lnTo>
                          <a:pt x="1742771" y="522548"/>
                        </a:lnTo>
                        <a:lnTo>
                          <a:pt x="1775045" y="564944"/>
                        </a:lnTo>
                        <a:lnTo>
                          <a:pt x="1807318" y="477706"/>
                        </a:lnTo>
                        <a:lnTo>
                          <a:pt x="1839592" y="530562"/>
                        </a:lnTo>
                        <a:lnTo>
                          <a:pt x="1871866" y="811112"/>
                        </a:lnTo>
                        <a:lnTo>
                          <a:pt x="1904139" y="1026262"/>
                        </a:lnTo>
                        <a:lnTo>
                          <a:pt x="1936413" y="1077383"/>
                        </a:lnTo>
                        <a:lnTo>
                          <a:pt x="1968686" y="1105591"/>
                        </a:lnTo>
                        <a:lnTo>
                          <a:pt x="2000960" y="1122793"/>
                        </a:lnTo>
                        <a:lnTo>
                          <a:pt x="2033234" y="1162137"/>
                        </a:lnTo>
                        <a:lnTo>
                          <a:pt x="2065507" y="1185954"/>
                        </a:lnTo>
                        <a:lnTo>
                          <a:pt x="2097781" y="1184944"/>
                        </a:lnTo>
                        <a:lnTo>
                          <a:pt x="2130054" y="1220256"/>
                        </a:lnTo>
                        <a:lnTo>
                          <a:pt x="2162328" y="1122405"/>
                        </a:lnTo>
                        <a:lnTo>
                          <a:pt x="2194601" y="844026"/>
                        </a:lnTo>
                        <a:lnTo>
                          <a:pt x="2226875" y="530878"/>
                        </a:lnTo>
                        <a:lnTo>
                          <a:pt x="2259148" y="291717"/>
                        </a:lnTo>
                        <a:lnTo>
                          <a:pt x="2291422" y="144616"/>
                        </a:lnTo>
                        <a:lnTo>
                          <a:pt x="2323695" y="49462"/>
                        </a:lnTo>
                        <a:lnTo>
                          <a:pt x="2355969" y="0"/>
                        </a:lnTo>
                        <a:lnTo>
                          <a:pt x="2388242" y="74887"/>
                        </a:lnTo>
                        <a:lnTo>
                          <a:pt x="2420516" y="169105"/>
                        </a:lnTo>
                        <a:lnTo>
                          <a:pt x="2452790" y="276065"/>
                        </a:lnTo>
                        <a:lnTo>
                          <a:pt x="2485063" y="351342"/>
                        </a:lnTo>
                        <a:lnTo>
                          <a:pt x="2517337" y="390174"/>
                        </a:lnTo>
                        <a:lnTo>
                          <a:pt x="2549610" y="443357"/>
                        </a:lnTo>
                        <a:lnTo>
                          <a:pt x="2581884" y="549995"/>
                        </a:lnTo>
                        <a:lnTo>
                          <a:pt x="2614157" y="734309"/>
                        </a:lnTo>
                        <a:lnTo>
                          <a:pt x="2646431" y="929286"/>
                        </a:lnTo>
                        <a:lnTo>
                          <a:pt x="2678704" y="1053949"/>
                        </a:lnTo>
                        <a:lnTo>
                          <a:pt x="2710978" y="1111434"/>
                        </a:lnTo>
                        <a:lnTo>
                          <a:pt x="2743251" y="1170584"/>
                        </a:lnTo>
                        <a:lnTo>
                          <a:pt x="2775525" y="1208243"/>
                        </a:lnTo>
                        <a:lnTo>
                          <a:pt x="2807798" y="1199487"/>
                        </a:lnTo>
                        <a:lnTo>
                          <a:pt x="2840072" y="1199914"/>
                        </a:lnTo>
                        <a:lnTo>
                          <a:pt x="2872346" y="1234233"/>
                        </a:lnTo>
                        <a:lnTo>
                          <a:pt x="2904619" y="1333938"/>
                        </a:lnTo>
                        <a:lnTo>
                          <a:pt x="2936893" y="1307422"/>
                        </a:lnTo>
                        <a:lnTo>
                          <a:pt x="2969166" y="1029128"/>
                        </a:lnTo>
                        <a:lnTo>
                          <a:pt x="3001440" y="755556"/>
                        </a:lnTo>
                        <a:lnTo>
                          <a:pt x="3033713" y="466374"/>
                        </a:lnTo>
                        <a:lnTo>
                          <a:pt x="3065987" y="338915"/>
                        </a:lnTo>
                        <a:lnTo>
                          <a:pt x="3098260" y="420684"/>
                        </a:lnTo>
                        <a:lnTo>
                          <a:pt x="3130534" y="485007"/>
                        </a:lnTo>
                        <a:lnTo>
                          <a:pt x="3162807" y="493721"/>
                        </a:lnTo>
                        <a:lnTo>
                          <a:pt x="3195081" y="511710"/>
                        </a:lnTo>
                        <a:lnTo>
                          <a:pt x="3227354" y="505972"/>
                        </a:lnTo>
                        <a:lnTo>
                          <a:pt x="3259628" y="410786"/>
                        </a:lnTo>
                        <a:lnTo>
                          <a:pt x="3291902" y="352726"/>
                        </a:lnTo>
                        <a:lnTo>
                          <a:pt x="3324175" y="429933"/>
                        </a:lnTo>
                        <a:lnTo>
                          <a:pt x="3356449" y="511317"/>
                        </a:lnTo>
                        <a:lnTo>
                          <a:pt x="3388722" y="697086"/>
                        </a:lnTo>
                        <a:lnTo>
                          <a:pt x="3420996" y="777349"/>
                        </a:lnTo>
                        <a:lnTo>
                          <a:pt x="3453270" y="765658"/>
                        </a:lnTo>
                        <a:lnTo>
                          <a:pt x="3485543" y="892568"/>
                        </a:lnTo>
                        <a:lnTo>
                          <a:pt x="3517817" y="1001887"/>
                        </a:lnTo>
                        <a:lnTo>
                          <a:pt x="3550090" y="1078201"/>
                        </a:lnTo>
                        <a:lnTo>
                          <a:pt x="3582364" y="1119011"/>
                        </a:lnTo>
                        <a:lnTo>
                          <a:pt x="3614637" y="1164788"/>
                        </a:lnTo>
                        <a:lnTo>
                          <a:pt x="3646910" y="1206839"/>
                        </a:lnTo>
                        <a:lnTo>
                          <a:pt x="3679184" y="1212657"/>
                        </a:lnTo>
                        <a:lnTo>
                          <a:pt x="3711458" y="1102333"/>
                        </a:lnTo>
                        <a:lnTo>
                          <a:pt x="3743731" y="816537"/>
                        </a:lnTo>
                        <a:lnTo>
                          <a:pt x="3776005" y="603539"/>
                        </a:lnTo>
                        <a:lnTo>
                          <a:pt x="3808278" y="439000"/>
                        </a:lnTo>
                        <a:lnTo>
                          <a:pt x="3840552" y="253325"/>
                        </a:lnTo>
                        <a:lnTo>
                          <a:pt x="3872825" y="149397"/>
                        </a:lnTo>
                        <a:lnTo>
                          <a:pt x="3905099" y="101287"/>
                        </a:lnTo>
                        <a:lnTo>
                          <a:pt x="3937372" y="160096"/>
                        </a:lnTo>
                        <a:lnTo>
                          <a:pt x="3969646" y="267352"/>
                        </a:lnTo>
                        <a:lnTo>
                          <a:pt x="4001920" y="360901"/>
                        </a:lnTo>
                        <a:lnTo>
                          <a:pt x="4034193" y="437791"/>
                        </a:lnTo>
                        <a:lnTo>
                          <a:pt x="4066467" y="486531"/>
                        </a:lnTo>
                        <a:lnTo>
                          <a:pt x="4098741" y="512798"/>
                        </a:lnTo>
                        <a:lnTo>
                          <a:pt x="4131014" y="555795"/>
                        </a:lnTo>
                        <a:lnTo>
                          <a:pt x="4163288" y="664200"/>
                        </a:lnTo>
                        <a:lnTo>
                          <a:pt x="4195561" y="868648"/>
                        </a:lnTo>
                        <a:lnTo>
                          <a:pt x="4227835" y="1023659"/>
                        </a:lnTo>
                        <a:lnTo>
                          <a:pt x="4260108" y="1094220"/>
                        </a:lnTo>
                        <a:lnTo>
                          <a:pt x="4292382" y="1136952"/>
                        </a:lnTo>
                        <a:lnTo>
                          <a:pt x="4324655" y="1167472"/>
                        </a:lnTo>
                        <a:lnTo>
                          <a:pt x="4356929" y="1185953"/>
                        </a:lnTo>
                        <a:lnTo>
                          <a:pt x="4389203" y="1197540"/>
                        </a:lnTo>
                        <a:lnTo>
                          <a:pt x="4421476" y="1201160"/>
                        </a:lnTo>
                        <a:lnTo>
                          <a:pt x="4453750" y="1192583"/>
                        </a:lnTo>
                        <a:lnTo>
                          <a:pt x="4486023" y="1096338"/>
                        </a:lnTo>
                        <a:lnTo>
                          <a:pt x="4518297" y="874384"/>
                        </a:lnTo>
                        <a:lnTo>
                          <a:pt x="4550570" y="651595"/>
                        </a:lnTo>
                        <a:lnTo>
                          <a:pt x="4582844" y="429838"/>
                        </a:lnTo>
                        <a:lnTo>
                          <a:pt x="4615117" y="306412"/>
                        </a:lnTo>
                        <a:lnTo>
                          <a:pt x="4647391" y="312432"/>
                        </a:lnTo>
                        <a:lnTo>
                          <a:pt x="4679664" y="337051"/>
                        </a:lnTo>
                        <a:lnTo>
                          <a:pt x="4711938" y="340461"/>
                        </a:lnTo>
                        <a:lnTo>
                          <a:pt x="4744211" y="412062"/>
                        </a:lnTo>
                        <a:lnTo>
                          <a:pt x="4776485" y="465509"/>
                        </a:lnTo>
                        <a:lnTo>
                          <a:pt x="4808759" y="545413"/>
                        </a:lnTo>
                        <a:lnTo>
                          <a:pt x="4841032" y="587141"/>
                        </a:lnTo>
                        <a:lnTo>
                          <a:pt x="4873306" y="597135"/>
                        </a:lnTo>
                        <a:lnTo>
                          <a:pt x="4905579" y="627647"/>
                        </a:lnTo>
                        <a:lnTo>
                          <a:pt x="4937853" y="753574"/>
                        </a:lnTo>
                        <a:lnTo>
                          <a:pt x="4970126" y="903943"/>
                        </a:lnTo>
                        <a:lnTo>
                          <a:pt x="5002400" y="1012091"/>
                        </a:lnTo>
                        <a:lnTo>
                          <a:pt x="5034673" y="1053264"/>
                        </a:lnTo>
                        <a:lnTo>
                          <a:pt x="5066947" y="1070009"/>
                        </a:lnTo>
                        <a:lnTo>
                          <a:pt x="5099220" y="1099574"/>
                        </a:lnTo>
                        <a:lnTo>
                          <a:pt x="5131494" y="1144427"/>
                        </a:lnTo>
                        <a:lnTo>
                          <a:pt x="5163767" y="1207650"/>
                        </a:lnTo>
                        <a:lnTo>
                          <a:pt x="5196041" y="1254217"/>
                        </a:lnTo>
                        <a:lnTo>
                          <a:pt x="5228315" y="1271746"/>
                        </a:lnTo>
                      </a:path>
                    </a:pathLst>
                  </a:custGeom>
                  <a:noFill/>
                  <a:ln w="9479" cap="flat">
                    <a:solidFill>
                      <a:srgbClr val="800080"/>
                    </a:solidFill>
                    <a:custDash>
                      <a:ds d="750000" sp="750000"/>
                    </a:custDash>
                    <a:miter/>
                  </a:ln>
                </p:spPr>
                <p:txBody>
                  <a:bodyPr rtlCol="0" anchor="ctr"/>
                  <a:lstStyle/>
                  <a:p>
                    <a:endParaRPr lang="en-US" sz="1200"/>
                  </a:p>
                </p:txBody>
              </p:sp>
            </p:grpSp>
          </p:grpSp>
          <p:grpSp>
            <p:nvGrpSpPr>
              <p:cNvPr id="170" name="Graphic 21">
                <a:extLst>
                  <a:ext uri="{FF2B5EF4-FFF2-40B4-BE49-F238E27FC236}">
                    <a16:creationId xmlns:a16="http://schemas.microsoft.com/office/drawing/2014/main" id="{56968895-F615-2911-25CF-1F130E6AADE6}"/>
                  </a:ext>
                </a:extLst>
              </p:cNvPr>
              <p:cNvGrpSpPr/>
              <p:nvPr/>
            </p:nvGrpSpPr>
            <p:grpSpPr>
              <a:xfrm>
                <a:off x="1671596" y="2209217"/>
                <a:ext cx="5659647" cy="2699923"/>
                <a:chOff x="1671596" y="2209217"/>
                <a:chExt cx="5659647" cy="2699923"/>
              </a:xfrm>
              <a:solidFill>
                <a:srgbClr val="444444"/>
              </a:solidFill>
            </p:grpSpPr>
            <p:grpSp>
              <p:nvGrpSpPr>
                <p:cNvPr id="171" name="Graphic 21">
                  <a:extLst>
                    <a:ext uri="{FF2B5EF4-FFF2-40B4-BE49-F238E27FC236}">
                      <a16:creationId xmlns:a16="http://schemas.microsoft.com/office/drawing/2014/main" id="{2E296616-E912-E9DB-2106-41439562C06D}"/>
                    </a:ext>
                  </a:extLst>
                </p:cNvPr>
                <p:cNvGrpSpPr/>
                <p:nvPr/>
              </p:nvGrpSpPr>
              <p:grpSpPr>
                <a:xfrm>
                  <a:off x="1821116" y="4571068"/>
                  <a:ext cx="862737" cy="338072"/>
                  <a:chOff x="1821116" y="4571068"/>
                  <a:chExt cx="862737" cy="338072"/>
                </a:xfrm>
                <a:solidFill>
                  <a:srgbClr val="444444"/>
                </a:solidFill>
              </p:grpSpPr>
              <p:sp>
                <p:nvSpPr>
                  <p:cNvPr id="195" name="TextBox 194">
                    <a:extLst>
                      <a:ext uri="{FF2B5EF4-FFF2-40B4-BE49-F238E27FC236}">
                        <a16:creationId xmlns:a16="http://schemas.microsoft.com/office/drawing/2014/main" id="{F5FAD5F8-5E49-A0C8-6747-BC8952DCCC6F}"/>
                      </a:ext>
                    </a:extLst>
                  </p:cNvPr>
                  <p:cNvSpPr txBox="1"/>
                  <p:nvPr/>
                </p:nvSpPr>
                <p:spPr>
                  <a:xfrm>
                    <a:off x="1821116"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18,</a:t>
                    </a:r>
                  </a:p>
                </p:txBody>
              </p:sp>
              <p:sp>
                <p:nvSpPr>
                  <p:cNvPr id="196" name="TextBox 195">
                    <a:extLst>
                      <a:ext uri="{FF2B5EF4-FFF2-40B4-BE49-F238E27FC236}">
                        <a16:creationId xmlns:a16="http://schemas.microsoft.com/office/drawing/2014/main" id="{9301B27F-6972-D08F-39F1-BBB8F56C4B43}"/>
                      </a:ext>
                    </a:extLst>
                  </p:cNvPr>
                  <p:cNvSpPr txBox="1"/>
                  <p:nvPr/>
                </p:nvSpPr>
                <p:spPr>
                  <a:xfrm>
                    <a:off x="1996469"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grpSp>
              <p:nvGrpSpPr>
                <p:cNvPr id="172" name="Graphic 21">
                  <a:extLst>
                    <a:ext uri="{FF2B5EF4-FFF2-40B4-BE49-F238E27FC236}">
                      <a16:creationId xmlns:a16="http://schemas.microsoft.com/office/drawing/2014/main" id="{3DF016F5-1ACE-14D9-6A84-F72638927F93}"/>
                    </a:ext>
                  </a:extLst>
                </p:cNvPr>
                <p:cNvGrpSpPr/>
                <p:nvPr/>
              </p:nvGrpSpPr>
              <p:grpSpPr>
                <a:xfrm>
                  <a:off x="2595681" y="4571068"/>
                  <a:ext cx="862737" cy="338072"/>
                  <a:chOff x="2595681" y="4571068"/>
                  <a:chExt cx="862737" cy="338072"/>
                </a:xfrm>
                <a:solidFill>
                  <a:srgbClr val="444444"/>
                </a:solidFill>
              </p:grpSpPr>
              <p:sp>
                <p:nvSpPr>
                  <p:cNvPr id="193" name="TextBox 192">
                    <a:extLst>
                      <a:ext uri="{FF2B5EF4-FFF2-40B4-BE49-F238E27FC236}">
                        <a16:creationId xmlns:a16="http://schemas.microsoft.com/office/drawing/2014/main" id="{2E3124C0-40CE-1268-E0A3-BB726818A337}"/>
                      </a:ext>
                    </a:extLst>
                  </p:cNvPr>
                  <p:cNvSpPr txBox="1"/>
                  <p:nvPr/>
                </p:nvSpPr>
                <p:spPr>
                  <a:xfrm>
                    <a:off x="2595681"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19,</a:t>
                    </a:r>
                  </a:p>
                </p:txBody>
              </p:sp>
              <p:sp>
                <p:nvSpPr>
                  <p:cNvPr id="194" name="TextBox 193">
                    <a:extLst>
                      <a:ext uri="{FF2B5EF4-FFF2-40B4-BE49-F238E27FC236}">
                        <a16:creationId xmlns:a16="http://schemas.microsoft.com/office/drawing/2014/main" id="{CB67903A-29FE-FA29-48A9-5246F6DCE9E2}"/>
                      </a:ext>
                    </a:extLst>
                  </p:cNvPr>
                  <p:cNvSpPr txBox="1"/>
                  <p:nvPr/>
                </p:nvSpPr>
                <p:spPr>
                  <a:xfrm>
                    <a:off x="2771034"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grpSp>
              <p:nvGrpSpPr>
                <p:cNvPr id="173" name="Graphic 21">
                  <a:extLst>
                    <a:ext uri="{FF2B5EF4-FFF2-40B4-BE49-F238E27FC236}">
                      <a16:creationId xmlns:a16="http://schemas.microsoft.com/office/drawing/2014/main" id="{5C2B4292-0108-0B1C-393A-25CE3CEF8A2E}"/>
                    </a:ext>
                  </a:extLst>
                </p:cNvPr>
                <p:cNvGrpSpPr/>
                <p:nvPr/>
              </p:nvGrpSpPr>
              <p:grpSpPr>
                <a:xfrm>
                  <a:off x="3370246" y="4571068"/>
                  <a:ext cx="862737" cy="338072"/>
                  <a:chOff x="3370246" y="4571068"/>
                  <a:chExt cx="862737" cy="338072"/>
                </a:xfrm>
                <a:solidFill>
                  <a:srgbClr val="444444"/>
                </a:solidFill>
              </p:grpSpPr>
              <p:sp>
                <p:nvSpPr>
                  <p:cNvPr id="191" name="TextBox 190">
                    <a:extLst>
                      <a:ext uri="{FF2B5EF4-FFF2-40B4-BE49-F238E27FC236}">
                        <a16:creationId xmlns:a16="http://schemas.microsoft.com/office/drawing/2014/main" id="{381B58A7-CFA7-EB98-9ACD-217742746A78}"/>
                      </a:ext>
                    </a:extLst>
                  </p:cNvPr>
                  <p:cNvSpPr txBox="1"/>
                  <p:nvPr/>
                </p:nvSpPr>
                <p:spPr>
                  <a:xfrm>
                    <a:off x="3370246"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20,</a:t>
                    </a:r>
                  </a:p>
                </p:txBody>
              </p:sp>
              <p:sp>
                <p:nvSpPr>
                  <p:cNvPr id="192" name="TextBox 191">
                    <a:extLst>
                      <a:ext uri="{FF2B5EF4-FFF2-40B4-BE49-F238E27FC236}">
                        <a16:creationId xmlns:a16="http://schemas.microsoft.com/office/drawing/2014/main" id="{57A3DF66-A8E4-5286-B3B3-8DCC99699D85}"/>
                      </a:ext>
                    </a:extLst>
                  </p:cNvPr>
                  <p:cNvSpPr txBox="1"/>
                  <p:nvPr/>
                </p:nvSpPr>
                <p:spPr>
                  <a:xfrm>
                    <a:off x="3545599"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grpSp>
              <p:nvGrpSpPr>
                <p:cNvPr id="174" name="Graphic 21">
                  <a:extLst>
                    <a:ext uri="{FF2B5EF4-FFF2-40B4-BE49-F238E27FC236}">
                      <a16:creationId xmlns:a16="http://schemas.microsoft.com/office/drawing/2014/main" id="{0995FB82-EF19-7FCA-7748-7DF6561F100D}"/>
                    </a:ext>
                  </a:extLst>
                </p:cNvPr>
                <p:cNvGrpSpPr/>
                <p:nvPr/>
              </p:nvGrpSpPr>
              <p:grpSpPr>
                <a:xfrm>
                  <a:off x="4144811" y="4571068"/>
                  <a:ext cx="862737" cy="338072"/>
                  <a:chOff x="4144811" y="4571068"/>
                  <a:chExt cx="862737" cy="338072"/>
                </a:xfrm>
                <a:solidFill>
                  <a:srgbClr val="444444"/>
                </a:solidFill>
              </p:grpSpPr>
              <p:sp>
                <p:nvSpPr>
                  <p:cNvPr id="189" name="TextBox 188">
                    <a:extLst>
                      <a:ext uri="{FF2B5EF4-FFF2-40B4-BE49-F238E27FC236}">
                        <a16:creationId xmlns:a16="http://schemas.microsoft.com/office/drawing/2014/main" id="{C164B3F4-6C33-6393-A866-AEF74CF0CD79}"/>
                      </a:ext>
                    </a:extLst>
                  </p:cNvPr>
                  <p:cNvSpPr txBox="1"/>
                  <p:nvPr/>
                </p:nvSpPr>
                <p:spPr>
                  <a:xfrm>
                    <a:off x="4144811"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21,</a:t>
                    </a:r>
                  </a:p>
                </p:txBody>
              </p:sp>
              <p:sp>
                <p:nvSpPr>
                  <p:cNvPr id="190" name="TextBox 189">
                    <a:extLst>
                      <a:ext uri="{FF2B5EF4-FFF2-40B4-BE49-F238E27FC236}">
                        <a16:creationId xmlns:a16="http://schemas.microsoft.com/office/drawing/2014/main" id="{80FD69CF-F1E2-677C-BF4A-03C98B6537BE}"/>
                      </a:ext>
                    </a:extLst>
                  </p:cNvPr>
                  <p:cNvSpPr txBox="1"/>
                  <p:nvPr/>
                </p:nvSpPr>
                <p:spPr>
                  <a:xfrm>
                    <a:off x="4320164"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grpSp>
              <p:nvGrpSpPr>
                <p:cNvPr id="175" name="Graphic 21">
                  <a:extLst>
                    <a:ext uri="{FF2B5EF4-FFF2-40B4-BE49-F238E27FC236}">
                      <a16:creationId xmlns:a16="http://schemas.microsoft.com/office/drawing/2014/main" id="{3A4E24B7-F401-8751-789F-D90D8160DCA1}"/>
                    </a:ext>
                  </a:extLst>
                </p:cNvPr>
                <p:cNvGrpSpPr/>
                <p:nvPr/>
              </p:nvGrpSpPr>
              <p:grpSpPr>
                <a:xfrm>
                  <a:off x="4919376" y="4571068"/>
                  <a:ext cx="862737" cy="338072"/>
                  <a:chOff x="4919376" y="4571068"/>
                  <a:chExt cx="862737" cy="338072"/>
                </a:xfrm>
                <a:solidFill>
                  <a:srgbClr val="444444"/>
                </a:solidFill>
              </p:grpSpPr>
              <p:sp>
                <p:nvSpPr>
                  <p:cNvPr id="187" name="TextBox 186">
                    <a:extLst>
                      <a:ext uri="{FF2B5EF4-FFF2-40B4-BE49-F238E27FC236}">
                        <a16:creationId xmlns:a16="http://schemas.microsoft.com/office/drawing/2014/main" id="{0698E5F0-0525-ACB4-6F1D-757F8AD1607D}"/>
                      </a:ext>
                    </a:extLst>
                  </p:cNvPr>
                  <p:cNvSpPr txBox="1"/>
                  <p:nvPr/>
                </p:nvSpPr>
                <p:spPr>
                  <a:xfrm>
                    <a:off x="4919376"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22,</a:t>
                    </a:r>
                  </a:p>
                </p:txBody>
              </p:sp>
              <p:sp>
                <p:nvSpPr>
                  <p:cNvPr id="188" name="TextBox 187">
                    <a:extLst>
                      <a:ext uri="{FF2B5EF4-FFF2-40B4-BE49-F238E27FC236}">
                        <a16:creationId xmlns:a16="http://schemas.microsoft.com/office/drawing/2014/main" id="{C6564C12-EB64-5359-1AC1-E8E5C45D82F4}"/>
                      </a:ext>
                    </a:extLst>
                  </p:cNvPr>
                  <p:cNvSpPr txBox="1"/>
                  <p:nvPr/>
                </p:nvSpPr>
                <p:spPr>
                  <a:xfrm>
                    <a:off x="5094729"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grpSp>
              <p:nvGrpSpPr>
                <p:cNvPr id="176" name="Graphic 21">
                  <a:extLst>
                    <a:ext uri="{FF2B5EF4-FFF2-40B4-BE49-F238E27FC236}">
                      <a16:creationId xmlns:a16="http://schemas.microsoft.com/office/drawing/2014/main" id="{C95A319E-4081-F442-D46A-41EE17DD1BAF}"/>
                    </a:ext>
                  </a:extLst>
                </p:cNvPr>
                <p:cNvGrpSpPr/>
                <p:nvPr/>
              </p:nvGrpSpPr>
              <p:grpSpPr>
                <a:xfrm>
                  <a:off x="5693942" y="4571068"/>
                  <a:ext cx="862737" cy="338072"/>
                  <a:chOff x="5693942" y="4571068"/>
                  <a:chExt cx="862737" cy="338072"/>
                </a:xfrm>
                <a:solidFill>
                  <a:srgbClr val="444444"/>
                </a:solidFill>
              </p:grpSpPr>
              <p:sp>
                <p:nvSpPr>
                  <p:cNvPr id="185" name="TextBox 184">
                    <a:extLst>
                      <a:ext uri="{FF2B5EF4-FFF2-40B4-BE49-F238E27FC236}">
                        <a16:creationId xmlns:a16="http://schemas.microsoft.com/office/drawing/2014/main" id="{EBDA5D24-FD1D-6A1A-16EF-50ADCE199705}"/>
                      </a:ext>
                    </a:extLst>
                  </p:cNvPr>
                  <p:cNvSpPr txBox="1"/>
                  <p:nvPr/>
                </p:nvSpPr>
                <p:spPr>
                  <a:xfrm>
                    <a:off x="5693942"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23,</a:t>
                    </a:r>
                  </a:p>
                </p:txBody>
              </p:sp>
              <p:sp>
                <p:nvSpPr>
                  <p:cNvPr id="186" name="TextBox 185">
                    <a:extLst>
                      <a:ext uri="{FF2B5EF4-FFF2-40B4-BE49-F238E27FC236}">
                        <a16:creationId xmlns:a16="http://schemas.microsoft.com/office/drawing/2014/main" id="{E773B757-8766-11C6-F7CB-F3848EFF19E6}"/>
                      </a:ext>
                    </a:extLst>
                  </p:cNvPr>
                  <p:cNvSpPr txBox="1"/>
                  <p:nvPr/>
                </p:nvSpPr>
                <p:spPr>
                  <a:xfrm>
                    <a:off x="5869295"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grpSp>
              <p:nvGrpSpPr>
                <p:cNvPr id="177" name="Graphic 21">
                  <a:extLst>
                    <a:ext uri="{FF2B5EF4-FFF2-40B4-BE49-F238E27FC236}">
                      <a16:creationId xmlns:a16="http://schemas.microsoft.com/office/drawing/2014/main" id="{818EED8C-D8AA-2B74-CEDE-B044A38F6BDD}"/>
                    </a:ext>
                  </a:extLst>
                </p:cNvPr>
                <p:cNvGrpSpPr/>
                <p:nvPr/>
              </p:nvGrpSpPr>
              <p:grpSpPr>
                <a:xfrm>
                  <a:off x="6468506" y="4571068"/>
                  <a:ext cx="862737" cy="338072"/>
                  <a:chOff x="6468506" y="4571068"/>
                  <a:chExt cx="862737" cy="338072"/>
                </a:xfrm>
                <a:solidFill>
                  <a:srgbClr val="444444"/>
                </a:solidFill>
              </p:grpSpPr>
              <p:sp>
                <p:nvSpPr>
                  <p:cNvPr id="183" name="TextBox 182">
                    <a:extLst>
                      <a:ext uri="{FF2B5EF4-FFF2-40B4-BE49-F238E27FC236}">
                        <a16:creationId xmlns:a16="http://schemas.microsoft.com/office/drawing/2014/main" id="{25986AC9-3D7D-FB18-8149-20397629E8FC}"/>
                      </a:ext>
                    </a:extLst>
                  </p:cNvPr>
                  <p:cNvSpPr txBox="1"/>
                  <p:nvPr/>
                </p:nvSpPr>
                <p:spPr>
                  <a:xfrm>
                    <a:off x="6468506" y="4571068"/>
                    <a:ext cx="862737"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September 24,</a:t>
                    </a:r>
                  </a:p>
                </p:txBody>
              </p:sp>
              <p:sp>
                <p:nvSpPr>
                  <p:cNvPr id="184" name="TextBox 183">
                    <a:extLst>
                      <a:ext uri="{FF2B5EF4-FFF2-40B4-BE49-F238E27FC236}">
                        <a16:creationId xmlns:a16="http://schemas.microsoft.com/office/drawing/2014/main" id="{AD5A6BF0-81D5-BF9B-1153-E5CDDA2338D4}"/>
                      </a:ext>
                    </a:extLst>
                  </p:cNvPr>
                  <p:cNvSpPr txBox="1"/>
                  <p:nvPr/>
                </p:nvSpPr>
                <p:spPr>
                  <a:xfrm>
                    <a:off x="6643859" y="4693696"/>
                    <a:ext cx="415498"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2022</a:t>
                    </a:r>
                  </a:p>
                </p:txBody>
              </p:sp>
            </p:grpSp>
            <p:sp>
              <p:nvSpPr>
                <p:cNvPr id="178" name="TextBox 177">
                  <a:extLst>
                    <a:ext uri="{FF2B5EF4-FFF2-40B4-BE49-F238E27FC236}">
                      <a16:creationId xmlns:a16="http://schemas.microsoft.com/office/drawing/2014/main" id="{3B8AE12E-D624-3723-FE80-EF75EA5AA9A5}"/>
                    </a:ext>
                  </a:extLst>
                </p:cNvPr>
                <p:cNvSpPr txBox="1"/>
                <p:nvPr/>
              </p:nvSpPr>
              <p:spPr>
                <a:xfrm>
                  <a:off x="1700032" y="4476405"/>
                  <a:ext cx="369012"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0E0</a:t>
                  </a:r>
                </a:p>
              </p:txBody>
            </p:sp>
            <p:sp>
              <p:nvSpPr>
                <p:cNvPr id="179" name="TextBox 178">
                  <a:extLst>
                    <a:ext uri="{FF2B5EF4-FFF2-40B4-BE49-F238E27FC236}">
                      <a16:creationId xmlns:a16="http://schemas.microsoft.com/office/drawing/2014/main" id="{9FFBB93C-4DAF-D50E-7F15-DC48DBEE4BD8}"/>
                    </a:ext>
                  </a:extLst>
                </p:cNvPr>
                <p:cNvSpPr txBox="1"/>
                <p:nvPr/>
              </p:nvSpPr>
              <p:spPr>
                <a:xfrm>
                  <a:off x="1671596" y="3909608"/>
                  <a:ext cx="402674"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1E-9</a:t>
                  </a:r>
                </a:p>
              </p:txBody>
            </p:sp>
            <p:sp>
              <p:nvSpPr>
                <p:cNvPr id="180" name="TextBox 179">
                  <a:extLst>
                    <a:ext uri="{FF2B5EF4-FFF2-40B4-BE49-F238E27FC236}">
                      <a16:creationId xmlns:a16="http://schemas.microsoft.com/office/drawing/2014/main" id="{8E986877-5A91-4017-4ACD-13AF638D5397}"/>
                    </a:ext>
                  </a:extLst>
                </p:cNvPr>
                <p:cNvSpPr txBox="1"/>
                <p:nvPr/>
              </p:nvSpPr>
              <p:spPr>
                <a:xfrm>
                  <a:off x="1671596" y="3342811"/>
                  <a:ext cx="402674"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2E-9</a:t>
                  </a:r>
                </a:p>
              </p:txBody>
            </p:sp>
            <p:sp>
              <p:nvSpPr>
                <p:cNvPr id="181" name="TextBox 180">
                  <a:extLst>
                    <a:ext uri="{FF2B5EF4-FFF2-40B4-BE49-F238E27FC236}">
                      <a16:creationId xmlns:a16="http://schemas.microsoft.com/office/drawing/2014/main" id="{59F9DD57-5FA0-BED9-37DB-46C1E59E2837}"/>
                    </a:ext>
                  </a:extLst>
                </p:cNvPr>
                <p:cNvSpPr txBox="1"/>
                <p:nvPr/>
              </p:nvSpPr>
              <p:spPr>
                <a:xfrm>
                  <a:off x="1671596" y="2776014"/>
                  <a:ext cx="402674"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3E-9</a:t>
                  </a:r>
                </a:p>
              </p:txBody>
            </p:sp>
            <p:sp>
              <p:nvSpPr>
                <p:cNvPr id="182" name="TextBox 181">
                  <a:extLst>
                    <a:ext uri="{FF2B5EF4-FFF2-40B4-BE49-F238E27FC236}">
                      <a16:creationId xmlns:a16="http://schemas.microsoft.com/office/drawing/2014/main" id="{555BB57C-30BE-5CAF-C88B-702D2AAB5B08}"/>
                    </a:ext>
                  </a:extLst>
                </p:cNvPr>
                <p:cNvSpPr txBox="1"/>
                <p:nvPr/>
              </p:nvSpPr>
              <p:spPr>
                <a:xfrm>
                  <a:off x="1671596" y="2209217"/>
                  <a:ext cx="402674" cy="215444"/>
                </a:xfrm>
                <a:prstGeom prst="rect">
                  <a:avLst/>
                </a:prstGeom>
                <a:noFill/>
              </p:spPr>
              <p:txBody>
                <a:bodyPr wrap="none" rtlCol="0">
                  <a:spAutoFit/>
                </a:bodyPr>
                <a:lstStyle/>
                <a:p>
                  <a:pPr algn="l"/>
                  <a:r>
                    <a:rPr lang="en-US" sz="800" spc="0" baseline="0">
                      <a:ln/>
                      <a:solidFill>
                        <a:srgbClr val="444444"/>
                      </a:solidFill>
                      <a:latin typeface="Arial"/>
                      <a:cs typeface="Arial"/>
                      <a:sym typeface="Arial"/>
                      <a:rtl val="0"/>
                    </a:rPr>
                    <a:t>4E-9</a:t>
                  </a:r>
                </a:p>
              </p:txBody>
            </p:sp>
          </p:grpSp>
        </p:grpSp>
        <p:grpSp>
          <p:nvGrpSpPr>
            <p:cNvPr id="165" name="Graphic 21">
              <a:extLst>
                <a:ext uri="{FF2B5EF4-FFF2-40B4-BE49-F238E27FC236}">
                  <a16:creationId xmlns:a16="http://schemas.microsoft.com/office/drawing/2014/main" id="{09C43618-8AC3-2F80-9B30-955DECF66B93}"/>
                </a:ext>
              </a:extLst>
            </p:cNvPr>
            <p:cNvGrpSpPr/>
            <p:nvPr/>
          </p:nvGrpSpPr>
          <p:grpSpPr>
            <a:xfrm>
              <a:off x="1220390" y="2295406"/>
              <a:ext cx="473514" cy="2271920"/>
              <a:chOff x="1220390" y="2295406"/>
              <a:chExt cx="473514" cy="2271920"/>
            </a:xfrm>
          </p:grpSpPr>
          <p:sp>
            <p:nvSpPr>
              <p:cNvPr id="166" name="TextBox 165">
                <a:extLst>
                  <a:ext uri="{FF2B5EF4-FFF2-40B4-BE49-F238E27FC236}">
                    <a16:creationId xmlns:a16="http://schemas.microsoft.com/office/drawing/2014/main" id="{3B1D2EB7-498A-452C-F783-35A6400F4FB6}"/>
                  </a:ext>
                </a:extLst>
              </p:cNvPr>
              <p:cNvSpPr txBox="1"/>
              <p:nvPr/>
            </p:nvSpPr>
            <p:spPr>
              <a:xfrm rot="16200000">
                <a:off x="633518" y="3290500"/>
                <a:ext cx="1843774" cy="276999"/>
              </a:xfrm>
              <a:prstGeom prst="rect">
                <a:avLst/>
              </a:prstGeom>
              <a:noFill/>
            </p:spPr>
            <p:txBody>
              <a:bodyPr wrap="none" rtlCol="0">
                <a:spAutoFit/>
              </a:bodyPr>
              <a:lstStyle/>
              <a:p>
                <a:pPr algn="l"/>
                <a:r>
                  <a:rPr lang="en-US" sz="1200" b="1" spc="0" baseline="0">
                    <a:ln/>
                    <a:solidFill>
                      <a:srgbClr val="222222"/>
                    </a:solidFill>
                    <a:latin typeface="Arial"/>
                    <a:cs typeface="Arial"/>
                    <a:sym typeface="Arial"/>
                    <a:rtl val="0"/>
                  </a:rPr>
                  <a:t>Surface NO</a:t>
                </a:r>
                <a:r>
                  <a:rPr lang="en-US" sz="1200" b="1" spc="0" baseline="-25000">
                    <a:ln/>
                    <a:solidFill>
                      <a:srgbClr val="222222"/>
                    </a:solidFill>
                    <a:latin typeface="Arial"/>
                    <a:cs typeface="Arial"/>
                    <a:sym typeface="Arial"/>
                    <a:rtl val="0"/>
                  </a:rPr>
                  <a:t>2</a:t>
                </a:r>
                <a:r>
                  <a:rPr lang="en-US" sz="1200" b="1" spc="0" baseline="0">
                    <a:ln/>
                    <a:solidFill>
                      <a:srgbClr val="222222"/>
                    </a:solidFill>
                    <a:latin typeface="Arial"/>
                    <a:cs typeface="Arial"/>
                    <a:sym typeface="Arial"/>
                    <a:rtl val="0"/>
                  </a:rPr>
                  <a:t> [mol/mol]</a:t>
                </a:r>
              </a:p>
            </p:txBody>
          </p:sp>
          <p:sp>
            <p:nvSpPr>
              <p:cNvPr id="167" name="Freeform 166">
                <a:extLst>
                  <a:ext uri="{FF2B5EF4-FFF2-40B4-BE49-F238E27FC236}">
                    <a16:creationId xmlns:a16="http://schemas.microsoft.com/office/drawing/2014/main" id="{EA2B4F9A-1849-2EC5-4C85-0B672FF86FEF}"/>
                  </a:ext>
                </a:extLst>
              </p:cNvPr>
              <p:cNvSpPr/>
              <p:nvPr/>
            </p:nvSpPr>
            <p:spPr>
              <a:xfrm>
                <a:off x="1220390" y="2295406"/>
                <a:ext cx="80567" cy="2271920"/>
              </a:xfrm>
              <a:custGeom>
                <a:avLst/>
                <a:gdLst>
                  <a:gd name="connsiteX0" fmla="*/ 0 w 80567"/>
                  <a:gd name="connsiteY0" fmla="*/ 2271921 h 2271920"/>
                  <a:gd name="connsiteX1" fmla="*/ 0 w 80567"/>
                  <a:gd name="connsiteY1" fmla="*/ 0 h 2271920"/>
                  <a:gd name="connsiteX2" fmla="*/ 80568 w 80567"/>
                  <a:gd name="connsiteY2" fmla="*/ 0 h 2271920"/>
                  <a:gd name="connsiteX3" fmla="*/ 80568 w 80567"/>
                  <a:gd name="connsiteY3" fmla="*/ 2271921 h 2271920"/>
                </a:gdLst>
                <a:ahLst/>
                <a:cxnLst>
                  <a:cxn ang="0">
                    <a:pos x="connsiteX0" y="connsiteY0"/>
                  </a:cxn>
                  <a:cxn ang="0">
                    <a:pos x="connsiteX1" y="connsiteY1"/>
                  </a:cxn>
                  <a:cxn ang="0">
                    <a:pos x="connsiteX2" y="connsiteY2"/>
                  </a:cxn>
                  <a:cxn ang="0">
                    <a:pos x="connsiteX3" y="connsiteY3"/>
                  </a:cxn>
                </a:cxnLst>
                <a:rect l="l" t="t" r="r" b="b"/>
                <a:pathLst>
                  <a:path w="80567" h="2271920">
                    <a:moveTo>
                      <a:pt x="0" y="2271921"/>
                    </a:moveTo>
                    <a:lnTo>
                      <a:pt x="0" y="0"/>
                    </a:lnTo>
                    <a:lnTo>
                      <a:pt x="80568" y="0"/>
                    </a:lnTo>
                    <a:lnTo>
                      <a:pt x="80568" y="2271921"/>
                    </a:lnTo>
                    <a:close/>
                  </a:path>
                </a:pathLst>
              </a:custGeom>
              <a:solidFill>
                <a:srgbClr val="FFFFFF">
                  <a:alpha val="0"/>
                </a:srgbClr>
              </a:solidFill>
              <a:ln w="0" cap="flat">
                <a:noFill/>
                <a:prstDash val="solid"/>
                <a:miter/>
              </a:ln>
            </p:spPr>
            <p:txBody>
              <a:bodyPr rtlCol="0" anchor="ctr"/>
              <a:lstStyle/>
              <a:p>
                <a:endParaRPr lang="en-US" sz="1200"/>
              </a:p>
            </p:txBody>
          </p:sp>
        </p:grpSp>
        <p:grpSp>
          <p:nvGrpSpPr>
            <p:cNvPr id="153" name="Group 152">
              <a:extLst>
                <a:ext uri="{FF2B5EF4-FFF2-40B4-BE49-F238E27FC236}">
                  <a16:creationId xmlns:a16="http://schemas.microsoft.com/office/drawing/2014/main" id="{AC699511-FAA9-CD1C-2470-DA2A3B261E90}"/>
                </a:ext>
              </a:extLst>
            </p:cNvPr>
            <p:cNvGrpSpPr/>
            <p:nvPr/>
          </p:nvGrpSpPr>
          <p:grpSpPr>
            <a:xfrm>
              <a:off x="5344351" y="2222699"/>
              <a:ext cx="2148394" cy="1015663"/>
              <a:chOff x="7458239" y="2247082"/>
              <a:chExt cx="2148394" cy="1015663"/>
            </a:xfrm>
          </p:grpSpPr>
          <p:grpSp>
            <p:nvGrpSpPr>
              <p:cNvPr id="154" name="Graphic 21">
                <a:extLst>
                  <a:ext uri="{FF2B5EF4-FFF2-40B4-BE49-F238E27FC236}">
                    <a16:creationId xmlns:a16="http://schemas.microsoft.com/office/drawing/2014/main" id="{367D4AF5-8DC2-5258-9142-30D7207C21D8}"/>
                  </a:ext>
                </a:extLst>
              </p:cNvPr>
              <p:cNvGrpSpPr/>
              <p:nvPr/>
            </p:nvGrpSpPr>
            <p:grpSpPr>
              <a:xfrm>
                <a:off x="7458239" y="2247082"/>
                <a:ext cx="2148394" cy="1015663"/>
                <a:chOff x="7294688" y="2247082"/>
                <a:chExt cx="2148394" cy="1015663"/>
              </a:xfrm>
            </p:grpSpPr>
            <p:sp>
              <p:nvSpPr>
                <p:cNvPr id="161" name="Freeform 160">
                  <a:extLst>
                    <a:ext uri="{FF2B5EF4-FFF2-40B4-BE49-F238E27FC236}">
                      <a16:creationId xmlns:a16="http://schemas.microsoft.com/office/drawing/2014/main" id="{DB11C0EF-3812-DD5E-346F-F260F80FE1A0}"/>
                    </a:ext>
                  </a:extLst>
                </p:cNvPr>
                <p:cNvSpPr/>
                <p:nvPr/>
              </p:nvSpPr>
              <p:spPr>
                <a:xfrm>
                  <a:off x="7360112" y="2295406"/>
                  <a:ext cx="1090031" cy="80463"/>
                </a:xfrm>
                <a:custGeom>
                  <a:avLst/>
                  <a:gdLst>
                    <a:gd name="connsiteX0" fmla="*/ 0 w 1090031"/>
                    <a:gd name="connsiteY0" fmla="*/ 0 h 80463"/>
                    <a:gd name="connsiteX1" fmla="*/ 1090032 w 1090031"/>
                    <a:gd name="connsiteY1" fmla="*/ 0 h 80463"/>
                    <a:gd name="connsiteX2" fmla="*/ 1090032 w 1090031"/>
                    <a:gd name="connsiteY2" fmla="*/ 80464 h 80463"/>
                    <a:gd name="connsiteX3" fmla="*/ 0 w 1090031"/>
                    <a:gd name="connsiteY3" fmla="*/ 80464 h 80463"/>
                  </a:gdLst>
                  <a:ahLst/>
                  <a:cxnLst>
                    <a:cxn ang="0">
                      <a:pos x="connsiteX0" y="connsiteY0"/>
                    </a:cxn>
                    <a:cxn ang="0">
                      <a:pos x="connsiteX1" y="connsiteY1"/>
                    </a:cxn>
                    <a:cxn ang="0">
                      <a:pos x="connsiteX2" y="connsiteY2"/>
                    </a:cxn>
                    <a:cxn ang="0">
                      <a:pos x="connsiteX3" y="connsiteY3"/>
                    </a:cxn>
                  </a:cxnLst>
                  <a:rect l="l" t="t" r="r" b="b"/>
                  <a:pathLst>
                    <a:path w="1090031" h="80463">
                      <a:moveTo>
                        <a:pt x="0" y="0"/>
                      </a:moveTo>
                      <a:lnTo>
                        <a:pt x="1090032" y="0"/>
                      </a:lnTo>
                      <a:lnTo>
                        <a:pt x="1090032" y="80464"/>
                      </a:lnTo>
                      <a:lnTo>
                        <a:pt x="0" y="80464"/>
                      </a:lnTo>
                      <a:close/>
                    </a:path>
                  </a:pathLst>
                </a:custGeom>
                <a:solidFill>
                  <a:srgbClr val="FFFFFF">
                    <a:alpha val="0"/>
                  </a:srgbClr>
                </a:solidFill>
                <a:ln w="0" cap="flat">
                  <a:noFill/>
                  <a:prstDash val="solid"/>
                  <a:miter/>
                </a:ln>
              </p:spPr>
              <p:txBody>
                <a:bodyPr rtlCol="0" anchor="ctr"/>
                <a:lstStyle/>
                <a:p>
                  <a:endParaRPr lang="en-US" sz="1200"/>
                </a:p>
              </p:txBody>
            </p:sp>
            <p:sp>
              <p:nvSpPr>
                <p:cNvPr id="162" name="TextBox 161">
                  <a:extLst>
                    <a:ext uri="{FF2B5EF4-FFF2-40B4-BE49-F238E27FC236}">
                      <a16:creationId xmlns:a16="http://schemas.microsoft.com/office/drawing/2014/main" id="{BBD21EF1-2B94-4F10-86F6-A5724D4F9A38}"/>
                    </a:ext>
                  </a:extLst>
                </p:cNvPr>
                <p:cNvSpPr txBox="1"/>
                <p:nvPr/>
              </p:nvSpPr>
              <p:spPr>
                <a:xfrm>
                  <a:off x="7458243" y="2247082"/>
                  <a:ext cx="1984839" cy="1015663"/>
                </a:xfrm>
                <a:prstGeom prst="rect">
                  <a:avLst/>
                </a:prstGeom>
                <a:noFill/>
              </p:spPr>
              <p:txBody>
                <a:bodyPr wrap="none" rtlCol="0">
                  <a:spAutoFit/>
                </a:bodyPr>
                <a:lstStyle/>
                <a:p>
                  <a:pPr algn="l"/>
                  <a:r>
                    <a:rPr lang="en-US" sz="1200" spc="0" baseline="0">
                      <a:ln/>
                      <a:solidFill>
                        <a:srgbClr val="222222"/>
                      </a:solidFill>
                      <a:latin typeface="Arial"/>
                      <a:cs typeface="Arial"/>
                      <a:sym typeface="Arial"/>
                      <a:rtl val="0"/>
                    </a:rPr>
                    <a:t>Regulatory Monitor (RGM)</a:t>
                  </a:r>
                </a:p>
                <a:p>
                  <a:pPr algn="l"/>
                  <a:r>
                    <a:rPr lang="en-US" sz="1200">
                      <a:ln/>
                      <a:solidFill>
                        <a:srgbClr val="222222"/>
                      </a:solidFill>
                      <a:latin typeface="Arial"/>
                      <a:cs typeface="Arial"/>
                      <a:sym typeface="Arial"/>
                      <a:rtl val="0"/>
                    </a:rPr>
                    <a:t>Model</a:t>
                  </a:r>
                </a:p>
                <a:p>
                  <a:pPr algn="l"/>
                  <a:r>
                    <a:rPr lang="en-US" sz="1200" spc="0" baseline="0">
                      <a:ln/>
                      <a:solidFill>
                        <a:srgbClr val="222222"/>
                      </a:solidFill>
                      <a:latin typeface="Arial"/>
                      <a:cs typeface="Arial"/>
                      <a:sym typeface="Arial"/>
                      <a:rtl val="0"/>
                    </a:rPr>
                    <a:t>Model &amp; Satellite</a:t>
                  </a:r>
                </a:p>
                <a:p>
                  <a:pPr algn="l"/>
                  <a:r>
                    <a:rPr lang="en-US" sz="1200">
                      <a:ln/>
                      <a:solidFill>
                        <a:srgbClr val="222222"/>
                      </a:solidFill>
                      <a:latin typeface="Arial"/>
                      <a:cs typeface="Arial"/>
                      <a:sym typeface="Arial"/>
                      <a:rtl val="0"/>
                    </a:rPr>
                    <a:t>Model &amp; Satellite &amp; RGM</a:t>
                  </a:r>
                </a:p>
                <a:p>
                  <a:pPr algn="l"/>
                  <a:r>
                    <a:rPr lang="en-US" sz="1200" spc="0" baseline="0">
                      <a:ln/>
                      <a:solidFill>
                        <a:srgbClr val="222222"/>
                      </a:solidFill>
                      <a:latin typeface="Arial"/>
                      <a:cs typeface="Arial"/>
                      <a:sym typeface="Arial"/>
                      <a:rtl val="0"/>
                    </a:rPr>
                    <a:t> with NRT updating</a:t>
                  </a:r>
                </a:p>
              </p:txBody>
            </p:sp>
            <p:sp>
              <p:nvSpPr>
                <p:cNvPr id="163" name="Freeform 162">
                  <a:extLst>
                    <a:ext uri="{FF2B5EF4-FFF2-40B4-BE49-F238E27FC236}">
                      <a16:creationId xmlns:a16="http://schemas.microsoft.com/office/drawing/2014/main" id="{750857CB-F4BB-CF0B-2725-0FDBABD556A2}"/>
                    </a:ext>
                  </a:extLst>
                </p:cNvPr>
                <p:cNvSpPr/>
                <p:nvPr/>
              </p:nvSpPr>
              <p:spPr>
                <a:xfrm flipV="1">
                  <a:off x="7294688" y="2341609"/>
                  <a:ext cx="226559" cy="45719"/>
                </a:xfrm>
                <a:custGeom>
                  <a:avLst/>
                  <a:gdLst>
                    <a:gd name="connsiteX0" fmla="*/ 0 w 161135"/>
                    <a:gd name="connsiteY0" fmla="*/ 0 h 4733"/>
                    <a:gd name="connsiteX1" fmla="*/ 161135 w 161135"/>
                    <a:gd name="connsiteY1" fmla="*/ 0 h 4733"/>
                  </a:gdLst>
                  <a:ahLst/>
                  <a:cxnLst>
                    <a:cxn ang="0">
                      <a:pos x="connsiteX0" y="connsiteY0"/>
                    </a:cxn>
                    <a:cxn ang="0">
                      <a:pos x="connsiteX1" y="connsiteY1"/>
                    </a:cxn>
                  </a:cxnLst>
                  <a:rect l="l" t="t" r="r" b="b"/>
                  <a:pathLst>
                    <a:path w="161135" h="4733">
                      <a:moveTo>
                        <a:pt x="0" y="0"/>
                      </a:moveTo>
                      <a:lnTo>
                        <a:pt x="161135" y="0"/>
                      </a:lnTo>
                    </a:path>
                  </a:pathLst>
                </a:custGeom>
                <a:noFill/>
                <a:ln w="9479" cap="flat">
                  <a:solidFill>
                    <a:srgbClr val="00CC00"/>
                  </a:solidFill>
                  <a:prstDash val="solid"/>
                  <a:miter/>
                </a:ln>
              </p:spPr>
              <p:txBody>
                <a:bodyPr rtlCol="0" anchor="ctr"/>
                <a:lstStyle/>
                <a:p>
                  <a:endParaRPr lang="en-US" sz="1200"/>
                </a:p>
              </p:txBody>
            </p:sp>
          </p:grpSp>
          <p:grpSp>
            <p:nvGrpSpPr>
              <p:cNvPr id="155" name="Graphic 21">
                <a:extLst>
                  <a:ext uri="{FF2B5EF4-FFF2-40B4-BE49-F238E27FC236}">
                    <a16:creationId xmlns:a16="http://schemas.microsoft.com/office/drawing/2014/main" id="{97131139-19A7-CD05-7F82-2D1AF8DD3E7D}"/>
                  </a:ext>
                </a:extLst>
              </p:cNvPr>
              <p:cNvGrpSpPr/>
              <p:nvPr/>
            </p:nvGrpSpPr>
            <p:grpSpPr>
              <a:xfrm>
                <a:off x="7466747" y="2427934"/>
                <a:ext cx="1146947" cy="136525"/>
                <a:chOff x="7303196" y="2427934"/>
                <a:chExt cx="1146947" cy="136525"/>
              </a:xfrm>
            </p:grpSpPr>
            <p:sp>
              <p:nvSpPr>
                <p:cNvPr id="159" name="Freeform 158">
                  <a:extLst>
                    <a:ext uri="{FF2B5EF4-FFF2-40B4-BE49-F238E27FC236}">
                      <a16:creationId xmlns:a16="http://schemas.microsoft.com/office/drawing/2014/main" id="{2BD49BF2-99D3-D4CE-B319-51F38A1558C5}"/>
                    </a:ext>
                  </a:extLst>
                </p:cNvPr>
                <p:cNvSpPr/>
                <p:nvPr/>
              </p:nvSpPr>
              <p:spPr>
                <a:xfrm>
                  <a:off x="7360112" y="2427934"/>
                  <a:ext cx="1090031" cy="80463"/>
                </a:xfrm>
                <a:custGeom>
                  <a:avLst/>
                  <a:gdLst>
                    <a:gd name="connsiteX0" fmla="*/ 0 w 1090031"/>
                    <a:gd name="connsiteY0" fmla="*/ 0 h 80463"/>
                    <a:gd name="connsiteX1" fmla="*/ 1090032 w 1090031"/>
                    <a:gd name="connsiteY1" fmla="*/ 0 h 80463"/>
                    <a:gd name="connsiteX2" fmla="*/ 1090032 w 1090031"/>
                    <a:gd name="connsiteY2" fmla="*/ 80464 h 80463"/>
                    <a:gd name="connsiteX3" fmla="*/ 0 w 1090031"/>
                    <a:gd name="connsiteY3" fmla="*/ 80464 h 80463"/>
                  </a:gdLst>
                  <a:ahLst/>
                  <a:cxnLst>
                    <a:cxn ang="0">
                      <a:pos x="connsiteX0" y="connsiteY0"/>
                    </a:cxn>
                    <a:cxn ang="0">
                      <a:pos x="connsiteX1" y="connsiteY1"/>
                    </a:cxn>
                    <a:cxn ang="0">
                      <a:pos x="connsiteX2" y="connsiteY2"/>
                    </a:cxn>
                    <a:cxn ang="0">
                      <a:pos x="connsiteX3" y="connsiteY3"/>
                    </a:cxn>
                  </a:cxnLst>
                  <a:rect l="l" t="t" r="r" b="b"/>
                  <a:pathLst>
                    <a:path w="1090031" h="80463">
                      <a:moveTo>
                        <a:pt x="0" y="0"/>
                      </a:moveTo>
                      <a:lnTo>
                        <a:pt x="1090032" y="0"/>
                      </a:lnTo>
                      <a:lnTo>
                        <a:pt x="1090032" y="80464"/>
                      </a:lnTo>
                      <a:lnTo>
                        <a:pt x="0" y="80464"/>
                      </a:lnTo>
                      <a:close/>
                    </a:path>
                  </a:pathLst>
                </a:custGeom>
                <a:solidFill>
                  <a:srgbClr val="FFFFFF">
                    <a:alpha val="0"/>
                  </a:srgbClr>
                </a:solidFill>
                <a:ln w="0" cap="flat">
                  <a:noFill/>
                  <a:prstDash val="solid"/>
                  <a:miter/>
                </a:ln>
              </p:spPr>
              <p:txBody>
                <a:bodyPr rtlCol="0" anchor="ctr"/>
                <a:lstStyle/>
                <a:p>
                  <a:endParaRPr lang="en-US" sz="1200"/>
                </a:p>
              </p:txBody>
            </p:sp>
            <p:sp>
              <p:nvSpPr>
                <p:cNvPr id="160" name="Freeform 159">
                  <a:extLst>
                    <a:ext uri="{FF2B5EF4-FFF2-40B4-BE49-F238E27FC236}">
                      <a16:creationId xmlns:a16="http://schemas.microsoft.com/office/drawing/2014/main" id="{E09CEB02-D329-2877-1E67-EC848ECBB6B1}"/>
                    </a:ext>
                  </a:extLst>
                </p:cNvPr>
                <p:cNvSpPr/>
                <p:nvPr/>
              </p:nvSpPr>
              <p:spPr>
                <a:xfrm flipV="1">
                  <a:off x="7303196" y="2518740"/>
                  <a:ext cx="218052" cy="45719"/>
                </a:xfrm>
                <a:custGeom>
                  <a:avLst/>
                  <a:gdLst>
                    <a:gd name="connsiteX0" fmla="*/ 0 w 161135"/>
                    <a:gd name="connsiteY0" fmla="*/ 0 h 4733"/>
                    <a:gd name="connsiteX1" fmla="*/ 161135 w 161135"/>
                    <a:gd name="connsiteY1" fmla="*/ 0 h 4733"/>
                  </a:gdLst>
                  <a:ahLst/>
                  <a:cxnLst>
                    <a:cxn ang="0">
                      <a:pos x="connsiteX0" y="connsiteY0"/>
                    </a:cxn>
                    <a:cxn ang="0">
                      <a:pos x="connsiteX1" y="connsiteY1"/>
                    </a:cxn>
                  </a:cxnLst>
                  <a:rect l="l" t="t" r="r" b="b"/>
                  <a:pathLst>
                    <a:path w="161135" h="4733">
                      <a:moveTo>
                        <a:pt x="0" y="0"/>
                      </a:moveTo>
                      <a:lnTo>
                        <a:pt x="161135" y="0"/>
                      </a:lnTo>
                    </a:path>
                  </a:pathLst>
                </a:custGeom>
                <a:noFill/>
                <a:ln w="9479" cap="flat">
                  <a:solidFill>
                    <a:srgbClr val="0000FF"/>
                  </a:solidFill>
                  <a:prstDash val="solid"/>
                  <a:miter/>
                </a:ln>
              </p:spPr>
              <p:txBody>
                <a:bodyPr rtlCol="0" anchor="ctr"/>
                <a:lstStyle/>
                <a:p>
                  <a:endParaRPr lang="en-US" sz="1200"/>
                </a:p>
              </p:txBody>
            </p:sp>
          </p:grpSp>
          <p:sp>
            <p:nvSpPr>
              <p:cNvPr id="156" name="Freeform 155">
                <a:extLst>
                  <a:ext uri="{FF2B5EF4-FFF2-40B4-BE49-F238E27FC236}">
                    <a16:creationId xmlns:a16="http://schemas.microsoft.com/office/drawing/2014/main" id="{07E4D250-DEB9-826E-D66D-B230CA56DF58}"/>
                  </a:ext>
                </a:extLst>
              </p:cNvPr>
              <p:cNvSpPr/>
              <p:nvPr/>
            </p:nvSpPr>
            <p:spPr>
              <a:xfrm flipV="1">
                <a:off x="7466746" y="2706482"/>
                <a:ext cx="212090" cy="50005"/>
              </a:xfrm>
              <a:custGeom>
                <a:avLst/>
                <a:gdLst>
                  <a:gd name="connsiteX0" fmla="*/ 0 w 161135"/>
                  <a:gd name="connsiteY0" fmla="*/ 0 h 4733"/>
                  <a:gd name="connsiteX1" fmla="*/ 161135 w 161135"/>
                  <a:gd name="connsiteY1" fmla="*/ 0 h 4733"/>
                </a:gdLst>
                <a:ahLst/>
                <a:cxnLst>
                  <a:cxn ang="0">
                    <a:pos x="connsiteX0" y="connsiteY0"/>
                  </a:cxn>
                  <a:cxn ang="0">
                    <a:pos x="connsiteX1" y="connsiteY1"/>
                  </a:cxn>
                </a:cxnLst>
                <a:rect l="l" t="t" r="r" b="b"/>
                <a:pathLst>
                  <a:path w="161135" h="4733">
                    <a:moveTo>
                      <a:pt x="0" y="0"/>
                    </a:moveTo>
                    <a:lnTo>
                      <a:pt x="161135" y="0"/>
                    </a:lnTo>
                  </a:path>
                </a:pathLst>
              </a:custGeom>
              <a:noFill/>
              <a:ln w="9479" cap="flat">
                <a:solidFill>
                  <a:srgbClr val="FFA500"/>
                </a:solidFill>
                <a:prstDash val="solid"/>
                <a:miter/>
              </a:ln>
            </p:spPr>
            <p:txBody>
              <a:bodyPr rtlCol="0" anchor="ctr"/>
              <a:lstStyle/>
              <a:p>
                <a:endParaRPr lang="en-US" sz="1200"/>
              </a:p>
            </p:txBody>
          </p:sp>
          <p:sp>
            <p:nvSpPr>
              <p:cNvPr id="157" name="Freeform 156">
                <a:extLst>
                  <a:ext uri="{FF2B5EF4-FFF2-40B4-BE49-F238E27FC236}">
                    <a16:creationId xmlns:a16="http://schemas.microsoft.com/office/drawing/2014/main" id="{E0EC366B-3BBB-F3B4-7DA1-F40D3B6B8F03}"/>
                  </a:ext>
                </a:extLst>
              </p:cNvPr>
              <p:cNvSpPr/>
              <p:nvPr/>
            </p:nvSpPr>
            <p:spPr>
              <a:xfrm>
                <a:off x="7472708" y="2941376"/>
                <a:ext cx="212090" cy="45719"/>
              </a:xfrm>
              <a:custGeom>
                <a:avLst/>
                <a:gdLst>
                  <a:gd name="connsiteX0" fmla="*/ 0 w 161135"/>
                  <a:gd name="connsiteY0" fmla="*/ 0 h 4733"/>
                  <a:gd name="connsiteX1" fmla="*/ 161135 w 161135"/>
                  <a:gd name="connsiteY1" fmla="*/ 0 h 4733"/>
                </a:gdLst>
                <a:ahLst/>
                <a:cxnLst>
                  <a:cxn ang="0">
                    <a:pos x="connsiteX0" y="connsiteY0"/>
                  </a:cxn>
                  <a:cxn ang="0">
                    <a:pos x="connsiteX1" y="connsiteY1"/>
                  </a:cxn>
                </a:cxnLst>
                <a:rect l="l" t="t" r="r" b="b"/>
                <a:pathLst>
                  <a:path w="161135" h="4733">
                    <a:moveTo>
                      <a:pt x="0" y="0"/>
                    </a:moveTo>
                    <a:lnTo>
                      <a:pt x="161135" y="0"/>
                    </a:lnTo>
                  </a:path>
                </a:pathLst>
              </a:custGeom>
              <a:noFill/>
              <a:ln w="9479" cap="flat">
                <a:solidFill>
                  <a:srgbClr val="800080"/>
                </a:solidFill>
                <a:prstDash val="solid"/>
                <a:miter/>
              </a:ln>
            </p:spPr>
            <p:txBody>
              <a:bodyPr rtlCol="0" anchor="ctr"/>
              <a:lstStyle/>
              <a:p>
                <a:endParaRPr lang="en-US" sz="1200"/>
              </a:p>
            </p:txBody>
          </p:sp>
          <p:sp>
            <p:nvSpPr>
              <p:cNvPr id="158" name="Freeform 157">
                <a:extLst>
                  <a:ext uri="{FF2B5EF4-FFF2-40B4-BE49-F238E27FC236}">
                    <a16:creationId xmlns:a16="http://schemas.microsoft.com/office/drawing/2014/main" id="{66CF57E3-2812-2CCB-5675-2724007FC44E}"/>
                  </a:ext>
                </a:extLst>
              </p:cNvPr>
              <p:cNvSpPr/>
              <p:nvPr/>
            </p:nvSpPr>
            <p:spPr>
              <a:xfrm>
                <a:off x="7471624" y="3111129"/>
                <a:ext cx="274320" cy="4733"/>
              </a:xfrm>
              <a:custGeom>
                <a:avLst/>
                <a:gdLst>
                  <a:gd name="connsiteX0" fmla="*/ 0 w 161135"/>
                  <a:gd name="connsiteY0" fmla="*/ 0 h 4733"/>
                  <a:gd name="connsiteX1" fmla="*/ 161135 w 161135"/>
                  <a:gd name="connsiteY1" fmla="*/ 0 h 4733"/>
                </a:gdLst>
                <a:ahLst/>
                <a:cxnLst>
                  <a:cxn ang="0">
                    <a:pos x="connsiteX0" y="connsiteY0"/>
                  </a:cxn>
                  <a:cxn ang="0">
                    <a:pos x="connsiteX1" y="connsiteY1"/>
                  </a:cxn>
                </a:cxnLst>
                <a:rect l="l" t="t" r="r" b="b"/>
                <a:pathLst>
                  <a:path w="161135" h="4733">
                    <a:moveTo>
                      <a:pt x="0" y="0"/>
                    </a:moveTo>
                    <a:lnTo>
                      <a:pt x="161135" y="0"/>
                    </a:lnTo>
                  </a:path>
                </a:pathLst>
              </a:custGeom>
              <a:noFill/>
              <a:ln w="9479" cap="flat">
                <a:solidFill>
                  <a:srgbClr val="800080"/>
                </a:solidFill>
                <a:custDash>
                  <a:ds d="750000" sp="750000"/>
                </a:custDash>
                <a:miter/>
              </a:ln>
            </p:spPr>
            <p:txBody>
              <a:bodyPr rtlCol="0" anchor="ctr"/>
              <a:lstStyle/>
              <a:p>
                <a:endParaRPr lang="en-US" sz="1200"/>
              </a:p>
            </p:txBody>
          </p:sp>
        </p:grpSp>
      </p:grpSp>
      <p:sp>
        <p:nvSpPr>
          <p:cNvPr id="289" name="TextBox 288">
            <a:extLst>
              <a:ext uri="{FF2B5EF4-FFF2-40B4-BE49-F238E27FC236}">
                <a16:creationId xmlns:a16="http://schemas.microsoft.com/office/drawing/2014/main" id="{A83DF888-1F0D-4402-4703-23F46C8545DD}"/>
              </a:ext>
            </a:extLst>
          </p:cNvPr>
          <p:cNvSpPr txBox="1"/>
          <p:nvPr/>
        </p:nvSpPr>
        <p:spPr>
          <a:xfrm>
            <a:off x="6886941" y="1763797"/>
            <a:ext cx="1713053" cy="923330"/>
          </a:xfrm>
          <a:prstGeom prst="rect">
            <a:avLst/>
          </a:prstGeom>
          <a:noFill/>
        </p:spPr>
        <p:txBody>
          <a:bodyPr wrap="square" rtlCol="0">
            <a:spAutoFit/>
          </a:bodyPr>
          <a:lstStyle/>
          <a:p>
            <a:r>
              <a:rPr lang="en-US">
                <a:solidFill>
                  <a:srgbClr val="00B050"/>
                </a:solidFill>
              </a:rPr>
              <a:t>Synthetic surface data (target)</a:t>
            </a:r>
          </a:p>
        </p:txBody>
      </p:sp>
      <p:sp>
        <p:nvSpPr>
          <p:cNvPr id="290" name="TextBox 289">
            <a:extLst>
              <a:ext uri="{FF2B5EF4-FFF2-40B4-BE49-F238E27FC236}">
                <a16:creationId xmlns:a16="http://schemas.microsoft.com/office/drawing/2014/main" id="{43289700-43E7-96FE-8C28-8A7288F9C669}"/>
              </a:ext>
            </a:extLst>
          </p:cNvPr>
          <p:cNvSpPr txBox="1"/>
          <p:nvPr/>
        </p:nvSpPr>
        <p:spPr>
          <a:xfrm>
            <a:off x="6908518" y="2828835"/>
            <a:ext cx="1713053" cy="1200329"/>
          </a:xfrm>
          <a:prstGeom prst="rect">
            <a:avLst/>
          </a:prstGeom>
          <a:noFill/>
        </p:spPr>
        <p:txBody>
          <a:bodyPr wrap="square" rtlCol="0">
            <a:spAutoFit/>
          </a:bodyPr>
          <a:lstStyle/>
          <a:p>
            <a:r>
              <a:rPr lang="en-US"/>
              <a:t>Subsequent steps of the data fusion methodology</a:t>
            </a:r>
          </a:p>
        </p:txBody>
      </p:sp>
      <p:sp>
        <p:nvSpPr>
          <p:cNvPr id="291" name="Down Arrow 290">
            <a:extLst>
              <a:ext uri="{FF2B5EF4-FFF2-40B4-BE49-F238E27FC236}">
                <a16:creationId xmlns:a16="http://schemas.microsoft.com/office/drawing/2014/main" id="{2827D06F-8F71-74B3-5332-4D80B89CB2FC}"/>
              </a:ext>
            </a:extLst>
          </p:cNvPr>
          <p:cNvSpPr/>
          <p:nvPr/>
        </p:nvSpPr>
        <p:spPr>
          <a:xfrm>
            <a:off x="6765734" y="2869096"/>
            <a:ext cx="154285" cy="66409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93" name="Straight Arrow Connector 292">
            <a:extLst>
              <a:ext uri="{FF2B5EF4-FFF2-40B4-BE49-F238E27FC236}">
                <a16:creationId xmlns:a16="http://schemas.microsoft.com/office/drawing/2014/main" id="{0F521A17-3548-8B9C-E367-E133C7A87350}"/>
              </a:ext>
            </a:extLst>
          </p:cNvPr>
          <p:cNvCxnSpPr>
            <a:stCxn id="289" idx="1"/>
          </p:cNvCxnSpPr>
          <p:nvPr/>
        </p:nvCxnSpPr>
        <p:spPr>
          <a:xfrm flipH="1">
            <a:off x="6592731" y="2225462"/>
            <a:ext cx="294210" cy="44793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4" name="TextBox 293">
            <a:extLst>
              <a:ext uri="{FF2B5EF4-FFF2-40B4-BE49-F238E27FC236}">
                <a16:creationId xmlns:a16="http://schemas.microsoft.com/office/drawing/2014/main" id="{9F5B72CC-22A1-6F0C-6CF1-642D722FFF2C}"/>
              </a:ext>
            </a:extLst>
          </p:cNvPr>
          <p:cNvSpPr txBox="1"/>
          <p:nvPr/>
        </p:nvSpPr>
        <p:spPr>
          <a:xfrm>
            <a:off x="636608" y="1600173"/>
            <a:ext cx="5957103" cy="369332"/>
          </a:xfrm>
          <a:prstGeom prst="rect">
            <a:avLst/>
          </a:prstGeom>
          <a:noFill/>
        </p:spPr>
        <p:txBody>
          <a:bodyPr wrap="square" rtlCol="0">
            <a:spAutoFit/>
          </a:bodyPr>
          <a:lstStyle/>
          <a:p>
            <a:r>
              <a:rPr lang="en-US"/>
              <a:t>Task 1e: Implement data fusion system into GEE tool </a:t>
            </a:r>
          </a:p>
        </p:txBody>
      </p:sp>
      <p:sp>
        <p:nvSpPr>
          <p:cNvPr id="5" name="TextBox 4">
            <a:extLst>
              <a:ext uri="{FF2B5EF4-FFF2-40B4-BE49-F238E27FC236}">
                <a16:creationId xmlns:a16="http://schemas.microsoft.com/office/drawing/2014/main" id="{713D9047-0699-C74C-3A94-C0903FE42621}"/>
              </a:ext>
            </a:extLst>
          </p:cNvPr>
          <p:cNvSpPr txBox="1"/>
          <p:nvPr/>
        </p:nvSpPr>
        <p:spPr>
          <a:xfrm>
            <a:off x="636608" y="1168283"/>
            <a:ext cx="9468091" cy="369332"/>
          </a:xfrm>
          <a:prstGeom prst="rect">
            <a:avLst/>
          </a:prstGeom>
          <a:noFill/>
        </p:spPr>
        <p:txBody>
          <a:bodyPr wrap="square" rtlCol="0">
            <a:spAutoFit/>
          </a:bodyPr>
          <a:lstStyle/>
          <a:p>
            <a:r>
              <a:rPr lang="en-US"/>
              <a:t>ARL 3, Milestone 3: A convincing case for the viability of your application concept has been made</a:t>
            </a:r>
          </a:p>
        </p:txBody>
      </p:sp>
    </p:spTree>
    <p:extLst>
      <p:ext uri="{BB962C8B-B14F-4D97-AF65-F5344CB8AC3E}">
        <p14:creationId xmlns:p14="http://schemas.microsoft.com/office/powerpoint/2010/main" val="17184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573108" y="933211"/>
            <a:ext cx="9468091" cy="369332"/>
          </a:xfrm>
          <a:prstGeom prst="rect">
            <a:avLst/>
          </a:prstGeom>
          <a:noFill/>
        </p:spPr>
        <p:txBody>
          <a:bodyPr wrap="square" rtlCol="0">
            <a:spAutoFit/>
          </a:bodyPr>
          <a:lstStyle/>
          <a:p>
            <a:r>
              <a:rPr lang="en-US" dirty="0"/>
              <a:t>ARL 3, Milestone 2: Detailed characterization of user decision-making has been completed</a:t>
            </a:r>
          </a:p>
        </p:txBody>
      </p:sp>
      <p:sp>
        <p:nvSpPr>
          <p:cNvPr id="5" name="TextBox 4">
            <a:extLst>
              <a:ext uri="{FF2B5EF4-FFF2-40B4-BE49-F238E27FC236}">
                <a16:creationId xmlns:a16="http://schemas.microsoft.com/office/drawing/2014/main" id="{C56481F5-0F4C-6BC1-6107-B52BB01F13B1}"/>
              </a:ext>
            </a:extLst>
          </p:cNvPr>
          <p:cNvSpPr txBox="1"/>
          <p:nvPr/>
        </p:nvSpPr>
        <p:spPr>
          <a:xfrm>
            <a:off x="573108" y="1302543"/>
            <a:ext cx="11555392" cy="4247317"/>
          </a:xfrm>
          <a:prstGeom prst="rect">
            <a:avLst/>
          </a:prstGeom>
          <a:noFill/>
        </p:spPr>
        <p:txBody>
          <a:bodyPr wrap="square">
            <a:spAutoFit/>
          </a:bodyPr>
          <a:lstStyle/>
          <a:p>
            <a:r>
              <a:rPr lang="en-US" b="0" i="0" dirty="0">
                <a:solidFill>
                  <a:srgbClr val="000000"/>
                </a:solidFill>
                <a:effectLst/>
                <a:latin typeface="Verdana" panose="020B0604030504040204" pitchFamily="34" charset="0"/>
              </a:rPr>
              <a:t>GMAO and STI hosted meetings with each end-users group identified for the project. Initial decision support use-cases for the tool written in the project proposal were conformed, and additional potential use cases were discussed. Some end-users (Rio, Denver/Boulder) have air quality forecasting capabilities, so improvements due to the new system can be quantitatively assessed. For most end-users, near-term air quality forecasting will be a new capability, and so quantitatively evaluating the benefits of the new system will be more difficult.</a:t>
            </a:r>
          </a:p>
          <a:p>
            <a:endParaRPr lang="en-US" dirty="0">
              <a:solidFill>
                <a:srgbClr val="000000"/>
              </a:solidFill>
              <a:latin typeface="Verdana" panose="020B0604030504040204" pitchFamily="34" charset="0"/>
            </a:endParaRPr>
          </a:p>
          <a:p>
            <a:r>
              <a:rPr lang="en-US" b="1" u="sng" dirty="0">
                <a:solidFill>
                  <a:srgbClr val="000000"/>
                </a:solidFill>
                <a:latin typeface="Verdana" panose="020B0604030504040204" pitchFamily="34" charset="0"/>
              </a:rPr>
              <a:t>Relevant meetings (2023)</a:t>
            </a:r>
          </a:p>
          <a:p>
            <a:r>
              <a:rPr lang="en-US" dirty="0">
                <a:solidFill>
                  <a:srgbClr val="000000"/>
                </a:solidFill>
              </a:rPr>
              <a:t>02/28 – Meeting with Dakar end-users, discussion of decision-making support needs to be addressed through this project.</a:t>
            </a:r>
          </a:p>
          <a:p>
            <a:r>
              <a:rPr lang="en-US" dirty="0"/>
              <a:t>02/28 – Meeting with Rio end-users, </a:t>
            </a:r>
            <a:r>
              <a:rPr lang="en-US" dirty="0">
                <a:solidFill>
                  <a:srgbClr val="000000"/>
                </a:solidFill>
              </a:rPr>
              <a:t>discussion of decision-making support needs to be addressed through this project.</a:t>
            </a:r>
          </a:p>
          <a:p>
            <a:r>
              <a:rPr lang="en-US" dirty="0">
                <a:solidFill>
                  <a:srgbClr val="000000"/>
                </a:solidFill>
              </a:rPr>
              <a:t>04/03 </a:t>
            </a:r>
            <a:r>
              <a:rPr lang="en-US" dirty="0"/>
              <a:t>– Meeting with UNEP</a:t>
            </a:r>
          </a:p>
          <a:p>
            <a:r>
              <a:rPr lang="en-US" dirty="0"/>
              <a:t>04/10 – Meeting with US EPA, </a:t>
            </a:r>
            <a:r>
              <a:rPr lang="en-US" dirty="0">
                <a:solidFill>
                  <a:srgbClr val="000000"/>
                </a:solidFill>
              </a:rPr>
              <a:t>discussion of decision-making support needs to be addressed through this project.</a:t>
            </a:r>
            <a:endParaRPr lang="en-US" dirty="0"/>
          </a:p>
          <a:p>
            <a:r>
              <a:rPr lang="en-US" dirty="0"/>
              <a:t>04/11 – Follow-up meeting with Rio end-users, discussion of relevant air quality indices and indicators to be used (monthly meetings continue with Rio on the second Tuesday of the month)</a:t>
            </a:r>
          </a:p>
          <a:p>
            <a:r>
              <a:rPr lang="en-US" dirty="0"/>
              <a:t>04/20 – Meeting with Sean </a:t>
            </a:r>
            <a:r>
              <a:rPr lang="en-US" dirty="0" err="1"/>
              <a:t>Wihera</a:t>
            </a:r>
            <a:r>
              <a:rPr lang="en-US" dirty="0"/>
              <a:t> (Clarity)</a:t>
            </a:r>
          </a:p>
        </p:txBody>
      </p:sp>
    </p:spTree>
    <p:extLst>
      <p:ext uri="{BB962C8B-B14F-4D97-AF65-F5344CB8AC3E}">
        <p14:creationId xmlns:p14="http://schemas.microsoft.com/office/powerpoint/2010/main" val="394462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573108" y="933211"/>
            <a:ext cx="9468091" cy="369332"/>
          </a:xfrm>
          <a:prstGeom prst="rect">
            <a:avLst/>
          </a:prstGeom>
          <a:noFill/>
        </p:spPr>
        <p:txBody>
          <a:bodyPr wrap="square" rtlCol="0">
            <a:spAutoFit/>
          </a:bodyPr>
          <a:lstStyle/>
          <a:p>
            <a:r>
              <a:rPr lang="en-US" dirty="0"/>
              <a:t>ARL 3, Milestone 2: Detailed characterization of user decision-making has been completed</a:t>
            </a:r>
          </a:p>
        </p:txBody>
      </p:sp>
      <p:sp>
        <p:nvSpPr>
          <p:cNvPr id="5" name="TextBox 4">
            <a:extLst>
              <a:ext uri="{FF2B5EF4-FFF2-40B4-BE49-F238E27FC236}">
                <a16:creationId xmlns:a16="http://schemas.microsoft.com/office/drawing/2014/main" id="{C56481F5-0F4C-6BC1-6107-B52BB01F13B1}"/>
              </a:ext>
            </a:extLst>
          </p:cNvPr>
          <p:cNvSpPr txBox="1"/>
          <p:nvPr/>
        </p:nvSpPr>
        <p:spPr>
          <a:xfrm>
            <a:off x="573108" y="1302543"/>
            <a:ext cx="11555392" cy="4801314"/>
          </a:xfrm>
          <a:prstGeom prst="rect">
            <a:avLst/>
          </a:prstGeom>
          <a:noFill/>
        </p:spPr>
        <p:txBody>
          <a:bodyPr wrap="square">
            <a:spAutoFit/>
          </a:bodyPr>
          <a:lstStyle/>
          <a:p>
            <a:r>
              <a:rPr lang="en-US" b="0" i="0" dirty="0">
                <a:solidFill>
                  <a:srgbClr val="000000"/>
                </a:solidFill>
                <a:effectLst/>
                <a:latin typeface="Verdana" panose="020B0604030504040204" pitchFamily="34" charset="0"/>
              </a:rPr>
              <a:t>GMAO and STI hosted meetings with each end-users group identified for the project. Initial decision support use-cases for the tool written in the project proposal were conformed, and additional potential use cases were discussed. Some end-users (Rio, Denver/Boulder) have air quality forecasting capabilities, so improvements due to the new system can be quantitatively assessed. For most end-users, near-term air quality forecasting will be a new capability, and so quantitatively evaluating the benefits of the new system will be more difficult.</a:t>
            </a:r>
          </a:p>
          <a:p>
            <a:endParaRPr lang="en-US" dirty="0">
              <a:solidFill>
                <a:srgbClr val="000000"/>
              </a:solidFill>
              <a:latin typeface="Verdana" panose="020B0604030504040204" pitchFamily="34" charset="0"/>
            </a:endParaRPr>
          </a:p>
          <a:p>
            <a:r>
              <a:rPr lang="en-US" b="1" u="sng" dirty="0">
                <a:solidFill>
                  <a:srgbClr val="000000"/>
                </a:solidFill>
                <a:latin typeface="Verdana" panose="020B0604030504040204" pitchFamily="34" charset="0"/>
              </a:rPr>
              <a:t>Relevant meetings (2023, continued)</a:t>
            </a:r>
          </a:p>
          <a:p>
            <a:r>
              <a:rPr lang="en-US" dirty="0"/>
              <a:t>05/01-04 – TEMPO meeting, where E. Knowland met IDEQ and CDPHE contacts</a:t>
            </a:r>
          </a:p>
          <a:p>
            <a:r>
              <a:rPr lang="en-US" dirty="0"/>
              <a:t>05/09 – Meeting with MDEQ stakeholders</a:t>
            </a:r>
          </a:p>
          <a:p>
            <a:r>
              <a:rPr lang="en-US" dirty="0"/>
              <a:t>05/15 – Meeting with Sally </a:t>
            </a:r>
            <a:r>
              <a:rPr lang="en-US" dirty="0" err="1"/>
              <a:t>Pusede</a:t>
            </a:r>
            <a:r>
              <a:rPr lang="en-US" dirty="0"/>
              <a:t> and </a:t>
            </a:r>
            <a:r>
              <a:rPr lang="en-US" dirty="0" err="1"/>
              <a:t>Aissatou</a:t>
            </a:r>
            <a:r>
              <a:rPr lang="en-US" dirty="0"/>
              <a:t> Faye (U. Virginia) who are also working in Dakar on Air Quality</a:t>
            </a:r>
          </a:p>
          <a:p>
            <a:r>
              <a:rPr lang="en-US" dirty="0"/>
              <a:t>05/18 – Meeting with IDEQ stakeholders</a:t>
            </a:r>
          </a:p>
          <a:p>
            <a:r>
              <a:rPr lang="en-US" dirty="0"/>
              <a:t>06/20 – Meeting with EPA collaborators</a:t>
            </a:r>
          </a:p>
          <a:p>
            <a:r>
              <a:rPr lang="en-US" dirty="0"/>
              <a:t>07/13 – Meeting with ODEQ stakeholders</a:t>
            </a:r>
          </a:p>
          <a:p>
            <a:r>
              <a:rPr lang="en-US" dirty="0"/>
              <a:t>07/24 – Meeting with EPA collaborators at EPA</a:t>
            </a:r>
          </a:p>
          <a:p>
            <a:r>
              <a:rPr lang="en-US" dirty="0"/>
              <a:t>08/10 – Meeting with CDPHE stakeholders</a:t>
            </a:r>
            <a:endParaRPr lang="en-US" sz="1800" b="0" i="0" dirty="0">
              <a:solidFill>
                <a:srgbClr val="676767"/>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17590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646331"/>
          </a:xfrm>
          <a:prstGeom prst="rect">
            <a:avLst/>
          </a:prstGeom>
          <a:noFill/>
        </p:spPr>
        <p:txBody>
          <a:bodyPr wrap="square" rtlCol="0">
            <a:spAutoFit/>
          </a:bodyPr>
          <a:lstStyle/>
          <a:p>
            <a:r>
              <a:rPr lang="en-US" dirty="0"/>
              <a:t>ARL 4, Milestone 1: Components of eventual application system have been brought together and technical integration issues have been worked out. </a:t>
            </a:r>
          </a:p>
        </p:txBody>
      </p:sp>
      <p:sp>
        <p:nvSpPr>
          <p:cNvPr id="3" name="TextBox 2">
            <a:extLst>
              <a:ext uri="{FF2B5EF4-FFF2-40B4-BE49-F238E27FC236}">
                <a16:creationId xmlns:a16="http://schemas.microsoft.com/office/drawing/2014/main" id="{ACEAB44F-AF2B-2B71-73A0-9325132CC77A}"/>
              </a:ext>
            </a:extLst>
          </p:cNvPr>
          <p:cNvSpPr txBox="1"/>
          <p:nvPr/>
        </p:nvSpPr>
        <p:spPr>
          <a:xfrm>
            <a:off x="636608" y="1980683"/>
            <a:ext cx="8356921" cy="646331"/>
          </a:xfrm>
          <a:prstGeom prst="rect">
            <a:avLst/>
          </a:prstGeom>
          <a:noFill/>
        </p:spPr>
        <p:txBody>
          <a:bodyPr wrap="square" rtlCol="0">
            <a:spAutoFit/>
          </a:bodyPr>
          <a:lstStyle/>
          <a:p>
            <a:r>
              <a:rPr lang="en-US" dirty="0"/>
              <a:t>Task 1</a:t>
            </a:r>
            <a:r>
              <a:rPr lang="en-US" sz="1800" dirty="0">
                <a:solidFill>
                  <a:schemeClr val="tx1"/>
                </a:solidFill>
                <a:cs typeface="Times New Roman" panose="02020603050405020304" pitchFamily="18" charset="0"/>
              </a:rPr>
              <a:t>e. Implement data fusion system into GEE tool, including interfaces</a:t>
            </a:r>
          </a:p>
          <a:p>
            <a:endParaRPr lang="en-US" dirty="0"/>
          </a:p>
        </p:txBody>
      </p:sp>
      <p:pic>
        <p:nvPicPr>
          <p:cNvPr id="8" name="Picture 2">
            <a:extLst>
              <a:ext uri="{FF2B5EF4-FFF2-40B4-BE49-F238E27FC236}">
                <a16:creationId xmlns:a16="http://schemas.microsoft.com/office/drawing/2014/main" id="{3CA29F19-8DB2-179E-1D96-AEF1B78AD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066" y="2532292"/>
            <a:ext cx="8871726" cy="398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533348"/>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dirty="0">
                <a:solidFill>
                  <a:schemeClr val="tx2"/>
                </a:solidFill>
                <a:ea typeface="ＭＳ Ｐゴシック" panose="020B0600070205080204" pitchFamily="34" charset="-128"/>
                <a:cs typeface="Arial" panose="020B0604020202020204" pitchFamily="34" charset="0"/>
              </a:rPr>
              <a:t>Current ARL-Supporting Evidence</a:t>
            </a:r>
            <a:endParaRPr lang="en-US" b="1" dirty="0">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3" name="TextBox 2">
            <a:extLst>
              <a:ext uri="{FF2B5EF4-FFF2-40B4-BE49-F238E27FC236}">
                <a16:creationId xmlns:a16="http://schemas.microsoft.com/office/drawing/2014/main" id="{D49992F1-614E-D8C7-0E0A-F898E47279FE}"/>
              </a:ext>
            </a:extLst>
          </p:cNvPr>
          <p:cNvSpPr txBox="1"/>
          <p:nvPr/>
        </p:nvSpPr>
        <p:spPr>
          <a:xfrm>
            <a:off x="9321285" y="2336592"/>
            <a:ext cx="2684340" cy="3970318"/>
          </a:xfrm>
          <a:prstGeom prst="rect">
            <a:avLst/>
          </a:prstGeom>
          <a:noFill/>
        </p:spPr>
        <p:txBody>
          <a:bodyPr wrap="square" rtlCol="0">
            <a:spAutoFit/>
          </a:bodyPr>
          <a:lstStyle/>
          <a:p>
            <a:r>
              <a:rPr lang="en-US" dirty="0"/>
              <a:t>A prototype of the data fusion tool is implemented in Google Earth Engine (screenshot of user interface at left). The prototype operates with actual GEOS-CF forecasts and TROPOMI satellite data, as well as regulatory monitoring data in Rio de Janeiro (obtained via API). </a:t>
            </a:r>
          </a:p>
          <a:p>
            <a:r>
              <a:rPr lang="en-US" dirty="0"/>
              <a:t>Results have been presented to end-users in Rio for initial feedback.</a:t>
            </a:r>
          </a:p>
        </p:txBody>
      </p:sp>
      <p:sp>
        <p:nvSpPr>
          <p:cNvPr id="157" name="TextBox 156">
            <a:extLst>
              <a:ext uri="{FF2B5EF4-FFF2-40B4-BE49-F238E27FC236}">
                <a16:creationId xmlns:a16="http://schemas.microsoft.com/office/drawing/2014/main" id="{4EFF5C16-4983-E24F-6CB1-64648D39FC96}"/>
              </a:ext>
            </a:extLst>
          </p:cNvPr>
          <p:cNvSpPr txBox="1"/>
          <p:nvPr/>
        </p:nvSpPr>
        <p:spPr>
          <a:xfrm>
            <a:off x="636608" y="1879300"/>
            <a:ext cx="8458231" cy="369332"/>
          </a:xfrm>
          <a:prstGeom prst="rect">
            <a:avLst/>
          </a:prstGeom>
          <a:noFill/>
        </p:spPr>
        <p:txBody>
          <a:bodyPr wrap="square" rtlCol="0">
            <a:spAutoFit/>
          </a:bodyPr>
          <a:lstStyle/>
          <a:p>
            <a:r>
              <a:rPr lang="en-US" dirty="0"/>
              <a:t>Task 1e: Implement data fusion system into GEE tool, including interfaces </a:t>
            </a:r>
          </a:p>
        </p:txBody>
      </p:sp>
      <p:pic>
        <p:nvPicPr>
          <p:cNvPr id="9" name="Picture 2">
            <a:extLst>
              <a:ext uri="{FF2B5EF4-FFF2-40B4-BE49-F238E27FC236}">
                <a16:creationId xmlns:a16="http://schemas.microsoft.com/office/drawing/2014/main" id="{EF35C5F5-DAF6-05B4-8902-CB51CCB53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75" y="2336592"/>
            <a:ext cx="8995904" cy="40322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4AEADD0-2E1D-4FA9-FB31-B72901584242}"/>
              </a:ext>
            </a:extLst>
          </p:cNvPr>
          <p:cNvSpPr txBox="1"/>
          <p:nvPr/>
        </p:nvSpPr>
        <p:spPr>
          <a:xfrm>
            <a:off x="3029081" y="5430505"/>
            <a:ext cx="1457194" cy="369332"/>
          </a:xfrm>
          <a:prstGeom prst="rect">
            <a:avLst/>
          </a:prstGeom>
          <a:noFill/>
        </p:spPr>
        <p:txBody>
          <a:bodyPr wrap="none" rtlCol="0">
            <a:spAutoFit/>
          </a:bodyPr>
          <a:lstStyle/>
          <a:p>
            <a:r>
              <a:rPr lang="en-US" b="1" dirty="0"/>
              <a:t>Monitor sites</a:t>
            </a:r>
          </a:p>
        </p:txBody>
      </p:sp>
      <p:sp>
        <p:nvSpPr>
          <p:cNvPr id="15" name="TextBox 14">
            <a:extLst>
              <a:ext uri="{FF2B5EF4-FFF2-40B4-BE49-F238E27FC236}">
                <a16:creationId xmlns:a16="http://schemas.microsoft.com/office/drawing/2014/main" id="{EA336CEC-2F39-3E41-E3AE-5C378A9CF72A}"/>
              </a:ext>
            </a:extLst>
          </p:cNvPr>
          <p:cNvSpPr txBox="1"/>
          <p:nvPr/>
        </p:nvSpPr>
        <p:spPr>
          <a:xfrm>
            <a:off x="7507674" y="5169951"/>
            <a:ext cx="1463093" cy="369332"/>
          </a:xfrm>
          <a:prstGeom prst="rect">
            <a:avLst/>
          </a:prstGeom>
          <a:noFill/>
        </p:spPr>
        <p:txBody>
          <a:bodyPr wrap="none" rtlCol="0">
            <a:spAutoFit/>
          </a:bodyPr>
          <a:lstStyle/>
          <a:p>
            <a:r>
              <a:rPr lang="en-US" b="1" dirty="0"/>
              <a:t>Date Selector</a:t>
            </a:r>
          </a:p>
        </p:txBody>
      </p:sp>
      <p:sp>
        <p:nvSpPr>
          <p:cNvPr id="16" name="TextBox 15">
            <a:extLst>
              <a:ext uri="{FF2B5EF4-FFF2-40B4-BE49-F238E27FC236}">
                <a16:creationId xmlns:a16="http://schemas.microsoft.com/office/drawing/2014/main" id="{BDFEDEB5-1383-EAA7-7F23-763F81C9A3C8}"/>
              </a:ext>
            </a:extLst>
          </p:cNvPr>
          <p:cNvSpPr txBox="1"/>
          <p:nvPr/>
        </p:nvSpPr>
        <p:spPr>
          <a:xfrm>
            <a:off x="432485" y="4062708"/>
            <a:ext cx="1701941" cy="307777"/>
          </a:xfrm>
          <a:prstGeom prst="rect">
            <a:avLst/>
          </a:prstGeom>
          <a:solidFill>
            <a:schemeClr val="bg1"/>
          </a:solidFill>
        </p:spPr>
        <p:txBody>
          <a:bodyPr wrap="none" rtlCol="0">
            <a:spAutoFit/>
          </a:bodyPr>
          <a:lstStyle/>
          <a:p>
            <a:r>
              <a:rPr lang="en-US" sz="1400" b="1" dirty="0"/>
              <a:t>Forecast Time Series</a:t>
            </a:r>
          </a:p>
        </p:txBody>
      </p:sp>
      <p:sp>
        <p:nvSpPr>
          <p:cNvPr id="17" name="TextBox 16">
            <a:extLst>
              <a:ext uri="{FF2B5EF4-FFF2-40B4-BE49-F238E27FC236}">
                <a16:creationId xmlns:a16="http://schemas.microsoft.com/office/drawing/2014/main" id="{776F9445-A9DD-4012-060E-FFDAC8642C0B}"/>
              </a:ext>
            </a:extLst>
          </p:cNvPr>
          <p:cNvSpPr txBox="1"/>
          <p:nvPr/>
        </p:nvSpPr>
        <p:spPr>
          <a:xfrm>
            <a:off x="535840" y="3838947"/>
            <a:ext cx="1861663" cy="276999"/>
          </a:xfrm>
          <a:prstGeom prst="rect">
            <a:avLst/>
          </a:prstGeom>
          <a:noFill/>
        </p:spPr>
        <p:txBody>
          <a:bodyPr wrap="none" rtlCol="0">
            <a:spAutoFit/>
          </a:bodyPr>
          <a:lstStyle/>
          <a:p>
            <a:r>
              <a:rPr lang="en-US" sz="1200" b="1" dirty="0"/>
              <a:t>Data Fusion Phase Control</a:t>
            </a:r>
          </a:p>
        </p:txBody>
      </p:sp>
      <p:sp>
        <p:nvSpPr>
          <p:cNvPr id="18" name="TextBox 17">
            <a:extLst>
              <a:ext uri="{FF2B5EF4-FFF2-40B4-BE49-F238E27FC236}">
                <a16:creationId xmlns:a16="http://schemas.microsoft.com/office/drawing/2014/main" id="{BA908A86-9DE5-7C0F-4817-0CBFD0306B8C}"/>
              </a:ext>
            </a:extLst>
          </p:cNvPr>
          <p:cNvSpPr txBox="1"/>
          <p:nvPr/>
        </p:nvSpPr>
        <p:spPr>
          <a:xfrm>
            <a:off x="986602" y="3478567"/>
            <a:ext cx="1340880" cy="307777"/>
          </a:xfrm>
          <a:prstGeom prst="rect">
            <a:avLst/>
          </a:prstGeom>
          <a:noFill/>
        </p:spPr>
        <p:txBody>
          <a:bodyPr wrap="none" rtlCol="0">
            <a:spAutoFit/>
          </a:bodyPr>
          <a:lstStyle/>
          <a:p>
            <a:r>
              <a:rPr lang="en-US" sz="1400" b="1" dirty="0"/>
              <a:t>Region Selector</a:t>
            </a:r>
          </a:p>
        </p:txBody>
      </p:sp>
      <p:cxnSp>
        <p:nvCxnSpPr>
          <p:cNvPr id="20" name="Straight Arrow Connector 19">
            <a:extLst>
              <a:ext uri="{FF2B5EF4-FFF2-40B4-BE49-F238E27FC236}">
                <a16:creationId xmlns:a16="http://schemas.microsoft.com/office/drawing/2014/main" id="{113DEE68-AC46-C4EE-550E-98F7B582C2C2}"/>
              </a:ext>
            </a:extLst>
          </p:cNvPr>
          <p:cNvCxnSpPr>
            <a:cxnSpLocks/>
          </p:cNvCxnSpPr>
          <p:nvPr/>
        </p:nvCxnSpPr>
        <p:spPr>
          <a:xfrm flipV="1">
            <a:off x="4395019" y="5324408"/>
            <a:ext cx="289308" cy="214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D3FF26D-83D7-9008-7274-3EB54D831DF1}"/>
              </a:ext>
            </a:extLst>
          </p:cNvPr>
          <p:cNvSpPr txBox="1"/>
          <p:nvPr/>
        </p:nvSpPr>
        <p:spPr>
          <a:xfrm>
            <a:off x="636608" y="1230841"/>
            <a:ext cx="9468091" cy="646331"/>
          </a:xfrm>
          <a:prstGeom prst="rect">
            <a:avLst/>
          </a:prstGeom>
          <a:noFill/>
        </p:spPr>
        <p:txBody>
          <a:bodyPr wrap="square" rtlCol="0">
            <a:spAutoFit/>
          </a:bodyPr>
          <a:lstStyle/>
          <a:p>
            <a:r>
              <a:rPr lang="en-US" dirty="0"/>
              <a:t>ARL 4, Milestone 1: Components of eventual application system have been brought together and technical integration issues have been worked out. </a:t>
            </a:r>
          </a:p>
        </p:txBody>
      </p:sp>
    </p:spTree>
    <p:extLst>
      <p:ext uri="{BB962C8B-B14F-4D97-AF65-F5344CB8AC3E}">
        <p14:creationId xmlns:p14="http://schemas.microsoft.com/office/powerpoint/2010/main" val="1600753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A93403-9C48-32E7-75E0-910FC45D0C54}"/>
              </a:ext>
            </a:extLst>
          </p:cNvPr>
          <p:cNvPicPr>
            <a:picLocks noChangeAspect="1"/>
          </p:cNvPicPr>
          <p:nvPr/>
        </p:nvPicPr>
        <p:blipFill>
          <a:blip r:embed="rId2"/>
          <a:stretch>
            <a:fillRect/>
          </a:stretch>
        </p:blipFill>
        <p:spPr>
          <a:xfrm>
            <a:off x="422388" y="2300532"/>
            <a:ext cx="8306941" cy="4158415"/>
          </a:xfrm>
          <a:prstGeom prst="rect">
            <a:avLst/>
          </a:prstGeom>
        </p:spPr>
      </p:pic>
      <p:sp>
        <p:nvSpPr>
          <p:cNvPr id="5" name="Title 6">
            <a:extLst>
              <a:ext uri="{FF2B5EF4-FFF2-40B4-BE49-F238E27FC236}">
                <a16:creationId xmlns:a16="http://schemas.microsoft.com/office/drawing/2014/main" id="{2036DA22-0FA5-2074-2BCA-84D2E9B16A2A}"/>
              </a:ext>
            </a:extLst>
          </p:cNvPr>
          <p:cNvSpPr>
            <a:spLocks noGrp="1"/>
          </p:cNvSpPr>
          <p:nvPr>
            <p:ph type="title"/>
          </p:nvPr>
        </p:nvSpPr>
        <p:spPr>
          <a:xfrm>
            <a:off x="0" y="0"/>
            <a:ext cx="12192000" cy="1325563"/>
          </a:xfrm>
        </p:spPr>
        <p:txBody>
          <a:bodyPr/>
          <a:lstStyle/>
          <a:p>
            <a:r>
              <a:rPr lang="en-US" b="1" dirty="0">
                <a:solidFill>
                  <a:schemeClr val="tx2"/>
                </a:solidFill>
                <a:ea typeface="ＭＳ Ｐゴシック" panose="020B0600070205080204" pitchFamily="34" charset="-128"/>
                <a:cs typeface="Arial" panose="020B0604020202020204" pitchFamily="34" charset="0"/>
              </a:rPr>
              <a:t>Current ARL-Supporting Evidence</a:t>
            </a:r>
            <a:endParaRPr lang="en-US" b="1" dirty="0">
              <a:solidFill>
                <a:schemeClr val="tx2"/>
              </a:solidFill>
            </a:endParaRPr>
          </a:p>
        </p:txBody>
      </p:sp>
      <p:pic>
        <p:nvPicPr>
          <p:cNvPr id="6" name="Picture 2" descr="NASA Earth Science Applied Sciences">
            <a:extLst>
              <a:ext uri="{FF2B5EF4-FFF2-40B4-BE49-F238E27FC236}">
                <a16:creationId xmlns:a16="http://schemas.microsoft.com/office/drawing/2014/main" id="{FAD8A7E3-EDA7-D2A7-F3EB-C98303E1C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4267DF-234C-D4D6-CC5A-B2E848A86071}"/>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8" name="TextBox 7">
            <a:extLst>
              <a:ext uri="{FF2B5EF4-FFF2-40B4-BE49-F238E27FC236}">
                <a16:creationId xmlns:a16="http://schemas.microsoft.com/office/drawing/2014/main" id="{7AD3620D-3770-AFD2-C798-C1682E27FFE5}"/>
              </a:ext>
            </a:extLst>
          </p:cNvPr>
          <p:cNvSpPr txBox="1"/>
          <p:nvPr/>
        </p:nvSpPr>
        <p:spPr>
          <a:xfrm>
            <a:off x="636608" y="1230841"/>
            <a:ext cx="9468091" cy="646331"/>
          </a:xfrm>
          <a:prstGeom prst="rect">
            <a:avLst/>
          </a:prstGeom>
          <a:noFill/>
        </p:spPr>
        <p:txBody>
          <a:bodyPr wrap="square" rtlCol="0">
            <a:spAutoFit/>
          </a:bodyPr>
          <a:lstStyle/>
          <a:p>
            <a:r>
              <a:rPr lang="en-US" dirty="0"/>
              <a:t>ARL 4, Milestone 1: Components of eventual application system have been brought together and technical integration issues have been worked out. </a:t>
            </a:r>
          </a:p>
        </p:txBody>
      </p:sp>
      <p:sp>
        <p:nvSpPr>
          <p:cNvPr id="9" name="TextBox 8">
            <a:extLst>
              <a:ext uri="{FF2B5EF4-FFF2-40B4-BE49-F238E27FC236}">
                <a16:creationId xmlns:a16="http://schemas.microsoft.com/office/drawing/2014/main" id="{A527A23C-E497-250A-1D04-2F7D3DED602F}"/>
              </a:ext>
            </a:extLst>
          </p:cNvPr>
          <p:cNvSpPr txBox="1"/>
          <p:nvPr/>
        </p:nvSpPr>
        <p:spPr>
          <a:xfrm>
            <a:off x="636608" y="1877172"/>
            <a:ext cx="8843058" cy="369332"/>
          </a:xfrm>
          <a:prstGeom prst="rect">
            <a:avLst/>
          </a:prstGeom>
          <a:noFill/>
        </p:spPr>
        <p:txBody>
          <a:bodyPr wrap="square" rtlCol="0">
            <a:spAutoFit/>
          </a:bodyPr>
          <a:lstStyle/>
          <a:p>
            <a:r>
              <a:rPr lang="en-US" dirty="0"/>
              <a:t>Task 1b: Merge existing GMAO and UNEP/STI data fusion methodologies</a:t>
            </a:r>
          </a:p>
        </p:txBody>
      </p:sp>
      <p:sp>
        <p:nvSpPr>
          <p:cNvPr id="10" name="TextBox 9">
            <a:extLst>
              <a:ext uri="{FF2B5EF4-FFF2-40B4-BE49-F238E27FC236}">
                <a16:creationId xmlns:a16="http://schemas.microsoft.com/office/drawing/2014/main" id="{D04FCEC1-FDD9-7617-9D24-EDB997858882}"/>
              </a:ext>
            </a:extLst>
          </p:cNvPr>
          <p:cNvSpPr txBox="1"/>
          <p:nvPr/>
        </p:nvSpPr>
        <p:spPr>
          <a:xfrm>
            <a:off x="8856921" y="2300532"/>
            <a:ext cx="3136605" cy="3693319"/>
          </a:xfrm>
          <a:prstGeom prst="rect">
            <a:avLst/>
          </a:prstGeom>
          <a:noFill/>
        </p:spPr>
        <p:txBody>
          <a:bodyPr wrap="square" rtlCol="0">
            <a:spAutoFit/>
          </a:bodyPr>
          <a:lstStyle/>
          <a:p>
            <a:r>
              <a:rPr lang="en-US" dirty="0"/>
              <a:t>Screenshot of Google Earth Engine interface testing the estimation of surface PM</a:t>
            </a:r>
            <a:r>
              <a:rPr lang="en-US" baseline="-25000"/>
              <a:t>2.5</a:t>
            </a:r>
            <a:r>
              <a:rPr lang="en-US" dirty="0"/>
              <a:t> concentration using GEOS-CF, MODIS, and surface monitor data from US EPA. This indicates reasonable agreement between inferred concentrations and surface measurements. In this test, a static EPA monitor dataset was used; active data ingest of EPA monitor data is a next step.</a:t>
            </a:r>
          </a:p>
        </p:txBody>
      </p:sp>
    </p:spTree>
    <p:extLst>
      <p:ext uri="{BB962C8B-B14F-4D97-AF65-F5344CB8AC3E}">
        <p14:creationId xmlns:p14="http://schemas.microsoft.com/office/powerpoint/2010/main" val="32952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normAutofit/>
          </a:bodyPr>
          <a:lstStyle/>
          <a:p>
            <a:r>
              <a:rPr lang="en-US" altLang="en-US" b="1">
                <a:solidFill>
                  <a:schemeClr val="tx2"/>
                </a:solidFill>
                <a:ea typeface="ＭＳ Ｐゴシック" panose="020B0600070205080204" pitchFamily="34" charset="-128"/>
                <a:cs typeface="Arial" panose="020B0604020202020204" pitchFamily="34" charset="0"/>
              </a:rPr>
              <a:t>Earth Observations, </a:t>
            </a:r>
            <a:br>
              <a:rPr lang="en-US" altLang="en-US" b="1">
                <a:solidFill>
                  <a:schemeClr val="tx2"/>
                </a:solidFill>
                <a:ea typeface="ＭＳ Ｐゴシック" panose="020B0600070205080204" pitchFamily="34" charset="-128"/>
                <a:cs typeface="Arial" panose="020B0604020202020204" pitchFamily="34" charset="0"/>
              </a:rPr>
            </a:br>
            <a:r>
              <a:rPr lang="en-US" altLang="en-US" b="1">
                <a:solidFill>
                  <a:schemeClr val="tx2"/>
                </a:solidFill>
                <a:ea typeface="ＭＳ Ｐゴシック" panose="020B0600070205080204" pitchFamily="34" charset="-128"/>
                <a:cs typeface="Arial" panose="020B0604020202020204" pitchFamily="34" charset="0"/>
              </a:rPr>
              <a:t>Models, and/or Technologies</a:t>
            </a:r>
            <a:endParaRPr lang="en-US" b="1">
              <a:solidFill>
                <a:schemeClr val="tx2"/>
              </a:solidFill>
            </a:endParaRPr>
          </a:p>
        </p:txBody>
      </p:sp>
      <p:graphicFrame>
        <p:nvGraphicFramePr>
          <p:cNvPr id="2" name="Table 2">
            <a:extLst>
              <a:ext uri="{FF2B5EF4-FFF2-40B4-BE49-F238E27FC236}">
                <a16:creationId xmlns:a16="http://schemas.microsoft.com/office/drawing/2014/main" id="{87467243-AF9F-C007-A6EA-30E7FEA1A77A}"/>
              </a:ext>
            </a:extLst>
          </p:cNvPr>
          <p:cNvGraphicFramePr>
            <a:graphicFrameLocks noGrp="1"/>
          </p:cNvGraphicFramePr>
          <p:nvPr>
            <p:ph idx="1"/>
            <p:extLst>
              <p:ext uri="{D42A27DB-BD31-4B8C-83A1-F6EECF244321}">
                <p14:modId xmlns:p14="http://schemas.microsoft.com/office/powerpoint/2010/main" val="1988225874"/>
              </p:ext>
            </p:extLst>
          </p:nvPr>
        </p:nvGraphicFramePr>
        <p:xfrm>
          <a:off x="838200" y="1825625"/>
          <a:ext cx="10515595" cy="429768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3591656952"/>
                    </a:ext>
                  </a:extLst>
                </a:gridCol>
                <a:gridCol w="2628899">
                  <a:extLst>
                    <a:ext uri="{9D8B030D-6E8A-4147-A177-3AD203B41FA5}">
                      <a16:colId xmlns:a16="http://schemas.microsoft.com/office/drawing/2014/main" val="337053049"/>
                    </a:ext>
                  </a:extLst>
                </a:gridCol>
                <a:gridCol w="2959102">
                  <a:extLst>
                    <a:ext uri="{9D8B030D-6E8A-4147-A177-3AD203B41FA5}">
                      <a16:colId xmlns:a16="http://schemas.microsoft.com/office/drawing/2014/main" val="3710764274"/>
                    </a:ext>
                  </a:extLst>
                </a:gridCol>
                <a:gridCol w="2298695">
                  <a:extLst>
                    <a:ext uri="{9D8B030D-6E8A-4147-A177-3AD203B41FA5}">
                      <a16:colId xmlns:a16="http://schemas.microsoft.com/office/drawing/2014/main" val="3067730120"/>
                    </a:ext>
                  </a:extLst>
                </a:gridCol>
              </a:tblGrid>
              <a:tr h="370840">
                <a:tc>
                  <a:txBody>
                    <a:bodyPr/>
                    <a:lstStyle/>
                    <a:p>
                      <a:pPr algn="ctr"/>
                      <a:r>
                        <a:rPr lang="en-US">
                          <a:solidFill>
                            <a:schemeClr val="tx1">
                              <a:lumMod val="95000"/>
                              <a:lumOff val="5000"/>
                            </a:schemeClr>
                          </a:solidFill>
                        </a:rPr>
                        <a:t>Satellite Sensor/Model/Tech.</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Product Used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Temporal Coverage and Latency required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Comments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342228"/>
                  </a:ext>
                </a:extLst>
              </a:tr>
              <a:tr h="370840">
                <a:tc>
                  <a:txBody>
                    <a:bodyPr/>
                    <a:lstStyle/>
                    <a:p>
                      <a:r>
                        <a:rPr lang="en-US"/>
                        <a:t>NASA GEOS-CF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“surface” PM2.5, NO2, O3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Global, 0.25x0.25 degree, historical estimates &amp; daily 5-day forecast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Historical estimates &amp; forecasts available on Google Earth Engine (GEE)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60443"/>
                  </a:ext>
                </a:extLst>
              </a:tr>
              <a:tr h="370840">
                <a:tc>
                  <a:txBody>
                    <a:bodyPr/>
                    <a:lstStyle/>
                    <a:p>
                      <a:r>
                        <a:rPr lang="en-US"/>
                        <a:t>ESA TROPOMI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Tropospheric column NO2, Total column O3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Global, ~5.5x3.5km resolution, 1-2 day latency preferred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Available in GEE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8770691"/>
                  </a:ext>
                </a:extLst>
              </a:tr>
              <a:tr h="370840">
                <a:tc>
                  <a:txBody>
                    <a:bodyPr/>
                    <a:lstStyle/>
                    <a:p>
                      <a:r>
                        <a:rPr lang="en-US"/>
                        <a:t>NASA MODIS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MAIAC AOD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Global, 1x1km resolution, 1-2 day latency preferred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Available in GEE</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2681832"/>
                  </a:ext>
                </a:extLst>
              </a:tr>
              <a:tr h="370840">
                <a:tc>
                  <a:txBody>
                    <a:bodyPr/>
                    <a:lstStyle/>
                    <a:p>
                      <a:r>
                        <a:rPr lang="en-US"/>
                        <a:t>ECMWF CAMS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“surface” PM2.5, NO2, O3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40x40km, historical estimates &amp; twice-daily 5-day forecast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Available in GEE, optional additional dataset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7355909"/>
                  </a:ext>
                </a:extLst>
              </a:tr>
            </a:tbl>
          </a:graphicData>
        </a:graphic>
      </p:graphicFrame>
      <p:sp>
        <p:nvSpPr>
          <p:cNvPr id="4" name="TextBox 3">
            <a:extLst>
              <a:ext uri="{FF2B5EF4-FFF2-40B4-BE49-F238E27FC236}">
                <a16:creationId xmlns:a16="http://schemas.microsoft.com/office/drawing/2014/main" id="{08C448D9-1F20-AB78-415F-F6C3727DF8E4}"/>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pic>
        <p:nvPicPr>
          <p:cNvPr id="3" name="Picture 2" descr="NASA Earth Science Applied Sciences">
            <a:extLst>
              <a:ext uri="{FF2B5EF4-FFF2-40B4-BE49-F238E27FC236}">
                <a16:creationId xmlns:a16="http://schemas.microsoft.com/office/drawing/2014/main" id="{D8252500-0619-9D6F-29CA-D6A1BE0D2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506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646331"/>
          </a:xfrm>
          <a:prstGeom prst="rect">
            <a:avLst/>
          </a:prstGeom>
          <a:noFill/>
        </p:spPr>
        <p:txBody>
          <a:bodyPr wrap="square" rtlCol="0">
            <a:spAutoFit/>
          </a:bodyPr>
          <a:lstStyle/>
          <a:p>
            <a:r>
              <a:rPr lang="en-US" dirty="0"/>
              <a:t>ARL 4, Milestone 2: Organizational challenges and human process issues have been identified and managed</a:t>
            </a:r>
          </a:p>
        </p:txBody>
      </p:sp>
      <p:sp>
        <p:nvSpPr>
          <p:cNvPr id="3" name="TextBox 2">
            <a:extLst>
              <a:ext uri="{FF2B5EF4-FFF2-40B4-BE49-F238E27FC236}">
                <a16:creationId xmlns:a16="http://schemas.microsoft.com/office/drawing/2014/main" id="{2DDB8107-485E-1F7E-D059-EB2EEBBCE5A6}"/>
              </a:ext>
            </a:extLst>
          </p:cNvPr>
          <p:cNvSpPr txBox="1"/>
          <p:nvPr/>
        </p:nvSpPr>
        <p:spPr>
          <a:xfrm>
            <a:off x="636608" y="1877172"/>
            <a:ext cx="8356921" cy="369332"/>
          </a:xfrm>
          <a:prstGeom prst="rect">
            <a:avLst/>
          </a:prstGeom>
          <a:noFill/>
        </p:spPr>
        <p:txBody>
          <a:bodyPr wrap="square" rtlCol="0">
            <a:spAutoFit/>
          </a:bodyPr>
          <a:lstStyle/>
          <a:p>
            <a:r>
              <a:rPr lang="en-US" dirty="0"/>
              <a:t>Task 1</a:t>
            </a:r>
            <a:r>
              <a:rPr lang="en-US" sz="1800" i="0" u="none" strike="noStrike" kern="1200" dirty="0">
                <a:solidFill>
                  <a:srgbClr val="000000"/>
                </a:solidFill>
                <a:effectLst/>
                <a:cs typeface="Times New Roman" panose="02020603050405020304" pitchFamily="18" charset="0"/>
              </a:rPr>
              <a:t>a. Import new datasets to GEE, including GEOS-CF and </a:t>
            </a:r>
            <a:r>
              <a:rPr lang="en-US" sz="1800" b="1" i="0" u="none" strike="noStrike" kern="1200" dirty="0">
                <a:solidFill>
                  <a:srgbClr val="000000"/>
                </a:solidFill>
                <a:effectLst/>
                <a:cs typeface="Times New Roman" panose="02020603050405020304" pitchFamily="18" charset="0"/>
              </a:rPr>
              <a:t>RGM and LCS data</a:t>
            </a:r>
            <a:endParaRPr lang="en-US" dirty="0"/>
          </a:p>
        </p:txBody>
      </p:sp>
      <p:sp>
        <p:nvSpPr>
          <p:cNvPr id="5" name="TextBox 4">
            <a:extLst>
              <a:ext uri="{FF2B5EF4-FFF2-40B4-BE49-F238E27FC236}">
                <a16:creationId xmlns:a16="http://schemas.microsoft.com/office/drawing/2014/main" id="{CF972B3B-5026-8896-2517-C59D8DE97612}"/>
              </a:ext>
            </a:extLst>
          </p:cNvPr>
          <p:cNvSpPr txBox="1"/>
          <p:nvPr/>
        </p:nvSpPr>
        <p:spPr>
          <a:xfrm>
            <a:off x="6853083" y="2389239"/>
            <a:ext cx="4906297" cy="2308324"/>
          </a:xfrm>
          <a:prstGeom prst="rect">
            <a:avLst/>
          </a:prstGeom>
          <a:noFill/>
        </p:spPr>
        <p:txBody>
          <a:bodyPr wrap="square" rtlCol="0">
            <a:spAutoFit/>
          </a:bodyPr>
          <a:lstStyle/>
          <a:p>
            <a:r>
              <a:rPr lang="en-US"/>
              <a:t>Monitoring data from Rio is being ingested into GEE (as locally generated and private data files, rather than a public dataset available to other GEE users) via the city’s open data portal (</a:t>
            </a:r>
            <a:r>
              <a:rPr lang="en-US">
                <a:hlinkClick r:id="rId4"/>
              </a:rPr>
              <a:t>https://www.data.rio/datasets/PCRJ::qualidade-do-ar-dados-hor%C3%A1rios/explore?layer=2</a:t>
            </a:r>
            <a:r>
              <a:rPr lang="en-US"/>
              <a:t>) and is currently being used in a prototype version of the data fusion tool.</a:t>
            </a:r>
          </a:p>
        </p:txBody>
      </p:sp>
      <p:pic>
        <p:nvPicPr>
          <p:cNvPr id="6" name="Picture 2">
            <a:extLst>
              <a:ext uri="{FF2B5EF4-FFF2-40B4-BE49-F238E27FC236}">
                <a16:creationId xmlns:a16="http://schemas.microsoft.com/office/drawing/2014/main" id="{64C0D9B6-75CD-38A8-12F0-DBD4E607F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7203"/>
          <a:stretch/>
        </p:blipFill>
        <p:spPr bwMode="auto">
          <a:xfrm>
            <a:off x="186375" y="2336592"/>
            <a:ext cx="6548722" cy="40322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AC26315-844A-A5EF-6096-0648A156A7E1}"/>
              </a:ext>
            </a:extLst>
          </p:cNvPr>
          <p:cNvSpPr txBox="1"/>
          <p:nvPr/>
        </p:nvSpPr>
        <p:spPr>
          <a:xfrm>
            <a:off x="6467453" y="5202220"/>
            <a:ext cx="4008661" cy="369332"/>
          </a:xfrm>
          <a:prstGeom prst="rect">
            <a:avLst/>
          </a:prstGeom>
          <a:noFill/>
        </p:spPr>
        <p:txBody>
          <a:bodyPr wrap="none" rtlCol="0">
            <a:spAutoFit/>
          </a:bodyPr>
          <a:lstStyle/>
          <a:p>
            <a:r>
              <a:rPr lang="en-US"/>
              <a:t>Ground monitor stations with data in Rio</a:t>
            </a:r>
          </a:p>
        </p:txBody>
      </p:sp>
      <p:sp>
        <p:nvSpPr>
          <p:cNvPr id="10" name="TextBox 9">
            <a:extLst>
              <a:ext uri="{FF2B5EF4-FFF2-40B4-BE49-F238E27FC236}">
                <a16:creationId xmlns:a16="http://schemas.microsoft.com/office/drawing/2014/main" id="{FB39AAF6-B8FC-C964-CC63-88754F1DB910}"/>
              </a:ext>
            </a:extLst>
          </p:cNvPr>
          <p:cNvSpPr txBox="1"/>
          <p:nvPr/>
        </p:nvSpPr>
        <p:spPr>
          <a:xfrm>
            <a:off x="6454511" y="5877846"/>
            <a:ext cx="5673989" cy="369332"/>
          </a:xfrm>
          <a:prstGeom prst="rect">
            <a:avLst/>
          </a:prstGeom>
          <a:noFill/>
        </p:spPr>
        <p:txBody>
          <a:bodyPr wrap="none" rtlCol="0">
            <a:spAutoFit/>
          </a:bodyPr>
          <a:lstStyle/>
          <a:p>
            <a:r>
              <a:rPr lang="en-US"/>
              <a:t>Forecasts based on integrating ground-based monitor data</a:t>
            </a:r>
          </a:p>
        </p:txBody>
      </p:sp>
      <p:cxnSp>
        <p:nvCxnSpPr>
          <p:cNvPr id="13" name="Straight Arrow Connector 12">
            <a:extLst>
              <a:ext uri="{FF2B5EF4-FFF2-40B4-BE49-F238E27FC236}">
                <a16:creationId xmlns:a16="http://schemas.microsoft.com/office/drawing/2014/main" id="{545A2EAD-8ACB-42FF-D217-77D772A25AB2}"/>
              </a:ext>
            </a:extLst>
          </p:cNvPr>
          <p:cNvCxnSpPr>
            <a:cxnSpLocks/>
            <a:stCxn id="9" idx="1"/>
          </p:cNvCxnSpPr>
          <p:nvPr/>
        </p:nvCxnSpPr>
        <p:spPr>
          <a:xfrm flipH="1" flipV="1">
            <a:off x="4817806" y="5251284"/>
            <a:ext cx="1649647" cy="1356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93E390-40FA-D7BF-39DD-2361456A0A07}"/>
              </a:ext>
            </a:extLst>
          </p:cNvPr>
          <p:cNvCxnSpPr>
            <a:cxnSpLocks/>
            <a:stCxn id="10" idx="1"/>
          </p:cNvCxnSpPr>
          <p:nvPr/>
        </p:nvCxnSpPr>
        <p:spPr>
          <a:xfrm flipH="1" flipV="1">
            <a:off x="2054942" y="4735627"/>
            <a:ext cx="4399569" cy="13268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96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Current ARL-Supporting Evidence</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90B20FEE-E8AB-FC41-5292-B56E6F55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E8C882-15B6-73EE-D2BC-F905D1AC2DE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12" name="TextBox 11">
            <a:extLst>
              <a:ext uri="{FF2B5EF4-FFF2-40B4-BE49-F238E27FC236}">
                <a16:creationId xmlns:a16="http://schemas.microsoft.com/office/drawing/2014/main" id="{E49D0AE4-E13F-7912-E440-079969659160}"/>
              </a:ext>
            </a:extLst>
          </p:cNvPr>
          <p:cNvSpPr txBox="1"/>
          <p:nvPr/>
        </p:nvSpPr>
        <p:spPr>
          <a:xfrm>
            <a:off x="636608" y="1230841"/>
            <a:ext cx="9468091" cy="646331"/>
          </a:xfrm>
          <a:prstGeom prst="rect">
            <a:avLst/>
          </a:prstGeom>
          <a:noFill/>
        </p:spPr>
        <p:txBody>
          <a:bodyPr wrap="square" rtlCol="0">
            <a:spAutoFit/>
          </a:bodyPr>
          <a:lstStyle/>
          <a:p>
            <a:r>
              <a:rPr lang="en-US"/>
              <a:t>ARL 4, Milestone 2: Organizational challenges and human process issues have been identified and managed</a:t>
            </a:r>
          </a:p>
        </p:txBody>
      </p:sp>
      <p:sp>
        <p:nvSpPr>
          <p:cNvPr id="8" name="TextBox 7">
            <a:extLst>
              <a:ext uri="{FF2B5EF4-FFF2-40B4-BE49-F238E27FC236}">
                <a16:creationId xmlns:a16="http://schemas.microsoft.com/office/drawing/2014/main" id="{2B4F8FBD-8E6F-4DE2-F27B-12195839AE4D}"/>
              </a:ext>
            </a:extLst>
          </p:cNvPr>
          <p:cNvSpPr txBox="1"/>
          <p:nvPr/>
        </p:nvSpPr>
        <p:spPr>
          <a:xfrm>
            <a:off x="636608" y="1877172"/>
            <a:ext cx="8356921" cy="369332"/>
          </a:xfrm>
          <a:prstGeom prst="rect">
            <a:avLst/>
          </a:prstGeom>
          <a:noFill/>
        </p:spPr>
        <p:txBody>
          <a:bodyPr wrap="square" rtlCol="0">
            <a:spAutoFit/>
          </a:bodyPr>
          <a:lstStyle/>
          <a:p>
            <a:r>
              <a:rPr lang="en-US" sz="1800" b="0" i="0" u="none" strike="noStrike" kern="1200">
                <a:solidFill>
                  <a:srgbClr val="000000"/>
                </a:solidFill>
                <a:effectLst/>
                <a:cs typeface="Times New Roman" panose="02020603050405020304" pitchFamily="18" charset="0"/>
              </a:rPr>
              <a:t>Task 2a. Assess the status and identify key end-user needs for the GEE tool</a:t>
            </a:r>
            <a:endParaRPr lang="en-US" sz="1800" b="0" i="0" u="none" strike="noStrike">
              <a:effectLst/>
            </a:endParaRPr>
          </a:p>
        </p:txBody>
      </p:sp>
      <p:sp>
        <p:nvSpPr>
          <p:cNvPr id="5" name="TextBox 4">
            <a:extLst>
              <a:ext uri="{FF2B5EF4-FFF2-40B4-BE49-F238E27FC236}">
                <a16:creationId xmlns:a16="http://schemas.microsoft.com/office/drawing/2014/main" id="{C44330BA-AF05-99DB-AEA9-07B734749F93}"/>
              </a:ext>
            </a:extLst>
          </p:cNvPr>
          <p:cNvSpPr txBox="1"/>
          <p:nvPr/>
        </p:nvSpPr>
        <p:spPr>
          <a:xfrm>
            <a:off x="636608" y="2248659"/>
            <a:ext cx="11012129" cy="4185761"/>
          </a:xfrm>
          <a:prstGeom prst="rect">
            <a:avLst/>
          </a:prstGeom>
          <a:noFill/>
        </p:spPr>
        <p:txBody>
          <a:bodyPr wrap="square" rtlCol="0">
            <a:spAutoFit/>
          </a:bodyPr>
          <a:lstStyle/>
          <a:p>
            <a:r>
              <a:rPr lang="en-US" sz="1400"/>
              <a:t>During meetings with end-users, proposed capabilities of the data fusion tool have been presented, and alignments with existing air quality management resources and practices have been discussed.</a:t>
            </a:r>
          </a:p>
          <a:p>
            <a:pPr marL="285750" indent="-285750">
              <a:buFont typeface="Arial" panose="020B0604020202020204" pitchFamily="34" charset="0"/>
              <a:buChar char="•"/>
            </a:pPr>
            <a:r>
              <a:rPr lang="en-US" sz="1400"/>
              <a:t>In </a:t>
            </a:r>
            <a:r>
              <a:rPr lang="en-US" sz="1400" b="1"/>
              <a:t>Rio de Janeiro</a:t>
            </a:r>
            <a:r>
              <a:rPr lang="en-US" sz="1400"/>
              <a:t>, needs for sub-city scale air quality forecasts in support of health management and early warning have been emphasized. Ongoing discussions have covered how outputs of the data fusion tool might be translated to health impacts using existing frameworks (e.g., a children’s air quality health index being developed for the city). Integration of outputs into the city’s existing data analysis and management systems (especially relevant GIS tools) have also been discussed.</a:t>
            </a:r>
          </a:p>
          <a:p>
            <a:pPr marL="285750" indent="-285750">
              <a:buFont typeface="Arial" panose="020B0604020202020204" pitchFamily="34" charset="0"/>
              <a:buChar char="•"/>
            </a:pPr>
            <a:r>
              <a:rPr lang="en-US" sz="1400"/>
              <a:t>For </a:t>
            </a:r>
            <a:r>
              <a:rPr lang="en-US" sz="1400" b="1"/>
              <a:t>Dakar,</a:t>
            </a:r>
            <a:r>
              <a:rPr lang="en-US" sz="1400"/>
              <a:t> initial meetings emphasized the need to integrate local information with regional information on transported pollutants, especially for Saharan dust. Also, difficulties in operating local regulatory monitors, as well as the potential to augment these in the near future with low-cost monitors, have been discusses; the data fusion tool under development will thus need to be robust against missing data sources, and be able to incorporate new sources as they become available. We will include options to switch (automatically or manually) between operational “modes” of the data fusion based on which data are available.</a:t>
            </a:r>
          </a:p>
          <a:p>
            <a:pPr marL="285750" indent="-285750">
              <a:buFont typeface="Arial" panose="020B0604020202020204" pitchFamily="34" charset="0"/>
              <a:buChar char="•"/>
            </a:pPr>
            <a:r>
              <a:rPr lang="en-US" sz="1400"/>
              <a:t>In meetings with </a:t>
            </a:r>
            <a:r>
              <a:rPr lang="en-US" sz="1400" b="1"/>
              <a:t>US EPA</a:t>
            </a:r>
            <a:r>
              <a:rPr lang="en-US" sz="1400"/>
              <a:t>, as well as </a:t>
            </a:r>
            <a:r>
              <a:rPr lang="en-US" sz="1400" b="1"/>
              <a:t>state air quality managers in Mississippi, Oregon, Colorado, and Idaho</a:t>
            </a:r>
            <a:r>
              <a:rPr lang="en-US" sz="1400"/>
              <a:t>, desired features of the data fusion tool were discussed. Each region has phenomena of interest which impact their local air quality (coastal breezes, wildfires, atmospheric inversions); the tool’s ability to capture these unique interactions will need to be tested and verified for each region. In general, the ability to combine multiple information sources to support forecasting was seen as a strength of the proposed tool which would enhance the existing capabilities for each region. Integration of low-cost sensor data was also seen as a potential strength, although potential users have expressed some skepticism with data quality from low-cost sensors; the data fusion tool must therefore have a robust capability for verifying low-cost sensor data suitability before it is incorporated, and should also have an option to exclude certain low-cost sensor data if the user deems the data untrustworthy.</a:t>
            </a:r>
          </a:p>
        </p:txBody>
      </p:sp>
    </p:spTree>
    <p:extLst>
      <p:ext uri="{BB962C8B-B14F-4D97-AF65-F5344CB8AC3E}">
        <p14:creationId xmlns:p14="http://schemas.microsoft.com/office/powerpoint/2010/main" val="3174119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dirty="0">
                <a:solidFill>
                  <a:schemeClr val="tx2"/>
                </a:solidFill>
                <a:ea typeface="ＭＳ Ｐゴシック" panose="020B0600070205080204" pitchFamily="34" charset="-128"/>
                <a:cs typeface="Arial" panose="020B0604020202020204" pitchFamily="34" charset="0"/>
              </a:rPr>
              <a:t>Costing Status (as of October 17, 2023)</a:t>
            </a:r>
            <a:endParaRPr lang="en-US" b="1" dirty="0">
              <a:solidFill>
                <a:schemeClr val="tx2"/>
              </a:solidFill>
            </a:endParaRPr>
          </a:p>
        </p:txBody>
      </p:sp>
      <p:graphicFrame>
        <p:nvGraphicFramePr>
          <p:cNvPr id="10" name="Table 9">
            <a:extLst>
              <a:ext uri="{FF2B5EF4-FFF2-40B4-BE49-F238E27FC236}">
                <a16:creationId xmlns:a16="http://schemas.microsoft.com/office/drawing/2014/main" id="{4D3E37F6-9D93-C747-5595-EF3C13E80AF2}"/>
              </a:ext>
            </a:extLst>
          </p:cNvPr>
          <p:cNvGraphicFramePr>
            <a:graphicFrameLocks noGrp="1"/>
          </p:cNvGraphicFramePr>
          <p:nvPr>
            <p:extLst>
              <p:ext uri="{D42A27DB-BD31-4B8C-83A1-F6EECF244321}">
                <p14:modId xmlns:p14="http://schemas.microsoft.com/office/powerpoint/2010/main" val="3549063524"/>
              </p:ext>
            </p:extLst>
          </p:nvPr>
        </p:nvGraphicFramePr>
        <p:xfrm>
          <a:off x="292095" y="3117300"/>
          <a:ext cx="11112499" cy="1878772"/>
        </p:xfrm>
        <a:graphic>
          <a:graphicData uri="http://schemas.openxmlformats.org/drawingml/2006/table">
            <a:tbl>
              <a:tblPr firstRow="1" bandRow="1">
                <a:tableStyleId>{2D5ABB26-0587-4C30-8999-92F81FD0307C}</a:tableStyleId>
              </a:tblPr>
              <a:tblGrid>
                <a:gridCol w="2154117">
                  <a:extLst>
                    <a:ext uri="{9D8B030D-6E8A-4147-A177-3AD203B41FA5}">
                      <a16:colId xmlns:a16="http://schemas.microsoft.com/office/drawing/2014/main" val="20000"/>
                    </a:ext>
                  </a:extLst>
                </a:gridCol>
                <a:gridCol w="1743807">
                  <a:extLst>
                    <a:ext uri="{9D8B030D-6E8A-4147-A177-3AD203B41FA5}">
                      <a16:colId xmlns:a16="http://schemas.microsoft.com/office/drawing/2014/main" val="20001"/>
                    </a:ext>
                  </a:extLst>
                </a:gridCol>
                <a:gridCol w="1641230">
                  <a:extLst>
                    <a:ext uri="{9D8B030D-6E8A-4147-A177-3AD203B41FA5}">
                      <a16:colId xmlns:a16="http://schemas.microsoft.com/office/drawing/2014/main" val="20002"/>
                    </a:ext>
                  </a:extLst>
                </a:gridCol>
                <a:gridCol w="1869179">
                  <a:extLst>
                    <a:ext uri="{9D8B030D-6E8A-4147-A177-3AD203B41FA5}">
                      <a16:colId xmlns:a16="http://schemas.microsoft.com/office/drawing/2014/main" val="20003"/>
                    </a:ext>
                  </a:extLst>
                </a:gridCol>
                <a:gridCol w="1852083">
                  <a:extLst>
                    <a:ext uri="{9D8B030D-6E8A-4147-A177-3AD203B41FA5}">
                      <a16:colId xmlns:a16="http://schemas.microsoft.com/office/drawing/2014/main" val="20004"/>
                    </a:ext>
                  </a:extLst>
                </a:gridCol>
                <a:gridCol w="1852083">
                  <a:extLst>
                    <a:ext uri="{9D8B030D-6E8A-4147-A177-3AD203B41FA5}">
                      <a16:colId xmlns:a16="http://schemas.microsoft.com/office/drawing/2014/main" val="20005"/>
                    </a:ext>
                  </a:extLst>
                </a:gridCol>
              </a:tblGrid>
              <a:tr h="396191">
                <a:tc gridSpan="6">
                  <a:txBody>
                    <a:bodyPr/>
                    <a:lstStyle/>
                    <a:p>
                      <a:pPr algn="ctr"/>
                      <a:r>
                        <a:rPr lang="en-US" sz="2000" b="1"/>
                        <a:t>Prior Year (FY23)</a:t>
                      </a:r>
                      <a:r>
                        <a:rPr lang="en-US" sz="2000" b="1" baseline="30000"/>
                        <a:t>3,4,5</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645">
                <a:tc>
                  <a:txBody>
                    <a:bodyPr/>
                    <a:lstStyle/>
                    <a:p>
                      <a:r>
                        <a:rPr lang="en-US" sz="1600" b="1"/>
                        <a:t>Institution</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Budget</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Unobligated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Uncosted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645">
                <a:tc>
                  <a:txBody>
                    <a:bodyPr/>
                    <a:lstStyle/>
                    <a:p>
                      <a:r>
                        <a:rPr lang="en-US" sz="1800"/>
                        <a:t>GSFC</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$51,877.00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$29,096.00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$22,781.00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$29,096.00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$22,781.00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645">
                <a:tc>
                  <a:txBody>
                    <a:bodyPr/>
                    <a:lstStyle/>
                    <a:p>
                      <a:r>
                        <a:rPr lang="en-US" sz="1800"/>
                        <a:t>MSU</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$162,866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$162,866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$194,986.10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645">
                <a:tc>
                  <a:txBody>
                    <a:bodyPr/>
                    <a:lstStyle/>
                    <a:p>
                      <a:r>
                        <a:rPr lang="en-US" sz="1800"/>
                        <a:t>STI</a:t>
                      </a:r>
                      <a:endParaRPr lang="en-US" sz="1800" baseline="30000"/>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$119,954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$119,954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a:t>
                      </a:r>
                      <a:r>
                        <a:rPr lang="en-US" sz="1800" kern="1200">
                          <a:solidFill>
                            <a:schemeClr val="tx1"/>
                          </a:solidFill>
                          <a:effectLst/>
                          <a:latin typeface="+mn-lt"/>
                          <a:ea typeface="+mn-ea"/>
                          <a:cs typeface="+mn-cs"/>
                        </a:rPr>
                        <a:t>37,464</a:t>
                      </a:r>
                      <a:endParaRPr lang="en-US" sz="1800"/>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$82,490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124125959"/>
                  </a:ext>
                </a:extLst>
              </a:tr>
            </a:tbl>
          </a:graphicData>
        </a:graphic>
      </p:graphicFrame>
      <p:pic>
        <p:nvPicPr>
          <p:cNvPr id="2" name="Picture 2" descr="NASA Earth Science Applied Sciences">
            <a:extLst>
              <a:ext uri="{FF2B5EF4-FFF2-40B4-BE49-F238E27FC236}">
                <a16:creationId xmlns:a16="http://schemas.microsoft.com/office/drawing/2014/main" id="{70995C87-601F-9B9F-93AC-BFD3D9A15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A9818F-F7FE-2772-C3C6-5E03D25CAAC7}"/>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3" name="TextBox 2">
            <a:extLst>
              <a:ext uri="{FF2B5EF4-FFF2-40B4-BE49-F238E27FC236}">
                <a16:creationId xmlns:a16="http://schemas.microsoft.com/office/drawing/2014/main" id="{B30F064E-038B-D6EB-7D9D-6ACC7D6A8484}"/>
              </a:ext>
            </a:extLst>
          </p:cNvPr>
          <p:cNvSpPr txBox="1"/>
          <p:nvPr/>
        </p:nvSpPr>
        <p:spPr>
          <a:xfrm>
            <a:off x="292095" y="4996072"/>
            <a:ext cx="12128500" cy="1815882"/>
          </a:xfrm>
          <a:prstGeom prst="rect">
            <a:avLst/>
          </a:prstGeom>
          <a:noFill/>
        </p:spPr>
        <p:txBody>
          <a:bodyPr wrap="square" rtlCol="0">
            <a:spAutoFit/>
          </a:bodyPr>
          <a:lstStyle/>
          <a:p>
            <a:pPr marL="342900" indent="-342900">
              <a:buAutoNum type="arabicPlain"/>
            </a:pPr>
            <a:r>
              <a:rPr lang="en-US" sz="1400" dirty="0"/>
              <a:t>For FY2024, Morgan State University and GSFC have not received the modifications for Year 3 funding. </a:t>
            </a:r>
            <a:r>
              <a:rPr lang="en-US" sz="1400" dirty="0" err="1"/>
              <a:t>N.b.</a:t>
            </a:r>
            <a:r>
              <a:rPr lang="en-US" sz="1400" dirty="0"/>
              <a:t>, GSFC received funds as of 10/19. GESTAR-II office at MSU has not been notified that they have </a:t>
            </a:r>
            <a:r>
              <a:rPr lang="en-US" sz="1400"/>
              <a:t>received the funds yet</a:t>
            </a:r>
            <a:endParaRPr lang="en-US" sz="1400" dirty="0"/>
          </a:p>
          <a:p>
            <a:pPr marL="342900" indent="-342900">
              <a:buAutoNum type="arabicPlain"/>
            </a:pPr>
            <a:r>
              <a:rPr lang="en-US" sz="1400" dirty="0"/>
              <a:t>Since FY 2024 just started, expenses have yet to be incurred for FY2024</a:t>
            </a:r>
          </a:p>
          <a:p>
            <a:pPr marL="342900" indent="-342900">
              <a:buAutoNum type="arabicPlain"/>
            </a:pPr>
            <a:r>
              <a:rPr lang="en-US" sz="1400" dirty="0"/>
              <a:t>Merit and C.O.L. adjustments for July 2023-Oct 2023 will be applied to MSU salaries in late October 2023.</a:t>
            </a:r>
          </a:p>
          <a:p>
            <a:pPr marL="342900" indent="-342900">
              <a:buAutoNum type="arabicPlain"/>
            </a:pPr>
            <a:r>
              <a:rPr lang="en-US" sz="1400" dirty="0"/>
              <a:t>FY23 Costed for MSU is higher than budget because Year 1/FY22 funds were obligated in FY23 and expenses for FY22 and FY23 were incurred in FY23.  There remains funds </a:t>
            </a:r>
            <a:r>
              <a:rPr lang="en-US" sz="1400" dirty="0" err="1"/>
              <a:t>uncosted</a:t>
            </a:r>
            <a:r>
              <a:rPr lang="en-US" sz="1400" dirty="0"/>
              <a:t> for FY22 and FY23 obligated funds.</a:t>
            </a:r>
          </a:p>
          <a:p>
            <a:pPr marL="342900" indent="-342900">
              <a:buAutoNum type="arabicPlain"/>
            </a:pPr>
            <a:r>
              <a:rPr lang="en-US" sz="1400" dirty="0"/>
              <a:t>First subaward for STI started December 2023. Total Costed for STI is lower than reality as there was a delay in processing subaward for Year 2 of the project.  Payments to STI are being processed by the state of Maryland. The anticipated total costed for FY23 is $111,399.62. </a:t>
            </a:r>
          </a:p>
        </p:txBody>
      </p:sp>
      <p:graphicFrame>
        <p:nvGraphicFramePr>
          <p:cNvPr id="5" name="Table 4">
            <a:extLst>
              <a:ext uri="{FF2B5EF4-FFF2-40B4-BE49-F238E27FC236}">
                <a16:creationId xmlns:a16="http://schemas.microsoft.com/office/drawing/2014/main" id="{0FE3EEB7-E43C-A97F-D212-8122B0CCFFB9}"/>
              </a:ext>
            </a:extLst>
          </p:cNvPr>
          <p:cNvGraphicFramePr>
            <a:graphicFrameLocks noGrp="1"/>
          </p:cNvGraphicFramePr>
          <p:nvPr>
            <p:extLst>
              <p:ext uri="{D42A27DB-BD31-4B8C-83A1-F6EECF244321}">
                <p14:modId xmlns:p14="http://schemas.microsoft.com/office/powerpoint/2010/main" val="2650055530"/>
              </p:ext>
            </p:extLst>
          </p:nvPr>
        </p:nvGraphicFramePr>
        <p:xfrm>
          <a:off x="292096" y="1088957"/>
          <a:ext cx="11112499" cy="1878772"/>
        </p:xfrm>
        <a:graphic>
          <a:graphicData uri="http://schemas.openxmlformats.org/drawingml/2006/table">
            <a:tbl>
              <a:tblPr firstRow="1" bandRow="1">
                <a:tableStyleId>{2D5ABB26-0587-4C30-8999-92F81FD0307C}</a:tableStyleId>
              </a:tblPr>
              <a:tblGrid>
                <a:gridCol w="2154117">
                  <a:extLst>
                    <a:ext uri="{9D8B030D-6E8A-4147-A177-3AD203B41FA5}">
                      <a16:colId xmlns:a16="http://schemas.microsoft.com/office/drawing/2014/main" val="20000"/>
                    </a:ext>
                  </a:extLst>
                </a:gridCol>
                <a:gridCol w="1743807">
                  <a:extLst>
                    <a:ext uri="{9D8B030D-6E8A-4147-A177-3AD203B41FA5}">
                      <a16:colId xmlns:a16="http://schemas.microsoft.com/office/drawing/2014/main" val="20001"/>
                    </a:ext>
                  </a:extLst>
                </a:gridCol>
                <a:gridCol w="1641230">
                  <a:extLst>
                    <a:ext uri="{9D8B030D-6E8A-4147-A177-3AD203B41FA5}">
                      <a16:colId xmlns:a16="http://schemas.microsoft.com/office/drawing/2014/main" val="20002"/>
                    </a:ext>
                  </a:extLst>
                </a:gridCol>
                <a:gridCol w="1869179">
                  <a:extLst>
                    <a:ext uri="{9D8B030D-6E8A-4147-A177-3AD203B41FA5}">
                      <a16:colId xmlns:a16="http://schemas.microsoft.com/office/drawing/2014/main" val="20003"/>
                    </a:ext>
                  </a:extLst>
                </a:gridCol>
                <a:gridCol w="1852083">
                  <a:extLst>
                    <a:ext uri="{9D8B030D-6E8A-4147-A177-3AD203B41FA5}">
                      <a16:colId xmlns:a16="http://schemas.microsoft.com/office/drawing/2014/main" val="20004"/>
                    </a:ext>
                  </a:extLst>
                </a:gridCol>
                <a:gridCol w="1852083">
                  <a:extLst>
                    <a:ext uri="{9D8B030D-6E8A-4147-A177-3AD203B41FA5}">
                      <a16:colId xmlns:a16="http://schemas.microsoft.com/office/drawing/2014/main" val="20005"/>
                    </a:ext>
                  </a:extLst>
                </a:gridCol>
              </a:tblGrid>
              <a:tr h="396191">
                <a:tc gridSpan="6">
                  <a:txBody>
                    <a:bodyPr/>
                    <a:lstStyle/>
                    <a:p>
                      <a:pPr algn="ctr"/>
                      <a:r>
                        <a:rPr lang="en-US" sz="2000" b="1"/>
                        <a:t>Current Year (FY24)</a:t>
                      </a:r>
                      <a:r>
                        <a:rPr lang="en-US" sz="2000" b="1" baseline="30000"/>
                        <a:t>1,2</a:t>
                      </a:r>
                      <a:endParaRPr lang="en-US" sz="20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645">
                <a:tc>
                  <a:txBody>
                    <a:bodyPr/>
                    <a:lstStyle/>
                    <a:p>
                      <a:r>
                        <a:rPr lang="en-US" sz="1600" b="1"/>
                        <a:t>Institution</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Budget</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Unobligated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Uncosted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645">
                <a:tc>
                  <a:txBody>
                    <a:bodyPr/>
                    <a:lstStyle/>
                    <a:p>
                      <a:r>
                        <a:rPr lang="en-US" sz="1800"/>
                        <a:t>GSFC</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$45,615</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$45,615</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$45,615</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645">
                <a:tc>
                  <a:txBody>
                    <a:bodyPr/>
                    <a:lstStyle/>
                    <a:p>
                      <a:r>
                        <a:rPr lang="en-US" sz="1800"/>
                        <a:t>Morgan State Uni.</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$165,723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$165,723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$165,723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645">
                <a:tc>
                  <a:txBody>
                    <a:bodyPr/>
                    <a:lstStyle/>
                    <a:p>
                      <a:r>
                        <a:rPr lang="en-US" sz="1800"/>
                        <a:t>Sonoma Tech, Inc</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$119,883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$119,883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$119,883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969686075"/>
                  </a:ext>
                </a:extLst>
              </a:tr>
            </a:tbl>
          </a:graphicData>
        </a:graphic>
      </p:graphicFrame>
    </p:spTree>
    <p:extLst>
      <p:ext uri="{BB962C8B-B14F-4D97-AF65-F5344CB8AC3E}">
        <p14:creationId xmlns:p14="http://schemas.microsoft.com/office/powerpoint/2010/main" val="127950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dirty="0">
                <a:solidFill>
                  <a:schemeClr val="tx2"/>
                </a:solidFill>
                <a:ea typeface="ＭＳ Ｐゴシック" panose="020B0600070205080204" pitchFamily="34" charset="-128"/>
                <a:cs typeface="Arial" panose="020B0604020202020204" pitchFamily="34" charset="0"/>
              </a:rPr>
              <a:t>Costing Status (as of October 17, 2023)</a:t>
            </a:r>
            <a:endParaRPr lang="en-US" b="1" dirty="0">
              <a:solidFill>
                <a:schemeClr val="tx2"/>
              </a:solidFill>
            </a:endParaRPr>
          </a:p>
        </p:txBody>
      </p:sp>
      <p:pic>
        <p:nvPicPr>
          <p:cNvPr id="2" name="Picture 2" descr="NASA Earth Science Applied Sciences">
            <a:extLst>
              <a:ext uri="{FF2B5EF4-FFF2-40B4-BE49-F238E27FC236}">
                <a16:creationId xmlns:a16="http://schemas.microsoft.com/office/drawing/2014/main" id="{70995C87-601F-9B9F-93AC-BFD3D9A15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A9818F-F7FE-2772-C3C6-5E03D25CAAC7}"/>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3" name="TextBox 2">
            <a:extLst>
              <a:ext uri="{FF2B5EF4-FFF2-40B4-BE49-F238E27FC236}">
                <a16:creationId xmlns:a16="http://schemas.microsoft.com/office/drawing/2014/main" id="{B30F064E-038B-D6EB-7D9D-6ACC7D6A8484}"/>
              </a:ext>
            </a:extLst>
          </p:cNvPr>
          <p:cNvSpPr txBox="1"/>
          <p:nvPr/>
        </p:nvSpPr>
        <p:spPr>
          <a:xfrm>
            <a:off x="260346" y="3620235"/>
            <a:ext cx="12128500" cy="1600438"/>
          </a:xfrm>
          <a:prstGeom prst="rect">
            <a:avLst/>
          </a:prstGeom>
          <a:noFill/>
        </p:spPr>
        <p:txBody>
          <a:bodyPr wrap="square" rtlCol="0">
            <a:spAutoFit/>
          </a:bodyPr>
          <a:lstStyle/>
          <a:p>
            <a:pPr marL="342900" indent="-342900">
              <a:buAutoNum type="arabicPlain"/>
            </a:pPr>
            <a:r>
              <a:rPr lang="en-US" sz="1400" dirty="0"/>
              <a:t>For FY2024, Morgan State University and GSFC have not received the modifications for Year 3 funding.</a:t>
            </a:r>
          </a:p>
          <a:p>
            <a:pPr marL="342900" indent="-342900">
              <a:buAutoNum type="arabicPlain"/>
            </a:pPr>
            <a:r>
              <a:rPr lang="en-US" sz="1400" dirty="0"/>
              <a:t>Since FY 2024 just started, expenses have yet to be incurred for FY2024</a:t>
            </a:r>
          </a:p>
          <a:p>
            <a:pPr marL="342900" indent="-342900">
              <a:buAutoNum type="arabicPlain"/>
            </a:pPr>
            <a:r>
              <a:rPr lang="en-US" sz="1400" dirty="0"/>
              <a:t>Merit and C.O.L. adjustments for July 2023-Oct 2023 will be applied to MSU salaries in late October 2023.</a:t>
            </a:r>
          </a:p>
          <a:p>
            <a:pPr marL="342900" indent="-342900">
              <a:buAutoNum type="arabicPlain"/>
            </a:pPr>
            <a:r>
              <a:rPr lang="en-US" sz="1400" dirty="0"/>
              <a:t>FY23 Costed for MSU is because Year 1/FY22 funds were obligated in FY23 and expenses for FY22 and FY23 were incurred in FY23.  There remains funds </a:t>
            </a:r>
            <a:r>
              <a:rPr lang="en-US" sz="1400" dirty="0" err="1"/>
              <a:t>uncosted</a:t>
            </a:r>
            <a:r>
              <a:rPr lang="en-US" sz="1400" dirty="0"/>
              <a:t> for FY22 and FY23 obligated funds.</a:t>
            </a:r>
          </a:p>
          <a:p>
            <a:pPr marL="342900" indent="-342900">
              <a:buAutoNum type="arabicPlain"/>
            </a:pPr>
            <a:r>
              <a:rPr lang="en-US" sz="1400" dirty="0"/>
              <a:t>First subaward for STI started December 2023. Total Costed for STI is lower than reality as there was a delay in processing subaward for Year 2 of the project.  Payments to STI are being processed by the state of Maryland. The anticipated total costed for FY23 is $111,399.62. </a:t>
            </a:r>
          </a:p>
        </p:txBody>
      </p:sp>
      <p:graphicFrame>
        <p:nvGraphicFramePr>
          <p:cNvPr id="6" name="Table 5">
            <a:extLst>
              <a:ext uri="{FF2B5EF4-FFF2-40B4-BE49-F238E27FC236}">
                <a16:creationId xmlns:a16="http://schemas.microsoft.com/office/drawing/2014/main" id="{A9732994-892A-192D-CC08-790C43E4F952}"/>
              </a:ext>
            </a:extLst>
          </p:cNvPr>
          <p:cNvGraphicFramePr>
            <a:graphicFrameLocks noGrp="1"/>
          </p:cNvGraphicFramePr>
          <p:nvPr>
            <p:extLst>
              <p:ext uri="{D42A27DB-BD31-4B8C-83A1-F6EECF244321}">
                <p14:modId xmlns:p14="http://schemas.microsoft.com/office/powerpoint/2010/main" val="2905721179"/>
              </p:ext>
            </p:extLst>
          </p:nvPr>
        </p:nvGraphicFramePr>
        <p:xfrm>
          <a:off x="260346" y="1420283"/>
          <a:ext cx="11899904" cy="1878772"/>
        </p:xfrm>
        <a:graphic>
          <a:graphicData uri="http://schemas.openxmlformats.org/drawingml/2006/table">
            <a:tbl>
              <a:tblPr firstRow="1" bandRow="1">
                <a:tableStyleId>{2D5ABB26-0587-4C30-8999-92F81FD0307C}</a:tableStyleId>
              </a:tblPr>
              <a:tblGrid>
                <a:gridCol w="1175070">
                  <a:extLst>
                    <a:ext uri="{9D8B030D-6E8A-4147-A177-3AD203B41FA5}">
                      <a16:colId xmlns:a16="http://schemas.microsoft.com/office/drawing/2014/main" val="20000"/>
                    </a:ext>
                  </a:extLst>
                </a:gridCol>
                <a:gridCol w="2606941">
                  <a:extLst>
                    <a:ext uri="{9D8B030D-6E8A-4147-A177-3AD203B41FA5}">
                      <a16:colId xmlns:a16="http://schemas.microsoft.com/office/drawing/2014/main" val="20001"/>
                    </a:ext>
                  </a:extLst>
                </a:gridCol>
                <a:gridCol w="2149634">
                  <a:extLst>
                    <a:ext uri="{9D8B030D-6E8A-4147-A177-3AD203B41FA5}">
                      <a16:colId xmlns:a16="http://schemas.microsoft.com/office/drawing/2014/main" val="20002"/>
                    </a:ext>
                  </a:extLst>
                </a:gridCol>
                <a:gridCol w="2001625">
                  <a:extLst>
                    <a:ext uri="{9D8B030D-6E8A-4147-A177-3AD203B41FA5}">
                      <a16:colId xmlns:a16="http://schemas.microsoft.com/office/drawing/2014/main" val="20003"/>
                    </a:ext>
                  </a:extLst>
                </a:gridCol>
                <a:gridCol w="1334270">
                  <a:extLst>
                    <a:ext uri="{9D8B030D-6E8A-4147-A177-3AD203B41FA5}">
                      <a16:colId xmlns:a16="http://schemas.microsoft.com/office/drawing/2014/main" val="20004"/>
                    </a:ext>
                  </a:extLst>
                </a:gridCol>
                <a:gridCol w="2632364">
                  <a:extLst>
                    <a:ext uri="{9D8B030D-6E8A-4147-A177-3AD203B41FA5}">
                      <a16:colId xmlns:a16="http://schemas.microsoft.com/office/drawing/2014/main" val="20005"/>
                    </a:ext>
                  </a:extLst>
                </a:gridCol>
              </a:tblGrid>
              <a:tr h="396191">
                <a:tc gridSpan="6">
                  <a:txBody>
                    <a:bodyPr/>
                    <a:lstStyle/>
                    <a:p>
                      <a:pPr algn="ctr"/>
                      <a:r>
                        <a:rPr lang="en-US" sz="2000" b="1"/>
                        <a:t>Project to Date (FY22-24)</a:t>
                      </a:r>
                      <a:r>
                        <a:rPr lang="en-US" sz="2000" b="1" baseline="30000"/>
                        <a:t>4,5</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645">
                <a:tc>
                  <a:txBody>
                    <a:bodyPr/>
                    <a:lstStyle/>
                    <a:p>
                      <a:r>
                        <a:rPr lang="en-US" sz="1600" b="1"/>
                        <a:t>Institution</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Budget</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Unobligated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Uncosted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645">
                <a:tc>
                  <a:txBody>
                    <a:bodyPr/>
                    <a:lstStyle/>
                    <a:p>
                      <a:r>
                        <a:rPr lang="en-US" sz="1800"/>
                        <a:t>GSFC</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$97,492</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$29,096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$68,396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$29,096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$68,396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645">
                <a:tc>
                  <a:txBody>
                    <a:bodyPr/>
                    <a:lstStyle/>
                    <a:p>
                      <a:r>
                        <a:rPr lang="en-US" sz="1800"/>
                        <a:t>MSU</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$429,517</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$263,794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$165,723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$194,986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$234,531</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645">
                <a:tc>
                  <a:txBody>
                    <a:bodyPr/>
                    <a:lstStyle/>
                    <a:p>
                      <a:r>
                        <a:rPr lang="en-US" sz="1800"/>
                        <a:t>STI</a:t>
                      </a:r>
                      <a:endParaRPr lang="en-US" sz="1800" baseline="30000"/>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$289,845</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$169,962</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$119,883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$37,464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$202,373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124125959"/>
                  </a:ext>
                </a:extLst>
              </a:tr>
            </a:tbl>
          </a:graphicData>
        </a:graphic>
      </p:graphicFrame>
    </p:spTree>
    <p:extLst>
      <p:ext uri="{BB962C8B-B14F-4D97-AF65-F5344CB8AC3E}">
        <p14:creationId xmlns:p14="http://schemas.microsoft.com/office/powerpoint/2010/main" val="708776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dirty="0">
                <a:solidFill>
                  <a:schemeClr val="tx2"/>
                </a:solidFill>
                <a:ea typeface="ＭＳ Ｐゴシック" panose="020B0600070205080204" pitchFamily="34" charset="-128"/>
                <a:cs typeface="Arial" panose="020B0604020202020204" pitchFamily="34" charset="0"/>
              </a:rPr>
              <a:t>Costing Status (April 2023 report)</a:t>
            </a:r>
            <a:endParaRPr lang="en-US" b="1" dirty="0">
              <a:solidFill>
                <a:schemeClr val="tx2"/>
              </a:solidFill>
            </a:endParaRPr>
          </a:p>
        </p:txBody>
      </p:sp>
      <p:graphicFrame>
        <p:nvGraphicFramePr>
          <p:cNvPr id="10" name="Table 9">
            <a:extLst>
              <a:ext uri="{FF2B5EF4-FFF2-40B4-BE49-F238E27FC236}">
                <a16:creationId xmlns:a16="http://schemas.microsoft.com/office/drawing/2014/main" id="{4D3E37F6-9D93-C747-5595-EF3C13E80AF2}"/>
              </a:ext>
            </a:extLst>
          </p:cNvPr>
          <p:cNvGraphicFramePr>
            <a:graphicFrameLocks noGrp="1"/>
          </p:cNvGraphicFramePr>
          <p:nvPr/>
        </p:nvGraphicFramePr>
        <p:xfrm>
          <a:off x="317502" y="908855"/>
          <a:ext cx="11112499" cy="2148159"/>
        </p:xfrm>
        <a:graphic>
          <a:graphicData uri="http://schemas.openxmlformats.org/drawingml/2006/table">
            <a:tbl>
              <a:tblPr firstRow="1" bandRow="1">
                <a:tableStyleId>{2D5ABB26-0587-4C30-8999-92F81FD0307C}</a:tableStyleId>
              </a:tblPr>
              <a:tblGrid>
                <a:gridCol w="2154117">
                  <a:extLst>
                    <a:ext uri="{9D8B030D-6E8A-4147-A177-3AD203B41FA5}">
                      <a16:colId xmlns:a16="http://schemas.microsoft.com/office/drawing/2014/main" val="20000"/>
                    </a:ext>
                  </a:extLst>
                </a:gridCol>
                <a:gridCol w="1743807">
                  <a:extLst>
                    <a:ext uri="{9D8B030D-6E8A-4147-A177-3AD203B41FA5}">
                      <a16:colId xmlns:a16="http://schemas.microsoft.com/office/drawing/2014/main" val="20001"/>
                    </a:ext>
                  </a:extLst>
                </a:gridCol>
                <a:gridCol w="1641230">
                  <a:extLst>
                    <a:ext uri="{9D8B030D-6E8A-4147-A177-3AD203B41FA5}">
                      <a16:colId xmlns:a16="http://schemas.microsoft.com/office/drawing/2014/main" val="20002"/>
                    </a:ext>
                  </a:extLst>
                </a:gridCol>
                <a:gridCol w="1869179">
                  <a:extLst>
                    <a:ext uri="{9D8B030D-6E8A-4147-A177-3AD203B41FA5}">
                      <a16:colId xmlns:a16="http://schemas.microsoft.com/office/drawing/2014/main" val="20003"/>
                    </a:ext>
                  </a:extLst>
                </a:gridCol>
                <a:gridCol w="1852083">
                  <a:extLst>
                    <a:ext uri="{9D8B030D-6E8A-4147-A177-3AD203B41FA5}">
                      <a16:colId xmlns:a16="http://schemas.microsoft.com/office/drawing/2014/main" val="20004"/>
                    </a:ext>
                  </a:extLst>
                </a:gridCol>
                <a:gridCol w="1852083">
                  <a:extLst>
                    <a:ext uri="{9D8B030D-6E8A-4147-A177-3AD203B41FA5}">
                      <a16:colId xmlns:a16="http://schemas.microsoft.com/office/drawing/2014/main" val="20005"/>
                    </a:ext>
                  </a:extLst>
                </a:gridCol>
              </a:tblGrid>
              <a:tr h="396191">
                <a:tc gridSpan="6">
                  <a:txBody>
                    <a:bodyPr/>
                    <a:lstStyle/>
                    <a:p>
                      <a:pPr algn="ctr"/>
                      <a:r>
                        <a:rPr lang="en-US" sz="2000" b="1"/>
                        <a:t>Current Year (FY23) </a:t>
                      </a:r>
                      <a:r>
                        <a:rPr lang="en-US" sz="2000" b="1" baseline="30000"/>
                        <a:t>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645">
                <a:tc>
                  <a:txBody>
                    <a:bodyPr/>
                    <a:lstStyle/>
                    <a:p>
                      <a:r>
                        <a:rPr lang="en-US" sz="1600" b="1"/>
                        <a:t>Institution</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Budget</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Unobligated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Uncosted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645">
                <a:tc>
                  <a:txBody>
                    <a:bodyPr/>
                    <a:lstStyle/>
                    <a:p>
                      <a:r>
                        <a:rPr lang="en-US" sz="1800"/>
                        <a:t>GSFC</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$51,877.00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$11,093.07</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$40,783.93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$11,093.07</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$40,783.93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645">
                <a:tc>
                  <a:txBody>
                    <a:bodyPr/>
                    <a:lstStyle/>
                    <a:p>
                      <a:r>
                        <a:rPr lang="en-US" sz="1800"/>
                        <a:t>Morgan State University</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$162,866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$162,866</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$98,404.49</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$64,461.51</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645">
                <a:tc>
                  <a:txBody>
                    <a:bodyPr/>
                    <a:lstStyle/>
                    <a:p>
                      <a:r>
                        <a:rPr lang="en-US" sz="1800"/>
                        <a:t>Sonoma Tech, Inc </a:t>
                      </a:r>
                      <a:endParaRPr lang="en-US" sz="1800" baseline="30000"/>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$119,954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$119,954</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a:t>
                      </a:r>
                      <a:r>
                        <a:rPr lang="en-US" sz="1800" kern="1200">
                          <a:solidFill>
                            <a:schemeClr val="tx1"/>
                          </a:solidFill>
                          <a:effectLst/>
                          <a:latin typeface="+mn-lt"/>
                          <a:ea typeface="+mn-ea"/>
                          <a:cs typeface="+mn-cs"/>
                        </a:rPr>
                        <a:t>26,720.88</a:t>
                      </a:r>
                      <a:endParaRPr lang="en-US" sz="1800"/>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$93,232.12</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124125959"/>
                  </a:ext>
                </a:extLst>
              </a:tr>
            </a:tbl>
          </a:graphicData>
        </a:graphic>
      </p:graphicFrame>
      <p:graphicFrame>
        <p:nvGraphicFramePr>
          <p:cNvPr id="12" name="Table 11">
            <a:extLst>
              <a:ext uri="{FF2B5EF4-FFF2-40B4-BE49-F238E27FC236}">
                <a16:creationId xmlns:a16="http://schemas.microsoft.com/office/drawing/2014/main" id="{844B99C6-546D-4468-4F18-BDAC1CFE74DD}"/>
              </a:ext>
            </a:extLst>
          </p:cNvPr>
          <p:cNvGraphicFramePr>
            <a:graphicFrameLocks noGrp="1"/>
          </p:cNvGraphicFramePr>
          <p:nvPr/>
        </p:nvGraphicFramePr>
        <p:xfrm>
          <a:off x="317502" y="3097004"/>
          <a:ext cx="11137901" cy="1508127"/>
        </p:xfrm>
        <a:graphic>
          <a:graphicData uri="http://schemas.openxmlformats.org/drawingml/2006/table">
            <a:tbl>
              <a:tblPr firstRow="1" bandRow="1">
                <a:tableStyleId>{2D5ABB26-0587-4C30-8999-92F81FD0307C}</a:tableStyleId>
              </a:tblPr>
              <a:tblGrid>
                <a:gridCol w="2159041">
                  <a:extLst>
                    <a:ext uri="{9D8B030D-6E8A-4147-A177-3AD203B41FA5}">
                      <a16:colId xmlns:a16="http://schemas.microsoft.com/office/drawing/2014/main" val="20000"/>
                    </a:ext>
                  </a:extLst>
                </a:gridCol>
                <a:gridCol w="1747793">
                  <a:extLst>
                    <a:ext uri="{9D8B030D-6E8A-4147-A177-3AD203B41FA5}">
                      <a16:colId xmlns:a16="http://schemas.microsoft.com/office/drawing/2014/main" val="20001"/>
                    </a:ext>
                  </a:extLst>
                </a:gridCol>
                <a:gridCol w="1644981">
                  <a:extLst>
                    <a:ext uri="{9D8B030D-6E8A-4147-A177-3AD203B41FA5}">
                      <a16:colId xmlns:a16="http://schemas.microsoft.com/office/drawing/2014/main" val="20002"/>
                    </a:ext>
                  </a:extLst>
                </a:gridCol>
                <a:gridCol w="1873452">
                  <a:extLst>
                    <a:ext uri="{9D8B030D-6E8A-4147-A177-3AD203B41FA5}">
                      <a16:colId xmlns:a16="http://schemas.microsoft.com/office/drawing/2014/main" val="20003"/>
                    </a:ext>
                  </a:extLst>
                </a:gridCol>
                <a:gridCol w="1856317">
                  <a:extLst>
                    <a:ext uri="{9D8B030D-6E8A-4147-A177-3AD203B41FA5}">
                      <a16:colId xmlns:a16="http://schemas.microsoft.com/office/drawing/2014/main" val="20004"/>
                    </a:ext>
                  </a:extLst>
                </a:gridCol>
                <a:gridCol w="1856317">
                  <a:extLst>
                    <a:ext uri="{9D8B030D-6E8A-4147-A177-3AD203B41FA5}">
                      <a16:colId xmlns:a16="http://schemas.microsoft.com/office/drawing/2014/main" val="20005"/>
                    </a:ext>
                  </a:extLst>
                </a:gridCol>
              </a:tblGrid>
              <a:tr h="396191">
                <a:tc gridSpan="6">
                  <a:txBody>
                    <a:bodyPr/>
                    <a:lstStyle/>
                    <a:p>
                      <a:pPr algn="ctr"/>
                      <a:r>
                        <a:rPr lang="en-US" sz="2000" b="1"/>
                        <a:t>Prior Year (FY22) </a:t>
                      </a:r>
                      <a:r>
                        <a:rPr lang="en-US" sz="2000" b="1" baseline="30000"/>
                        <a:t>1</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645">
                <a:tc>
                  <a:txBody>
                    <a:bodyPr/>
                    <a:lstStyle/>
                    <a:p>
                      <a:r>
                        <a:rPr lang="en-US" sz="1600" b="1"/>
                        <a:t>Institution</a:t>
                      </a:r>
                      <a:endParaRPr lang="en-US" sz="1600" b="1" baseline="30000"/>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Budget</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a:t>Unobligated</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err="1"/>
                        <a:t>Uncosted</a:t>
                      </a:r>
                      <a:endParaRPr lang="en-US" sz="1600" b="1"/>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645">
                <a:tc>
                  <a:txBody>
                    <a:bodyPr/>
                    <a:lstStyle/>
                    <a:p>
                      <a:r>
                        <a:rPr lang="en-US" sz="1800"/>
                        <a:t>MSU</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$100,928</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$100,928</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$100,928</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645">
                <a:tc>
                  <a:txBody>
                    <a:bodyPr/>
                    <a:lstStyle/>
                    <a:p>
                      <a:r>
                        <a:rPr lang="en-US" sz="1800"/>
                        <a:t>STI </a:t>
                      </a:r>
                      <a:r>
                        <a:rPr lang="en-US" sz="1800" b="1" baseline="30000"/>
                        <a:t>2,3</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$50,008</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$50,008</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$0</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a:t>$50,008</a:t>
                      </a:r>
                    </a:p>
                  </a:txBody>
                  <a:tcPr marT="45696" marB="4569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 name="Picture 2" descr="NASA Earth Science Applied Sciences">
            <a:extLst>
              <a:ext uri="{FF2B5EF4-FFF2-40B4-BE49-F238E27FC236}">
                <a16:creationId xmlns:a16="http://schemas.microsoft.com/office/drawing/2014/main" id="{70995C87-601F-9B9F-93AC-BFD3D9A15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A9818F-F7FE-2772-C3C6-5E03D25CAAC7}"/>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
        <p:nvSpPr>
          <p:cNvPr id="3" name="TextBox 2">
            <a:extLst>
              <a:ext uri="{FF2B5EF4-FFF2-40B4-BE49-F238E27FC236}">
                <a16:creationId xmlns:a16="http://schemas.microsoft.com/office/drawing/2014/main" id="{B30F064E-038B-D6EB-7D9D-6ACC7D6A8484}"/>
              </a:ext>
            </a:extLst>
          </p:cNvPr>
          <p:cNvSpPr txBox="1"/>
          <p:nvPr/>
        </p:nvSpPr>
        <p:spPr>
          <a:xfrm>
            <a:off x="31750" y="4626152"/>
            <a:ext cx="12128500" cy="1384995"/>
          </a:xfrm>
          <a:prstGeom prst="rect">
            <a:avLst/>
          </a:prstGeom>
          <a:noFill/>
        </p:spPr>
        <p:txBody>
          <a:bodyPr wrap="square" rtlCol="0">
            <a:spAutoFit/>
          </a:bodyPr>
          <a:lstStyle/>
          <a:p>
            <a:pPr marL="176213" indent="-176213"/>
            <a:r>
              <a:rPr lang="en-US" sz="1400" baseline="30000"/>
              <a:t>1 </a:t>
            </a:r>
            <a:r>
              <a:rPr lang="en-US" sz="1400"/>
              <a:t>GSFC Center Costs were not budgeted for FY22 in the original MSU budget.  After the first installment to MSU in Fall 2023, the budget was updated to properly include the GSFC costs and have been added to FY23-FY25 but includes the FY22 costs</a:t>
            </a:r>
          </a:p>
          <a:p>
            <a:pPr marL="176213" indent="-176213"/>
            <a:r>
              <a:rPr lang="en-US" sz="1400" baseline="30000"/>
              <a:t>2 </a:t>
            </a:r>
            <a:r>
              <a:rPr lang="en-US" sz="1400"/>
              <a:t>Subaward for STI was not in place till December 2023.</a:t>
            </a:r>
          </a:p>
          <a:p>
            <a:pPr marL="176213" indent="-176213"/>
            <a:r>
              <a:rPr lang="en-US" sz="1400" baseline="30000"/>
              <a:t>3 </a:t>
            </a:r>
            <a:r>
              <a:rPr lang="en-US" sz="1400"/>
              <a:t>MSU received 4 invoices from STI for December through March, which PI Knowland approved.  GESTAR-II financial analysts were not made aware until last week that STI needed to submit a W9 to MSU; now received, payments to STI are being processed by the state of Maryland</a:t>
            </a:r>
          </a:p>
          <a:p>
            <a:pPr marL="176213" indent="-176213"/>
            <a:r>
              <a:rPr lang="en-US" sz="1400" baseline="30000"/>
              <a:t>4</a:t>
            </a:r>
            <a:r>
              <a:rPr lang="en-US" sz="1400"/>
              <a:t> FY23 funds received at MSU in March 2023. Spending down FY22 funds till now.  </a:t>
            </a:r>
            <a:endParaRPr lang="en-US" sz="1400" baseline="30000"/>
          </a:p>
        </p:txBody>
      </p:sp>
    </p:spTree>
    <p:extLst>
      <p:ext uri="{BB962C8B-B14F-4D97-AF65-F5344CB8AC3E}">
        <p14:creationId xmlns:p14="http://schemas.microsoft.com/office/powerpoint/2010/main" val="3635177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Challenges and Risks</a:t>
            </a:r>
            <a:endParaRPr lang="en-US" b="1">
              <a:solidFill>
                <a:schemeClr val="tx2"/>
              </a:solidFill>
              <a:latin typeface="Georgia" panose="02040502050405020303" pitchFamily="18" charset="0"/>
            </a:endParaRPr>
          </a:p>
        </p:txBody>
      </p:sp>
      <p:sp>
        <p:nvSpPr>
          <p:cNvPr id="2" name="TextBox 2">
            <a:extLst>
              <a:ext uri="{FF2B5EF4-FFF2-40B4-BE49-F238E27FC236}">
                <a16:creationId xmlns:a16="http://schemas.microsoft.com/office/drawing/2014/main" id="{9BC736F8-E6CB-74E0-65E9-DD645EC1D0C3}"/>
              </a:ext>
            </a:extLst>
          </p:cNvPr>
          <p:cNvSpPr txBox="1">
            <a:spLocks noChangeArrowheads="1"/>
          </p:cNvSpPr>
          <p:nvPr/>
        </p:nvSpPr>
        <p:spPr bwMode="auto">
          <a:xfrm>
            <a:off x="1625600" y="6212443"/>
            <a:ext cx="8216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latin typeface="Georgia" panose="02040502050405020303" pitchFamily="18" charset="0"/>
              </a:rPr>
              <a:t>* Please designate risk type as:  Technical (T), Budget (B), End-User/Stakeholder (ES), or Project Management (PM)</a:t>
            </a:r>
          </a:p>
        </p:txBody>
      </p:sp>
      <p:graphicFrame>
        <p:nvGraphicFramePr>
          <p:cNvPr id="4" name="Group 162">
            <a:extLst>
              <a:ext uri="{FF2B5EF4-FFF2-40B4-BE49-F238E27FC236}">
                <a16:creationId xmlns:a16="http://schemas.microsoft.com/office/drawing/2014/main" id="{CCC2E63C-B9A5-24CF-727D-81FE50AE783B}"/>
              </a:ext>
            </a:extLst>
          </p:cNvPr>
          <p:cNvGraphicFramePr>
            <a:graphicFrameLocks noGrp="1"/>
          </p:cNvGraphicFramePr>
          <p:nvPr/>
        </p:nvGraphicFramePr>
        <p:xfrm>
          <a:off x="457201" y="1259501"/>
          <a:ext cx="11421978" cy="4712470"/>
        </p:xfrm>
        <a:graphic>
          <a:graphicData uri="http://schemas.openxmlformats.org/drawingml/2006/table">
            <a:tbl>
              <a:tblPr/>
              <a:tblGrid>
                <a:gridCol w="897209">
                  <a:extLst>
                    <a:ext uri="{9D8B030D-6E8A-4147-A177-3AD203B41FA5}">
                      <a16:colId xmlns:a16="http://schemas.microsoft.com/office/drawing/2014/main" val="20000"/>
                    </a:ext>
                  </a:extLst>
                </a:gridCol>
                <a:gridCol w="823009">
                  <a:extLst>
                    <a:ext uri="{9D8B030D-6E8A-4147-A177-3AD203B41FA5}">
                      <a16:colId xmlns:a16="http://schemas.microsoft.com/office/drawing/2014/main" val="20001"/>
                    </a:ext>
                  </a:extLst>
                </a:gridCol>
                <a:gridCol w="3031800">
                  <a:extLst>
                    <a:ext uri="{9D8B030D-6E8A-4147-A177-3AD203B41FA5}">
                      <a16:colId xmlns:a16="http://schemas.microsoft.com/office/drawing/2014/main" val="20002"/>
                    </a:ext>
                  </a:extLst>
                </a:gridCol>
                <a:gridCol w="4658681">
                  <a:extLst>
                    <a:ext uri="{9D8B030D-6E8A-4147-A177-3AD203B41FA5}">
                      <a16:colId xmlns:a16="http://schemas.microsoft.com/office/drawing/2014/main" val="20003"/>
                    </a:ext>
                  </a:extLst>
                </a:gridCol>
                <a:gridCol w="2011279">
                  <a:extLst>
                    <a:ext uri="{9D8B030D-6E8A-4147-A177-3AD203B41FA5}">
                      <a16:colId xmlns:a16="http://schemas.microsoft.com/office/drawing/2014/main" val="4217527760"/>
                    </a:ext>
                  </a:extLst>
                </a:gridCol>
              </a:tblGrid>
              <a:tr h="442299">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Georgia" panose="02040502050405020303" pitchFamily="18" charset="0"/>
                          <a:ea typeface="ＭＳ Ｐゴシック" charset="-128"/>
                          <a:cs typeface="Arial Narrow"/>
                        </a:rPr>
                        <a:t>Rank</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Georgia" panose="02040502050405020303" pitchFamily="18" charset="0"/>
                          <a:ea typeface="ＭＳ Ｐゴシック" charset="-128"/>
                          <a:cs typeface="Arial Narrow"/>
                        </a:rPr>
                        <a:t>Type*</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Georgia" panose="02040502050405020303" pitchFamily="18" charset="0"/>
                          <a:ea typeface="ＭＳ Ｐゴシック" charset="-128"/>
                          <a:cs typeface="Arial Narrow"/>
                        </a:rPr>
                        <a:t>Risk</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Georgia" panose="02040502050405020303" pitchFamily="18" charset="0"/>
                          <a:ea typeface="ＭＳ Ｐゴシック" charset="-128"/>
                          <a:cs typeface="Arial Narrow"/>
                        </a:rPr>
                        <a:t>Mitigation Action</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Georgia" panose="02040502050405020303" pitchFamily="18" charset="0"/>
                          <a:ea typeface="ＭＳ Ｐゴシック" charset="-128"/>
                          <a:cs typeface="Arial Narrow"/>
                        </a:rPr>
                        <a:t>Date first noted/Date resolved (if applicable)</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19057">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1</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T</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Lack of ground-based monitor data (especially in Dakar)</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Use historical datasets (2010-2019) for validation; design the GEE tool to be robust to missing data</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2/28/2023</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9023">
                <a:tc>
                  <a:txBody>
                    <a:bodyPr/>
                    <a:lstStyle/>
                    <a:p>
                      <a:pPr marL="0" marR="0" lvl="0" indent="0" algn="ctr" defTabSz="914400" rtl="0" eaLnBrk="0" fontAlgn="base" latinLnBrk="0" hangingPunct="0">
                        <a:lnSpc>
                          <a:spcPct val="100000"/>
                        </a:lnSpc>
                        <a:spcBef>
                          <a:spcPts val="263"/>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2</a:t>
                      </a:r>
                    </a:p>
                  </a:txBody>
                  <a:tcPr marL="79510" marR="79510" marT="39753" marB="39753"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T</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NASA EOS satellites approaching end of life</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Need to test alternative satellite products than MODIS</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Start of project</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9057">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3</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T</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Google Earth Engine service changes and availability</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Work with Google team and collaborators to understand and adapt to service changes</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Start of Project</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5863">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4</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ES</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Changes in end-user priorities</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Can be adjusted for so long as requirements remain within project scope</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Start of project</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9057">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5</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T</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Changes to collaborator systems and development timelines</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Coordinate with collaborating entities to adjust plans within scope</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2/28/2023</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9057">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6</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PM</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Stakeholder personnel changes</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Good communication with contacts to manage handover of project to new employee</a:t>
                      </a:r>
                    </a:p>
                  </a:txBody>
                  <a:tcPr marL="79536" marR="79536" marT="39767" marB="39767"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1/15/2023</a:t>
                      </a:r>
                    </a:p>
                  </a:txBody>
                  <a:tcPr marL="79536" marR="79536" marT="39767" marB="39767"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1633348"/>
                  </a:ext>
                </a:extLst>
              </a:tr>
              <a:tr h="619057">
                <a:tc>
                  <a:txBody>
                    <a:bodyPr/>
                    <a:lstStyle/>
                    <a:p>
                      <a:pPr marL="0" marR="0" lvl="0" indent="0" algn="ctr" defTabSz="862013" rtl="0" eaLnBrk="0" fontAlgn="base" latinLnBrk="0" hangingPunct="0">
                        <a:lnSpc>
                          <a:spcPct val="100000"/>
                        </a:lnSpc>
                        <a:spcBef>
                          <a:spcPct val="20000"/>
                        </a:spcBef>
                        <a:spcAft>
                          <a:spcPct val="0"/>
                        </a:spcAft>
                        <a:buClrTx/>
                        <a:buSzTx/>
                        <a:buFontTx/>
                        <a:buNone/>
                        <a:tabLst/>
                      </a:pPr>
                      <a:r>
                        <a:rPr kumimoji="0" lang="en-US" sz="1400" b="0" i="1" u="none" strike="noStrike" cap="none" normalizeH="0" baseline="0">
                          <a:ln>
                            <a:noFill/>
                          </a:ln>
                          <a:solidFill>
                            <a:schemeClr val="tx1"/>
                          </a:solidFill>
                          <a:effectLst/>
                          <a:latin typeface="Georgia" panose="02040502050405020303" pitchFamily="18" charset="0"/>
                          <a:ea typeface="ＭＳ Ｐゴシック" charset="-128"/>
                          <a:cs typeface="ＭＳ Ｐゴシック" charset="-128"/>
                        </a:rPr>
                        <a:t>7</a:t>
                      </a:r>
                    </a:p>
                  </a:txBody>
                  <a:tcPr marL="79536" marR="79536" marT="39767" marB="39767" anchor="ctr" horzOverflow="overflow">
                    <a:lnL w="28575"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ts val="263"/>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T</a:t>
                      </a:r>
                    </a:p>
                  </a:txBody>
                  <a:tcPr marL="79510" marR="79510" marT="39753" marB="39753"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263"/>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rPr>
                        <a:t>Air Quality Model updates may impact their availability in GEE</a:t>
                      </a:r>
                    </a:p>
                  </a:txBody>
                  <a:tcPr marL="79510" marR="79510" marT="39753" marB="39753"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Coordinate with GEE to ensure minimum disruption in data availability</a:t>
                      </a:r>
                    </a:p>
                  </a:txBody>
                  <a:tcPr marL="79510" marR="79510" marT="39753" marB="39753"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400">
                          <a:latin typeface="Arial" panose="020B0604020202020204" pitchFamily="34" charset="0"/>
                          <a:cs typeface="Arial" panose="020B0604020202020204" pitchFamily="34" charset="0"/>
                        </a:rPr>
                        <a:t>Start of project</a:t>
                      </a:r>
                    </a:p>
                  </a:txBody>
                  <a:tcPr marL="79510" marR="79510" marT="39753" marB="39753" anchor="ctr" horzOverflow="overflow">
                    <a:lnL w="12700"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1811142"/>
                  </a:ext>
                </a:extLst>
              </a:tr>
            </a:tbl>
          </a:graphicData>
        </a:graphic>
      </p:graphicFrame>
      <p:pic>
        <p:nvPicPr>
          <p:cNvPr id="5" name="Picture 2" descr="NASA Earth Science Applied Sciences">
            <a:extLst>
              <a:ext uri="{FF2B5EF4-FFF2-40B4-BE49-F238E27FC236}">
                <a16:creationId xmlns:a16="http://schemas.microsoft.com/office/drawing/2014/main" id="{1DC59749-E09A-61BA-3B6B-210E6259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6301CF-AEEA-17EA-C36A-0EBEF57EE88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2318023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Accomplishments since Last Update</a:t>
            </a:r>
            <a:endParaRPr lang="en-US" b="1">
              <a:solidFill>
                <a:schemeClr val="tx2"/>
              </a:solidFill>
              <a:latin typeface="Georgia" panose="02040502050405020303" pitchFamily="18" charset="0"/>
            </a:endParaRPr>
          </a:p>
        </p:txBody>
      </p:sp>
      <p:sp>
        <p:nvSpPr>
          <p:cNvPr id="8" name="TextBox 7">
            <a:extLst>
              <a:ext uri="{FF2B5EF4-FFF2-40B4-BE49-F238E27FC236}">
                <a16:creationId xmlns:a16="http://schemas.microsoft.com/office/drawing/2014/main" id="{9E082B98-0DA6-8152-764D-556534F534DC}"/>
              </a:ext>
            </a:extLst>
          </p:cNvPr>
          <p:cNvSpPr txBox="1">
            <a:spLocks noChangeArrowheads="1"/>
          </p:cNvSpPr>
          <p:nvPr/>
        </p:nvSpPr>
        <p:spPr bwMode="auto">
          <a:xfrm>
            <a:off x="215900" y="1358900"/>
            <a:ext cx="119761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1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dirty="0">
                <a:latin typeface="Georgia" panose="02040502050405020303" pitchFamily="18" charset="0"/>
              </a:rPr>
              <a:t>Progress on Project Tasks</a:t>
            </a:r>
          </a:p>
          <a:p>
            <a:pPr lvl="1" eaLnBrk="1" hangingPunct="1">
              <a:buFont typeface="Arial" panose="020B0604020202020204" pitchFamily="34" charset="0"/>
              <a:buChar char="•"/>
            </a:pPr>
            <a:r>
              <a:rPr lang="en-US" altLang="en-US" sz="1800" dirty="0">
                <a:latin typeface="Georgia" panose="02040502050405020303" pitchFamily="18" charset="0"/>
              </a:rPr>
              <a:t>Task 1a: GEOS-CF high-time-frequency forecast datasets are available in GEE (hourly-average datasets still needed). Discussions with end-users have identified pathways for accessing local data in near-real-time. Dakar has noted problems with local air quality monitors preventing data availability but have identified new low-cost sensor deployments as an alternative data source.</a:t>
            </a:r>
          </a:p>
          <a:p>
            <a:pPr lvl="1" eaLnBrk="1" hangingPunct="1">
              <a:buFont typeface="Arial" panose="020B0604020202020204" pitchFamily="34" charset="0"/>
              <a:buChar char="•"/>
            </a:pPr>
            <a:r>
              <a:rPr lang="en-US" altLang="en-US" sz="1800" dirty="0">
                <a:latin typeface="Georgia" panose="02040502050405020303" pitchFamily="18" charset="0"/>
              </a:rPr>
              <a:t>Task 1b: STI has implemented the merged data fusion methodology for NO</a:t>
            </a:r>
            <a:r>
              <a:rPr lang="en-US" altLang="en-US" sz="1800" baseline="-25000" dirty="0">
                <a:latin typeface="Georgia" panose="02040502050405020303" pitchFamily="18" charset="0"/>
              </a:rPr>
              <a:t>2</a:t>
            </a:r>
            <a:r>
              <a:rPr lang="en-US" altLang="en-US" sz="1800" dirty="0">
                <a:latin typeface="Georgia" panose="02040502050405020303" pitchFamily="18" charset="0"/>
              </a:rPr>
              <a:t>; </a:t>
            </a:r>
            <a:r>
              <a:rPr lang="en-US" altLang="en-US" sz="1800">
                <a:latin typeface="Georgia" panose="02040502050405020303" pitchFamily="18" charset="0"/>
              </a:rPr>
              <a:t>methodology implementation for PM</a:t>
            </a:r>
            <a:r>
              <a:rPr lang="en-US" altLang="en-US" sz="1800" baseline="-25000">
                <a:latin typeface="Georgia" panose="02040502050405020303" pitchFamily="18" charset="0"/>
              </a:rPr>
              <a:t>2.5</a:t>
            </a:r>
            <a:r>
              <a:rPr lang="en-US" altLang="en-US" sz="1800">
                <a:latin typeface="Georgia" panose="02040502050405020303" pitchFamily="18" charset="0"/>
              </a:rPr>
              <a:t> is in progress; </a:t>
            </a:r>
            <a:r>
              <a:rPr lang="en-US" altLang="en-US" sz="1800" dirty="0">
                <a:latin typeface="Georgia" panose="02040502050405020303" pitchFamily="18" charset="0"/>
              </a:rPr>
              <a:t>further discussions on modifications to the methodology for O</a:t>
            </a:r>
            <a:r>
              <a:rPr lang="en-US" altLang="en-US" sz="1800" baseline="-25000" dirty="0">
                <a:latin typeface="Georgia" panose="02040502050405020303" pitchFamily="18" charset="0"/>
              </a:rPr>
              <a:t>3</a:t>
            </a:r>
            <a:r>
              <a:rPr lang="en-US" altLang="en-US" sz="1800" dirty="0">
                <a:latin typeface="Georgia" panose="02040502050405020303" pitchFamily="18" charset="0"/>
              </a:rPr>
              <a:t> are ongoing.</a:t>
            </a:r>
          </a:p>
          <a:p>
            <a:pPr lvl="1" eaLnBrk="1" hangingPunct="1">
              <a:buFont typeface="Arial" panose="020B0604020202020204" pitchFamily="34" charset="0"/>
              <a:buChar char="•"/>
            </a:pPr>
            <a:r>
              <a:rPr lang="en-US" altLang="en-US" sz="1800" dirty="0">
                <a:latin typeface="Georgia" panose="02040502050405020303" pitchFamily="18" charset="0"/>
              </a:rPr>
              <a:t>Task 1c: Preliminary testing of the uncertainty quantification framework has been tested, with promising results (presented at MAC-MAQ 2023 conference)</a:t>
            </a:r>
          </a:p>
          <a:p>
            <a:pPr lvl="1" eaLnBrk="1" hangingPunct="1">
              <a:buFont typeface="Arial" panose="020B0604020202020204" pitchFamily="34" charset="0"/>
              <a:buChar char="•"/>
            </a:pPr>
            <a:r>
              <a:rPr lang="en-US" altLang="en-US" sz="1800" dirty="0">
                <a:latin typeface="Georgia" panose="02040502050405020303" pitchFamily="18" charset="0"/>
              </a:rPr>
              <a:t>Task 1d: Discussion with Clarity has identified pathways for LCS data access and quality control.</a:t>
            </a:r>
          </a:p>
          <a:p>
            <a:pPr lvl="1" eaLnBrk="1" hangingPunct="1">
              <a:buFont typeface="Arial" panose="020B0604020202020204" pitchFamily="34" charset="0"/>
              <a:buChar char="•"/>
            </a:pPr>
            <a:r>
              <a:rPr lang="en-US" altLang="en-US" sz="1800" dirty="0">
                <a:latin typeface="Georgia" panose="02040502050405020303" pitchFamily="18" charset="0"/>
              </a:rPr>
              <a:t>Task 1e: A complete prototype of the system for NO2 has been implemented and includes real ground-based observation data for Rio. Good progress on PM2.5 has been made but not complete.</a:t>
            </a:r>
          </a:p>
          <a:p>
            <a:pPr lvl="1" eaLnBrk="1" hangingPunct="1">
              <a:buFont typeface="Arial" panose="020B0604020202020204" pitchFamily="34" charset="0"/>
              <a:buChar char="•"/>
            </a:pPr>
            <a:r>
              <a:rPr lang="en-US" altLang="en-US" sz="1800" dirty="0">
                <a:latin typeface="Georgia" panose="02040502050405020303" pitchFamily="18" charset="0"/>
              </a:rPr>
              <a:t>Task 2a: Initial meetings with all end-user groups (Dakar, Rio, US EPA), as well as a follow-on meeting with Rio, have confirmed initial end-user needs.</a:t>
            </a:r>
          </a:p>
        </p:txBody>
      </p:sp>
      <p:pic>
        <p:nvPicPr>
          <p:cNvPr id="2" name="Picture 2" descr="NASA Earth Science Applied Sciences">
            <a:extLst>
              <a:ext uri="{FF2B5EF4-FFF2-40B4-BE49-F238E27FC236}">
                <a16:creationId xmlns:a16="http://schemas.microsoft.com/office/drawing/2014/main" id="{377415CD-AED3-DB1A-32A9-3A553E10F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63D30B-C0AC-9ED5-9DFD-8D1517FEC331}"/>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78536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Accomplishments since Last Update</a:t>
            </a:r>
            <a:endParaRPr lang="en-US" b="1">
              <a:solidFill>
                <a:schemeClr val="tx2"/>
              </a:solidFill>
              <a:latin typeface="Georgia" panose="02040502050405020303" pitchFamily="18" charset="0"/>
            </a:endParaRPr>
          </a:p>
        </p:txBody>
      </p:sp>
      <p:sp>
        <p:nvSpPr>
          <p:cNvPr id="8" name="TextBox 7">
            <a:extLst>
              <a:ext uri="{FF2B5EF4-FFF2-40B4-BE49-F238E27FC236}">
                <a16:creationId xmlns:a16="http://schemas.microsoft.com/office/drawing/2014/main" id="{9E082B98-0DA6-8152-764D-556534F534DC}"/>
              </a:ext>
            </a:extLst>
          </p:cNvPr>
          <p:cNvSpPr txBox="1">
            <a:spLocks noChangeArrowheads="1"/>
          </p:cNvSpPr>
          <p:nvPr/>
        </p:nvSpPr>
        <p:spPr bwMode="auto">
          <a:xfrm>
            <a:off x="215900" y="1358900"/>
            <a:ext cx="107315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1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dirty="0">
                <a:latin typeface="Georgia" panose="02040502050405020303" pitchFamily="18" charset="0"/>
              </a:rPr>
              <a:t>Presentations related to the project</a:t>
            </a:r>
          </a:p>
          <a:p>
            <a:pPr lvl="1" eaLnBrk="1" hangingPunct="1">
              <a:buFont typeface="Arial" panose="020B0604020202020204" pitchFamily="34" charset="0"/>
              <a:buChar char="•"/>
            </a:pPr>
            <a:r>
              <a:rPr lang="en-US" altLang="en-US" sz="1200" dirty="0">
                <a:latin typeface="Georgia" panose="02040502050405020303" pitchFamily="18" charset="0"/>
              </a:rPr>
              <a:t>Emma Knowland gave a virtual presentation on the project titled “Data Fusion for Urban Air Quality Assessment &amp; Forecasting​” as part of the </a:t>
            </a:r>
            <a:r>
              <a:rPr lang="en-US" altLang="en-US" sz="1200" dirty="0" err="1">
                <a:latin typeface="Georgia" panose="02040502050405020303" pitchFamily="18" charset="0"/>
              </a:rPr>
              <a:t>AmeriGEO</a:t>
            </a:r>
            <a:r>
              <a:rPr lang="en-US" altLang="en-US" sz="1200" dirty="0">
                <a:latin typeface="Georgia" panose="02040502050405020303" pitchFamily="18" charset="0"/>
              </a:rPr>
              <a:t> Week 2023 </a:t>
            </a:r>
            <a:r>
              <a:rPr lang="en-US" altLang="en-US" sz="1200" dirty="0" err="1">
                <a:latin typeface="Georgia" panose="02040502050405020303" pitchFamily="18" charset="0"/>
              </a:rPr>
              <a:t>OneHealth</a:t>
            </a:r>
            <a:r>
              <a:rPr lang="en-US" altLang="en-US" sz="1200" dirty="0">
                <a:latin typeface="Georgia" panose="02040502050405020303" pitchFamily="18" charset="0"/>
              </a:rPr>
              <a:t> Side Event, August 8, 2023.</a:t>
            </a:r>
          </a:p>
          <a:p>
            <a:pPr lvl="1" eaLnBrk="1" hangingPunct="1">
              <a:buFont typeface="Arial" panose="020B0604020202020204" pitchFamily="34" charset="0"/>
              <a:buChar char="•"/>
            </a:pPr>
            <a:r>
              <a:rPr lang="en-US" altLang="en-US" sz="1200" dirty="0">
                <a:latin typeface="Georgia" panose="02040502050405020303" pitchFamily="18" charset="0"/>
              </a:rPr>
              <a:t>Carl </a:t>
            </a:r>
            <a:r>
              <a:rPr lang="en-US" altLang="en-US" sz="1200" dirty="0" err="1">
                <a:latin typeface="Georgia" panose="02040502050405020303" pitchFamily="18" charset="0"/>
              </a:rPr>
              <a:t>Malings</a:t>
            </a:r>
            <a:r>
              <a:rPr lang="en-US" altLang="en-US" sz="1200" dirty="0">
                <a:latin typeface="Georgia" panose="02040502050405020303" pitchFamily="18" charset="0"/>
              </a:rPr>
              <a:t> presented project preliminary results on the uncertainty quantification methodology in a poster entitled “Data fusion with uncertainty quantification for sub-city-scale air quality assessment and forecasting” at the Meteorology and Climate Modeling for Air Quality (MAC-MAQ) Conference in Davis, California, September 13-15, 2023.</a:t>
            </a:r>
          </a:p>
          <a:p>
            <a:pPr lvl="1" eaLnBrk="1" hangingPunct="1">
              <a:buFont typeface="Arial" panose="020B0604020202020204" pitchFamily="34" charset="0"/>
              <a:buChar char="•"/>
            </a:pPr>
            <a:r>
              <a:rPr lang="en-US" altLang="en-US" sz="1200" dirty="0">
                <a:latin typeface="Georgia" panose="02040502050405020303" pitchFamily="18" charset="0"/>
              </a:rPr>
              <a:t>Emma Knowland and Carl </a:t>
            </a:r>
            <a:r>
              <a:rPr lang="en-US" altLang="en-US" sz="1200" dirty="0" err="1">
                <a:latin typeface="Georgia" panose="02040502050405020303" pitchFamily="18" charset="0"/>
              </a:rPr>
              <a:t>Malings</a:t>
            </a:r>
            <a:r>
              <a:rPr lang="en-US" altLang="en-US" sz="1200" dirty="0">
                <a:latin typeface="Georgia" panose="02040502050405020303" pitchFamily="18" charset="0"/>
              </a:rPr>
              <a:t> presented the project and the preliminary results on the uncertainty quantification methodology at an internal NASA GMAO office meeting on October 12, 2023.</a:t>
            </a:r>
          </a:p>
          <a:p>
            <a:pPr lvl="1" eaLnBrk="1" hangingPunct="1">
              <a:buFont typeface="Arial" panose="020B0604020202020204" pitchFamily="34" charset="0"/>
              <a:buChar char="•"/>
            </a:pPr>
            <a:r>
              <a:rPr lang="en-US" altLang="en-US" sz="1200" dirty="0">
                <a:latin typeface="Georgia" panose="02040502050405020303" pitchFamily="18" charset="0"/>
              </a:rPr>
              <a:t>Carl </a:t>
            </a:r>
            <a:r>
              <a:rPr lang="en-US" altLang="en-US" sz="1200" dirty="0" err="1">
                <a:latin typeface="Georgia" panose="02040502050405020303" pitchFamily="18" charset="0"/>
              </a:rPr>
              <a:t>Malings</a:t>
            </a:r>
            <a:r>
              <a:rPr lang="en-US" altLang="en-US" sz="1200" dirty="0">
                <a:latin typeface="Georgia" panose="02040502050405020303" pitchFamily="18" charset="0"/>
              </a:rPr>
              <a:t> presented project preliminary results as part of an invited graduate seminar presentation entitled “Air Quality Analysis with Sensors, Satellites, and Models” as part of the University of Arkansas Little Rock, </a:t>
            </a:r>
            <a:r>
              <a:rPr lang="en-US" altLang="en-US" sz="1200" dirty="0" err="1">
                <a:latin typeface="Georgia" panose="02040502050405020303" pitchFamily="18" charset="0"/>
              </a:rPr>
              <a:t>Donaghey</a:t>
            </a:r>
            <a:r>
              <a:rPr lang="en-US" altLang="en-US" sz="1200" dirty="0">
                <a:latin typeface="Georgia" panose="02040502050405020303" pitchFamily="18" charset="0"/>
              </a:rPr>
              <a:t> College of Science, Technology, Engineering, and Mathematics Colloquium Series, October 13, 2023. </a:t>
            </a:r>
          </a:p>
          <a:p>
            <a:pPr lvl="1" eaLnBrk="1" hangingPunct="1">
              <a:buFont typeface="Arial" panose="020B0604020202020204" pitchFamily="34" charset="0"/>
              <a:buChar char="•"/>
            </a:pPr>
            <a:r>
              <a:rPr lang="en-US" altLang="en-US" sz="1200" dirty="0">
                <a:latin typeface="Georgia" panose="02040502050405020303" pitchFamily="18" charset="0"/>
              </a:rPr>
              <a:t>Nathan Pavlovic gave invited presentation on preliminary results and progress on implementation entitled “Data Fusion with Uncertainty Quantification for Sub-City-Scale Assessments and Forecasting of PM2.5 and Trace Gases” at the American Association for Aerosol Research 41st Annual Conference in Portland, Oregon, October 3, 2023.</a:t>
            </a:r>
          </a:p>
          <a:p>
            <a:pPr lvl="1" eaLnBrk="1" hangingPunct="1">
              <a:buFont typeface="Arial" panose="020B0604020202020204" pitchFamily="34" charset="0"/>
              <a:buChar char="•"/>
            </a:pPr>
            <a:r>
              <a:rPr lang="en-US" altLang="en-US" sz="1200" dirty="0">
                <a:latin typeface="Georgia" panose="02040502050405020303" pitchFamily="18" charset="0"/>
              </a:rPr>
              <a:t>Justin Coughlin of Sonoma Technology, Inc gave a presentation on Google Earth Engine processing and implementation entitled “Sub-city air quality forecasting system: Supporting local government decision-making with data fusion approaches” at the Google Geo for Good Summit 2023, in Mountain View, California, October 12, 2023.</a:t>
            </a:r>
          </a:p>
          <a:p>
            <a:pPr lvl="1" eaLnBrk="1" hangingPunct="1">
              <a:buFont typeface="Arial" panose="020B0604020202020204" pitchFamily="34" charset="0"/>
              <a:buChar char="•"/>
            </a:pPr>
            <a:endParaRPr lang="en-US" altLang="en-US" sz="1200" dirty="0">
              <a:latin typeface="Georgia" panose="02040502050405020303" pitchFamily="18" charset="0"/>
            </a:endParaRPr>
          </a:p>
          <a:p>
            <a:pPr lvl="1" eaLnBrk="1" hangingPunct="1">
              <a:buFont typeface="Arial" panose="020B0604020202020204" pitchFamily="34" charset="0"/>
              <a:buChar char="•"/>
            </a:pPr>
            <a:endParaRPr lang="en-US" altLang="en-US" sz="1200" dirty="0">
              <a:latin typeface="Georgia" panose="02040502050405020303" pitchFamily="18" charset="0"/>
            </a:endParaRPr>
          </a:p>
          <a:p>
            <a:pPr lvl="1" eaLnBrk="1" hangingPunct="1">
              <a:buFont typeface="Arial" panose="020B0604020202020204" pitchFamily="34" charset="0"/>
              <a:buChar char="•"/>
            </a:pPr>
            <a:endParaRPr lang="en-US" altLang="en-US" sz="1800" dirty="0">
              <a:latin typeface="Georgia" panose="02040502050405020303" pitchFamily="18" charset="0"/>
            </a:endParaRPr>
          </a:p>
          <a:p>
            <a:pPr eaLnBrk="1" hangingPunct="1">
              <a:buFont typeface="Arial" panose="020B0604020202020204" pitchFamily="34" charset="0"/>
              <a:buChar char="•"/>
            </a:pPr>
            <a:endParaRPr lang="en-US" altLang="en-US" sz="1800" dirty="0">
              <a:latin typeface="Georgia" panose="02040502050405020303" pitchFamily="18" charset="0"/>
            </a:endParaRPr>
          </a:p>
        </p:txBody>
      </p:sp>
      <p:pic>
        <p:nvPicPr>
          <p:cNvPr id="2" name="Picture 2" descr="NASA Earth Science Applied Sciences">
            <a:extLst>
              <a:ext uri="{FF2B5EF4-FFF2-40B4-BE49-F238E27FC236}">
                <a16:creationId xmlns:a16="http://schemas.microsoft.com/office/drawing/2014/main" id="{377415CD-AED3-DB1A-32A9-3A553E10F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63D30B-C0AC-9ED5-9DFD-8D1517FEC331}"/>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4153765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Accomplishments since Last Update</a:t>
            </a:r>
            <a:endParaRPr lang="en-US" b="1">
              <a:solidFill>
                <a:schemeClr val="tx2"/>
              </a:solidFill>
              <a:latin typeface="Georgia" panose="02040502050405020303" pitchFamily="18" charset="0"/>
            </a:endParaRPr>
          </a:p>
        </p:txBody>
      </p:sp>
      <p:sp>
        <p:nvSpPr>
          <p:cNvPr id="8" name="TextBox 7">
            <a:extLst>
              <a:ext uri="{FF2B5EF4-FFF2-40B4-BE49-F238E27FC236}">
                <a16:creationId xmlns:a16="http://schemas.microsoft.com/office/drawing/2014/main" id="{9E082B98-0DA6-8152-764D-556534F534DC}"/>
              </a:ext>
            </a:extLst>
          </p:cNvPr>
          <p:cNvSpPr txBox="1">
            <a:spLocks noChangeArrowheads="1"/>
          </p:cNvSpPr>
          <p:nvPr/>
        </p:nvSpPr>
        <p:spPr bwMode="auto">
          <a:xfrm>
            <a:off x="215900" y="1358900"/>
            <a:ext cx="1197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1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dirty="0">
                <a:latin typeface="Georgia" panose="02040502050405020303" pitchFamily="18" charset="0"/>
              </a:rPr>
              <a:t>Progress on Project Tasks</a:t>
            </a:r>
          </a:p>
          <a:p>
            <a:pPr lvl="1" eaLnBrk="1" hangingPunct="1">
              <a:buFont typeface="Arial" panose="020B0604020202020204" pitchFamily="34" charset="0"/>
              <a:buChar char="•"/>
            </a:pPr>
            <a:r>
              <a:rPr lang="en-US" altLang="en-US" sz="1800" dirty="0">
                <a:latin typeface="Georgia" panose="02040502050405020303" pitchFamily="18" charset="0"/>
              </a:rPr>
              <a:t>Task</a:t>
            </a:r>
          </a:p>
        </p:txBody>
      </p:sp>
      <p:pic>
        <p:nvPicPr>
          <p:cNvPr id="2" name="Picture 2" descr="NASA Earth Science Applied Sciences">
            <a:extLst>
              <a:ext uri="{FF2B5EF4-FFF2-40B4-BE49-F238E27FC236}">
                <a16:creationId xmlns:a16="http://schemas.microsoft.com/office/drawing/2014/main" id="{377415CD-AED3-DB1A-32A9-3A553E10F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63D30B-C0AC-9ED5-9DFD-8D1517FEC331}"/>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1591388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Accomplishments since Last Update</a:t>
            </a:r>
            <a:endParaRPr lang="en-US" b="1">
              <a:solidFill>
                <a:schemeClr val="tx2"/>
              </a:solidFill>
              <a:latin typeface="Georgia" panose="02040502050405020303" pitchFamily="18" charset="0"/>
            </a:endParaRPr>
          </a:p>
        </p:txBody>
      </p:sp>
      <p:sp>
        <p:nvSpPr>
          <p:cNvPr id="8" name="TextBox 7">
            <a:extLst>
              <a:ext uri="{FF2B5EF4-FFF2-40B4-BE49-F238E27FC236}">
                <a16:creationId xmlns:a16="http://schemas.microsoft.com/office/drawing/2014/main" id="{9E082B98-0DA6-8152-764D-556534F534DC}"/>
              </a:ext>
            </a:extLst>
          </p:cNvPr>
          <p:cNvSpPr txBox="1">
            <a:spLocks noChangeArrowheads="1"/>
          </p:cNvSpPr>
          <p:nvPr/>
        </p:nvSpPr>
        <p:spPr bwMode="auto">
          <a:xfrm>
            <a:off x="215900" y="1358900"/>
            <a:ext cx="107315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1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dirty="0">
                <a:latin typeface="Georgia" panose="02040502050405020303" pitchFamily="18" charset="0"/>
              </a:rPr>
              <a:t>Presentations related to the project</a:t>
            </a:r>
          </a:p>
          <a:p>
            <a:pPr lvl="1" eaLnBrk="1" hangingPunct="1">
              <a:buFont typeface="Arial" panose="020B0604020202020204" pitchFamily="34" charset="0"/>
              <a:buChar char="•"/>
            </a:pPr>
            <a:r>
              <a:rPr lang="en-US" altLang="en-US" sz="1200" dirty="0">
                <a:latin typeface="Georgia" panose="02040502050405020303" pitchFamily="18" charset="0"/>
              </a:rPr>
              <a:t>Emma Knowland presented</a:t>
            </a:r>
          </a:p>
          <a:p>
            <a:pPr lvl="1" eaLnBrk="1" hangingPunct="1">
              <a:buFont typeface="Arial" panose="020B0604020202020204" pitchFamily="34" charset="0"/>
              <a:buChar char="•"/>
            </a:pPr>
            <a:r>
              <a:rPr lang="en-US" altLang="en-US" sz="1200" dirty="0">
                <a:latin typeface="Georgia" panose="02040502050405020303" pitchFamily="18" charset="0"/>
              </a:rPr>
              <a:t>Carl </a:t>
            </a:r>
            <a:r>
              <a:rPr lang="en-US" altLang="en-US" sz="1200" dirty="0" err="1">
                <a:latin typeface="Georgia" panose="02040502050405020303" pitchFamily="18" charset="0"/>
              </a:rPr>
              <a:t>Malings</a:t>
            </a:r>
            <a:r>
              <a:rPr lang="en-US" altLang="en-US" sz="1200" dirty="0">
                <a:latin typeface="Georgia" panose="02040502050405020303" pitchFamily="18" charset="0"/>
              </a:rPr>
              <a:t> presented</a:t>
            </a:r>
          </a:p>
          <a:p>
            <a:pPr lvl="1" eaLnBrk="1" hangingPunct="1">
              <a:buFont typeface="Arial" panose="020B0604020202020204" pitchFamily="34" charset="0"/>
              <a:buChar char="•"/>
            </a:pPr>
            <a:r>
              <a:rPr lang="en-US" altLang="en-US" sz="1200" dirty="0">
                <a:latin typeface="Georgia" panose="02040502050405020303" pitchFamily="18" charset="0"/>
              </a:rPr>
              <a:t>Nathan Pavlovic presented</a:t>
            </a:r>
          </a:p>
          <a:p>
            <a:pPr lvl="1" eaLnBrk="1" hangingPunct="1">
              <a:buFont typeface="Arial" panose="020B0604020202020204" pitchFamily="34" charset="0"/>
              <a:buChar char="•"/>
            </a:pPr>
            <a:r>
              <a:rPr lang="en-US" altLang="en-US" sz="1200" dirty="0">
                <a:latin typeface="Georgia" panose="02040502050405020303" pitchFamily="18" charset="0"/>
              </a:rPr>
              <a:t>Justin Coughlin presented</a:t>
            </a:r>
          </a:p>
          <a:p>
            <a:pPr lvl="1" eaLnBrk="1" hangingPunct="1">
              <a:buFont typeface="Arial" panose="020B0604020202020204" pitchFamily="34" charset="0"/>
              <a:buChar char="•"/>
            </a:pPr>
            <a:endParaRPr lang="en-US" altLang="en-US" sz="1200" dirty="0">
              <a:latin typeface="Georgia" panose="02040502050405020303" pitchFamily="18" charset="0"/>
            </a:endParaRPr>
          </a:p>
          <a:p>
            <a:pPr lvl="1" eaLnBrk="1" hangingPunct="1">
              <a:buFont typeface="Arial" panose="020B0604020202020204" pitchFamily="34" charset="0"/>
              <a:buChar char="•"/>
            </a:pPr>
            <a:endParaRPr lang="en-US" altLang="en-US" sz="1800" dirty="0">
              <a:latin typeface="Georgia" panose="02040502050405020303" pitchFamily="18" charset="0"/>
            </a:endParaRPr>
          </a:p>
          <a:p>
            <a:pPr eaLnBrk="1" hangingPunct="1">
              <a:buFont typeface="Arial" panose="020B0604020202020204" pitchFamily="34" charset="0"/>
              <a:buChar char="•"/>
            </a:pPr>
            <a:endParaRPr lang="en-US" altLang="en-US" sz="1800" dirty="0">
              <a:latin typeface="Georgia" panose="02040502050405020303" pitchFamily="18" charset="0"/>
            </a:endParaRPr>
          </a:p>
        </p:txBody>
      </p:sp>
      <p:pic>
        <p:nvPicPr>
          <p:cNvPr id="2" name="Picture 2" descr="NASA Earth Science Applied Sciences">
            <a:extLst>
              <a:ext uri="{FF2B5EF4-FFF2-40B4-BE49-F238E27FC236}">
                <a16:creationId xmlns:a16="http://schemas.microsoft.com/office/drawing/2014/main" id="{377415CD-AED3-DB1A-32A9-3A553E10F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63D30B-C0AC-9ED5-9DFD-8D1517FEC331}"/>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36848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normAutofit/>
          </a:bodyPr>
          <a:lstStyle/>
          <a:p>
            <a:r>
              <a:rPr lang="en-US" altLang="en-US" b="1">
                <a:solidFill>
                  <a:schemeClr val="tx2"/>
                </a:solidFill>
                <a:ea typeface="ＭＳ Ｐゴシック" panose="020B0600070205080204" pitchFamily="34" charset="-128"/>
                <a:cs typeface="Arial" panose="020B0604020202020204" pitchFamily="34" charset="0"/>
              </a:rPr>
              <a:t>Earth Observations, </a:t>
            </a:r>
            <a:br>
              <a:rPr lang="en-US" altLang="en-US" b="1">
                <a:solidFill>
                  <a:schemeClr val="tx2"/>
                </a:solidFill>
                <a:ea typeface="ＭＳ Ｐゴシック" panose="020B0600070205080204" pitchFamily="34" charset="-128"/>
                <a:cs typeface="Arial" panose="020B0604020202020204" pitchFamily="34" charset="0"/>
              </a:rPr>
            </a:br>
            <a:r>
              <a:rPr lang="en-US" altLang="en-US" b="1">
                <a:solidFill>
                  <a:schemeClr val="tx2"/>
                </a:solidFill>
                <a:ea typeface="ＭＳ Ｐゴシック" panose="020B0600070205080204" pitchFamily="34" charset="-128"/>
                <a:cs typeface="Arial" panose="020B0604020202020204" pitchFamily="34" charset="0"/>
              </a:rPr>
              <a:t>Models, and/or Technologies (cont.)</a:t>
            </a:r>
            <a:endParaRPr lang="en-US" b="1">
              <a:solidFill>
                <a:schemeClr val="tx2"/>
              </a:solidFill>
            </a:endParaRPr>
          </a:p>
        </p:txBody>
      </p:sp>
      <p:graphicFrame>
        <p:nvGraphicFramePr>
          <p:cNvPr id="2" name="Table 2">
            <a:extLst>
              <a:ext uri="{FF2B5EF4-FFF2-40B4-BE49-F238E27FC236}">
                <a16:creationId xmlns:a16="http://schemas.microsoft.com/office/drawing/2014/main" id="{87467243-AF9F-C007-A6EA-30E7FEA1A77A}"/>
              </a:ext>
            </a:extLst>
          </p:cNvPr>
          <p:cNvGraphicFramePr>
            <a:graphicFrameLocks noGrp="1"/>
          </p:cNvGraphicFramePr>
          <p:nvPr>
            <p:ph idx="1"/>
            <p:extLst>
              <p:ext uri="{D42A27DB-BD31-4B8C-83A1-F6EECF244321}">
                <p14:modId xmlns:p14="http://schemas.microsoft.com/office/powerpoint/2010/main" val="1889308336"/>
              </p:ext>
            </p:extLst>
          </p:nvPr>
        </p:nvGraphicFramePr>
        <p:xfrm>
          <a:off x="838200" y="1825625"/>
          <a:ext cx="10515595" cy="438912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3591656952"/>
                    </a:ext>
                  </a:extLst>
                </a:gridCol>
                <a:gridCol w="2628899">
                  <a:extLst>
                    <a:ext uri="{9D8B030D-6E8A-4147-A177-3AD203B41FA5}">
                      <a16:colId xmlns:a16="http://schemas.microsoft.com/office/drawing/2014/main" val="337053049"/>
                    </a:ext>
                  </a:extLst>
                </a:gridCol>
                <a:gridCol w="2959102">
                  <a:extLst>
                    <a:ext uri="{9D8B030D-6E8A-4147-A177-3AD203B41FA5}">
                      <a16:colId xmlns:a16="http://schemas.microsoft.com/office/drawing/2014/main" val="3710764274"/>
                    </a:ext>
                  </a:extLst>
                </a:gridCol>
                <a:gridCol w="2298695">
                  <a:extLst>
                    <a:ext uri="{9D8B030D-6E8A-4147-A177-3AD203B41FA5}">
                      <a16:colId xmlns:a16="http://schemas.microsoft.com/office/drawing/2014/main" val="3067730120"/>
                    </a:ext>
                  </a:extLst>
                </a:gridCol>
              </a:tblGrid>
              <a:tr h="370840">
                <a:tc>
                  <a:txBody>
                    <a:bodyPr/>
                    <a:lstStyle/>
                    <a:p>
                      <a:pPr algn="ctr"/>
                      <a:r>
                        <a:rPr lang="en-US">
                          <a:solidFill>
                            <a:schemeClr val="tx1">
                              <a:lumMod val="95000"/>
                              <a:lumOff val="5000"/>
                            </a:schemeClr>
                          </a:solidFill>
                        </a:rPr>
                        <a:t>Satellite Sensor/Model/Tech.</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Product Used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Temporal Coverage and Latency required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Comments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342228"/>
                  </a:ext>
                </a:extLst>
              </a:tr>
              <a:tr h="370840">
                <a:tc>
                  <a:txBody>
                    <a:bodyPr/>
                    <a:lstStyle/>
                    <a:p>
                      <a:r>
                        <a:rPr lang="en-US" dirty="0"/>
                        <a:t>NASA/NOAA VIIRS</a:t>
                      </a:r>
                      <a:r>
                        <a:rPr lang="en-US"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AOD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6x6km resolution, 1-2 day latency preferred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Replacement for MODIS AOD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60443"/>
                  </a:ext>
                </a:extLst>
              </a:tr>
              <a:tr h="370840">
                <a:tc>
                  <a:txBody>
                    <a:bodyPr/>
                    <a:lstStyle/>
                    <a:p>
                      <a:r>
                        <a:rPr lang="en-US"/>
                        <a:t>Regulatory air quality monitoring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Surface PM</a:t>
                      </a:r>
                      <a:r>
                        <a:rPr lang="en-US" baseline="-25000" dirty="0"/>
                        <a:t>2.5</a:t>
                      </a:r>
                      <a:r>
                        <a:rPr lang="en-US" dirty="0"/>
                        <a:t>, NO</a:t>
                      </a:r>
                      <a:r>
                        <a:rPr lang="en-US" baseline="-25000" dirty="0"/>
                        <a:t>2</a:t>
                      </a:r>
                      <a:r>
                        <a:rPr lang="en-US" dirty="0"/>
                        <a:t>, O</a:t>
                      </a:r>
                      <a:r>
                        <a:rPr lang="en-US" baseline="-25000" dirty="0"/>
                        <a:t>3</a:t>
                      </a:r>
                      <a:r>
                        <a:rPr lang="en-US" dirty="0"/>
                        <a:t> monitor data from reference instruments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Site-specific, 1-2 day latency preferred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Provided by end-users or air quality data aggregators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7463044"/>
                  </a:ext>
                </a:extLst>
              </a:tr>
              <a:tr h="370840">
                <a:tc>
                  <a:txBody>
                    <a:bodyPr/>
                    <a:lstStyle/>
                    <a:p>
                      <a:r>
                        <a:rPr lang="en-US"/>
                        <a:t>Low-cost sensor air quality monitoring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Surface PM</a:t>
                      </a:r>
                      <a:r>
                        <a:rPr lang="en-US" baseline="-25000" dirty="0"/>
                        <a:t>2.5</a:t>
                      </a:r>
                      <a:r>
                        <a:rPr lang="en-US" dirty="0"/>
                        <a:t>, NO</a:t>
                      </a:r>
                      <a:r>
                        <a:rPr lang="en-US" baseline="-25000" dirty="0"/>
                        <a:t>2</a:t>
                      </a:r>
                      <a:r>
                        <a:rPr lang="en-US" dirty="0"/>
                        <a:t>, O</a:t>
                      </a:r>
                      <a:r>
                        <a:rPr lang="en-US" baseline="-25000" dirty="0"/>
                        <a:t>3</a:t>
                      </a:r>
                      <a:r>
                        <a:rPr lang="en-US" dirty="0"/>
                        <a:t> monitor data from low-cost instruments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Site-specific, 1-2 day latency preferred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Provided by end-users or air quality data aggregators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4422826"/>
                  </a:ext>
                </a:extLst>
              </a:tr>
              <a:tr h="370840">
                <a:tc>
                  <a:txBody>
                    <a:bodyPr/>
                    <a:lstStyle/>
                    <a:p>
                      <a:r>
                        <a:rPr lang="en-US"/>
                        <a:t>NASA MAIA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Proposed surface PM</a:t>
                      </a:r>
                      <a:r>
                        <a:rPr lang="en-US" baseline="-25000" dirty="0"/>
                        <a:t>2.5</a:t>
                      </a:r>
                      <a:r>
                        <a:rPr lang="en-US" dirty="0"/>
                        <a:t> data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Primary and Secondary targets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US" i="1" dirty="0"/>
                        <a:t>Future missions</a:t>
                      </a:r>
                    </a:p>
                    <a:p>
                      <a:r>
                        <a:rPr lang="en-US" dirty="0"/>
                        <a:t>Optional additional datasets once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676098"/>
                  </a:ext>
                </a:extLst>
              </a:tr>
              <a:tr h="370840">
                <a:tc>
                  <a:txBody>
                    <a:bodyPr/>
                    <a:lstStyle/>
                    <a:p>
                      <a:r>
                        <a:rPr lang="en-US" dirty="0"/>
                        <a:t>NASA TEMPO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Proposed aerosol, NO</a:t>
                      </a:r>
                      <a:r>
                        <a:rPr lang="en-US" baseline="-25000" dirty="0"/>
                        <a:t>2</a:t>
                      </a:r>
                      <a:r>
                        <a:rPr lang="en-US" dirty="0"/>
                        <a:t>, O</a:t>
                      </a:r>
                      <a:r>
                        <a:rPr lang="en-US" baseline="-25000" dirty="0"/>
                        <a:t>3</a:t>
                      </a:r>
                      <a:r>
                        <a:rPr lang="en-US" dirty="0"/>
                        <a:t> profile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Geostationary over North America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308914"/>
                  </a:ext>
                </a:extLst>
              </a:tr>
            </a:tbl>
          </a:graphicData>
        </a:graphic>
      </p:graphicFrame>
      <p:sp>
        <p:nvSpPr>
          <p:cNvPr id="4" name="TextBox 3">
            <a:extLst>
              <a:ext uri="{FF2B5EF4-FFF2-40B4-BE49-F238E27FC236}">
                <a16:creationId xmlns:a16="http://schemas.microsoft.com/office/drawing/2014/main" id="{08C448D9-1F20-AB78-415F-F6C3727DF8E4}"/>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pic>
        <p:nvPicPr>
          <p:cNvPr id="3" name="Picture 2" descr="NASA Earth Science Applied Sciences">
            <a:extLst>
              <a:ext uri="{FF2B5EF4-FFF2-40B4-BE49-F238E27FC236}">
                <a16:creationId xmlns:a16="http://schemas.microsoft.com/office/drawing/2014/main" id="{D8252500-0619-9D6F-29CA-D6A1BE0D2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84C259-10D3-FA28-85CC-71317F863573}"/>
              </a:ext>
            </a:extLst>
          </p:cNvPr>
          <p:cNvSpPr txBox="1"/>
          <p:nvPr/>
        </p:nvSpPr>
        <p:spPr>
          <a:xfrm>
            <a:off x="3040060" y="1365498"/>
            <a:ext cx="6111876" cy="646331"/>
          </a:xfrm>
          <a:prstGeom prst="rect">
            <a:avLst/>
          </a:prstGeom>
          <a:noFill/>
        </p:spPr>
        <p:txBody>
          <a:bodyPr wrap="square">
            <a:spAutoFit/>
          </a:bodyPr>
          <a:lstStyle/>
          <a:p>
            <a:pPr>
              <a:defRPr/>
            </a:pPr>
            <a:r>
              <a:rPr lang="en-US"/>
              <a:t>Future needs in Google Earth Engine and Future missions. </a:t>
            </a:r>
            <a:endParaRPr lang="en-US" altLang="en-US"/>
          </a:p>
          <a:p>
            <a:pPr>
              <a:defRPr/>
            </a:pPr>
            <a:endParaRPr lang="en-US"/>
          </a:p>
        </p:txBody>
      </p:sp>
      <p:sp>
        <p:nvSpPr>
          <p:cNvPr id="6" name="TextBox 5">
            <a:extLst>
              <a:ext uri="{FF2B5EF4-FFF2-40B4-BE49-F238E27FC236}">
                <a16:creationId xmlns:a16="http://schemas.microsoft.com/office/drawing/2014/main" id="{FE727600-8747-9134-D512-D09A25776439}"/>
              </a:ext>
            </a:extLst>
          </p:cNvPr>
          <p:cNvSpPr txBox="1"/>
          <p:nvPr/>
        </p:nvSpPr>
        <p:spPr>
          <a:xfrm>
            <a:off x="838200" y="6214745"/>
            <a:ext cx="10515595" cy="369332"/>
          </a:xfrm>
          <a:prstGeom prst="rect">
            <a:avLst/>
          </a:prstGeom>
          <a:noFill/>
        </p:spPr>
        <p:txBody>
          <a:bodyPr wrap="square" rtlCol="0">
            <a:spAutoFit/>
          </a:bodyPr>
          <a:lstStyle/>
          <a:p>
            <a:r>
              <a:rPr lang="en-US" baseline="30000" dirty="0"/>
              <a:t>1</a:t>
            </a:r>
            <a:r>
              <a:rPr lang="en-US" dirty="0"/>
              <a:t>Ideally we would like to use the 0.75 km MAIAC VIIRS AOD product</a:t>
            </a:r>
            <a:r>
              <a:rPr lang="en-US"/>
              <a:t>, anticipated to be available soon</a:t>
            </a:r>
            <a:endParaRPr lang="en-US" dirty="0"/>
          </a:p>
        </p:txBody>
      </p:sp>
    </p:spTree>
    <p:extLst>
      <p:ext uri="{BB962C8B-B14F-4D97-AF65-F5344CB8AC3E}">
        <p14:creationId xmlns:p14="http://schemas.microsoft.com/office/powerpoint/2010/main" val="1293832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Highlight Image</a:t>
            </a:r>
            <a:endParaRPr lang="en-US" b="1">
              <a:solidFill>
                <a:schemeClr val="tx2"/>
              </a:solidFill>
              <a:latin typeface="Georgia" panose="02040502050405020303" pitchFamily="18" charset="0"/>
            </a:endParaRPr>
          </a:p>
        </p:txBody>
      </p:sp>
      <p:pic>
        <p:nvPicPr>
          <p:cNvPr id="2" name="Picture 2" descr="NASA Earth Science Applied Sciences">
            <a:extLst>
              <a:ext uri="{FF2B5EF4-FFF2-40B4-BE49-F238E27FC236}">
                <a16:creationId xmlns:a16="http://schemas.microsoft.com/office/drawing/2014/main" id="{2C04544B-DC60-C0BC-412A-9E2A35206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D4A8BF-FD84-F230-4450-F5171D6CB6DC}"/>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pic>
        <p:nvPicPr>
          <p:cNvPr id="6" name="Picture 5" descr="A group of people sitting in a room looking at a screen&#10;&#10;Description automatically generated with medium confidence">
            <a:extLst>
              <a:ext uri="{FF2B5EF4-FFF2-40B4-BE49-F238E27FC236}">
                <a16:creationId xmlns:a16="http://schemas.microsoft.com/office/drawing/2014/main" id="{DBDE8EA8-BDC8-73B8-A140-BACA9ECC9895}"/>
              </a:ext>
            </a:extLst>
          </p:cNvPr>
          <p:cNvPicPr>
            <a:picLocks noChangeAspect="1"/>
          </p:cNvPicPr>
          <p:nvPr/>
        </p:nvPicPr>
        <p:blipFill>
          <a:blip r:embed="rId4"/>
          <a:stretch>
            <a:fillRect/>
          </a:stretch>
        </p:blipFill>
        <p:spPr>
          <a:xfrm>
            <a:off x="4183214" y="1440872"/>
            <a:ext cx="6226268" cy="4669701"/>
          </a:xfrm>
          <a:prstGeom prst="rect">
            <a:avLst/>
          </a:prstGeom>
        </p:spPr>
      </p:pic>
      <p:sp>
        <p:nvSpPr>
          <p:cNvPr id="10" name="TextBox 9">
            <a:extLst>
              <a:ext uri="{FF2B5EF4-FFF2-40B4-BE49-F238E27FC236}">
                <a16:creationId xmlns:a16="http://schemas.microsoft.com/office/drawing/2014/main" id="{503432EB-92E2-65F5-3989-DD30FD087D13}"/>
              </a:ext>
            </a:extLst>
          </p:cNvPr>
          <p:cNvSpPr txBox="1"/>
          <p:nvPr/>
        </p:nvSpPr>
        <p:spPr>
          <a:xfrm>
            <a:off x="10569678" y="1951672"/>
            <a:ext cx="1533218" cy="4247317"/>
          </a:xfrm>
          <a:prstGeom prst="rect">
            <a:avLst/>
          </a:prstGeom>
          <a:noFill/>
        </p:spPr>
        <p:txBody>
          <a:bodyPr wrap="square" rtlCol="0">
            <a:spAutoFit/>
          </a:bodyPr>
          <a:lstStyle/>
          <a:p>
            <a:r>
              <a:rPr lang="en-US"/>
              <a:t>Project Co-I Carl </a:t>
            </a:r>
            <a:r>
              <a:rPr lang="en-US" err="1"/>
              <a:t>Malings</a:t>
            </a:r>
            <a:r>
              <a:rPr lang="en-US"/>
              <a:t> making an invited presentation at the Google AGU booth, December 13, 2022.</a:t>
            </a:r>
          </a:p>
          <a:p>
            <a:endParaRPr lang="en-US"/>
          </a:p>
          <a:p>
            <a:r>
              <a:rPr lang="en-US" b="1"/>
              <a:t>Recording now available on Google’s </a:t>
            </a:r>
            <a:r>
              <a:rPr lang="en-US" b="1" err="1"/>
              <a:t>youtube</a:t>
            </a:r>
            <a:r>
              <a:rPr lang="en-US" b="1"/>
              <a:t> channel</a:t>
            </a:r>
          </a:p>
        </p:txBody>
      </p:sp>
      <p:pic>
        <p:nvPicPr>
          <p:cNvPr id="12" name="Picture 11" descr="A picture containing text, people&#10;&#10;Description automatically generated">
            <a:extLst>
              <a:ext uri="{FF2B5EF4-FFF2-40B4-BE49-F238E27FC236}">
                <a16:creationId xmlns:a16="http://schemas.microsoft.com/office/drawing/2014/main" id="{A2EEF8E8-CE81-ACBE-D917-29F026B20608}"/>
              </a:ext>
            </a:extLst>
          </p:cNvPr>
          <p:cNvPicPr>
            <a:picLocks noChangeAspect="1"/>
          </p:cNvPicPr>
          <p:nvPr/>
        </p:nvPicPr>
        <p:blipFill rotWithShape="1">
          <a:blip r:embed="rId5"/>
          <a:srcRect l="10499" t="-42" r="29159" b="6334"/>
          <a:stretch/>
        </p:blipFill>
        <p:spPr>
          <a:xfrm>
            <a:off x="89104" y="1424001"/>
            <a:ext cx="4023846" cy="4686572"/>
          </a:xfrm>
          <a:prstGeom prst="rect">
            <a:avLst/>
          </a:prstGeom>
        </p:spPr>
      </p:pic>
    </p:spTree>
    <p:extLst>
      <p:ext uri="{BB962C8B-B14F-4D97-AF65-F5344CB8AC3E}">
        <p14:creationId xmlns:p14="http://schemas.microsoft.com/office/powerpoint/2010/main" val="3249991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1"/>
            <a:ext cx="12192000" cy="1132920"/>
          </a:xfrm>
        </p:spPr>
        <p:txBody>
          <a:bodyPr/>
          <a:lstStyle/>
          <a:p>
            <a:r>
              <a:rPr lang="en-US" b="1">
                <a:solidFill>
                  <a:schemeClr val="tx2"/>
                </a:solidFill>
                <a:latin typeface="Georgia" panose="02040502050405020303" pitchFamily="18" charset="0"/>
                <a:ea typeface="ＭＳ Ｐゴシック" panose="020B0600070205080204" pitchFamily="34" charset="-128"/>
                <a:cs typeface="Arial" panose="020B0604020202020204" pitchFamily="34" charset="0"/>
              </a:rPr>
              <a:t>Optional Materials</a:t>
            </a:r>
            <a:endParaRPr lang="en-US" b="1">
              <a:solidFill>
                <a:schemeClr val="tx2"/>
              </a:solidFill>
              <a:latin typeface="Georgia" panose="02040502050405020303" pitchFamily="18" charset="0"/>
            </a:endParaRPr>
          </a:p>
        </p:txBody>
      </p:sp>
      <p:sp>
        <p:nvSpPr>
          <p:cNvPr id="5" name="Content Placeholder 7">
            <a:extLst>
              <a:ext uri="{FF2B5EF4-FFF2-40B4-BE49-F238E27FC236}">
                <a16:creationId xmlns:a16="http://schemas.microsoft.com/office/drawing/2014/main" id="{59B62C13-9715-3325-2F97-8BF5E903F13C}"/>
              </a:ext>
            </a:extLst>
          </p:cNvPr>
          <p:cNvSpPr>
            <a:spLocks noGrp="1"/>
          </p:cNvSpPr>
          <p:nvPr>
            <p:ph idx="1"/>
          </p:nvPr>
        </p:nvSpPr>
        <p:spPr>
          <a:xfrm>
            <a:off x="332105" y="1783715"/>
            <a:ext cx="11527790" cy="4607033"/>
          </a:xfrm>
        </p:spPr>
        <p:txBody>
          <a:bodyPr vert="horz" lIns="91440" tIns="45720" rIns="91440" bIns="45720" rtlCol="0" anchor="t">
            <a:normAutofit fontScale="92500" lnSpcReduction="10000"/>
          </a:bodyPr>
          <a:lstStyle/>
          <a:p>
            <a:r>
              <a:rPr lang="en-US" altLang="en-US"/>
              <a:t>This space is for additional material that can be used to inform leadership on some results and progress from your project.  This information will be used to highlight your work with NASA management, the Applied Science Program, and HAQ quarterly newsletters.</a:t>
            </a:r>
          </a:p>
          <a:p>
            <a:r>
              <a:rPr lang="en-US"/>
              <a:t>Options include, but are not limited to: </a:t>
            </a:r>
          </a:p>
          <a:p>
            <a:pPr lvl="1"/>
            <a:r>
              <a:rPr lang="en-US"/>
              <a:t>ARL highlights</a:t>
            </a:r>
          </a:p>
          <a:p>
            <a:pPr lvl="1"/>
            <a:r>
              <a:rPr lang="en-US"/>
              <a:t>Additional images from research findings and fieldwork applications</a:t>
            </a:r>
          </a:p>
          <a:p>
            <a:pPr lvl="1"/>
            <a:r>
              <a:rPr lang="en-US"/>
              <a:t>List of presentations at conferences or other events (slide decks are welcome!)</a:t>
            </a:r>
          </a:p>
          <a:p>
            <a:pPr lvl="1"/>
            <a:r>
              <a:rPr lang="en-US"/>
              <a:t>List of publications</a:t>
            </a:r>
          </a:p>
          <a:p>
            <a:pPr lvl="1"/>
            <a:r>
              <a:rPr lang="en-US"/>
              <a:t>Unsung Hero nomination (100-word summary: Beyond a brief summary of their role on a project, we want to convey why people like working with this person)   </a:t>
            </a:r>
          </a:p>
          <a:p>
            <a:pPr lvl="1"/>
            <a:r>
              <a:rPr lang="en-US"/>
              <a:t>Any other project outcome (e.g. exciting results, public engagement, unexpected connections) </a:t>
            </a:r>
          </a:p>
        </p:txBody>
      </p:sp>
      <p:sp>
        <p:nvSpPr>
          <p:cNvPr id="2" name="TextBox 1">
            <a:extLst>
              <a:ext uri="{FF2B5EF4-FFF2-40B4-BE49-F238E27FC236}">
                <a16:creationId xmlns:a16="http://schemas.microsoft.com/office/drawing/2014/main" id="{56EADAB6-7005-157D-61F9-0398D5D08E4D}"/>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1081822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altLang="en-US" b="1">
                <a:solidFill>
                  <a:schemeClr val="tx2"/>
                </a:solidFill>
                <a:ea typeface="ＭＳ Ｐゴシック" panose="020B0600070205080204" pitchFamily="34" charset="-128"/>
                <a:cs typeface="Arial" panose="020B0604020202020204" pitchFamily="34" charset="0"/>
              </a:rPr>
              <a:t>Project Partners/Collaborators</a:t>
            </a:r>
            <a:endParaRPr lang="en-US" b="1">
              <a:solidFill>
                <a:schemeClr val="tx2"/>
              </a:solidFill>
            </a:endParaRPr>
          </a:p>
        </p:txBody>
      </p:sp>
      <p:graphicFrame>
        <p:nvGraphicFramePr>
          <p:cNvPr id="2" name="Table 2">
            <a:extLst>
              <a:ext uri="{FF2B5EF4-FFF2-40B4-BE49-F238E27FC236}">
                <a16:creationId xmlns:a16="http://schemas.microsoft.com/office/drawing/2014/main" id="{87467243-AF9F-C007-A6EA-30E7FEA1A77A}"/>
              </a:ext>
            </a:extLst>
          </p:cNvPr>
          <p:cNvGraphicFramePr>
            <a:graphicFrameLocks noGrp="1"/>
          </p:cNvGraphicFramePr>
          <p:nvPr>
            <p:ph idx="1"/>
            <p:extLst>
              <p:ext uri="{D42A27DB-BD31-4B8C-83A1-F6EECF244321}">
                <p14:modId xmlns:p14="http://schemas.microsoft.com/office/powerpoint/2010/main" val="4113590425"/>
              </p:ext>
            </p:extLst>
          </p:nvPr>
        </p:nvGraphicFramePr>
        <p:xfrm>
          <a:off x="153670" y="1332468"/>
          <a:ext cx="11884660" cy="5156200"/>
        </p:xfrm>
        <a:graphic>
          <a:graphicData uri="http://schemas.openxmlformats.org/drawingml/2006/table">
            <a:tbl>
              <a:tblPr firstRow="1" bandRow="1">
                <a:tableStyleId>{5C22544A-7EE6-4342-B048-85BDC9FD1C3A}</a:tableStyleId>
              </a:tblPr>
              <a:tblGrid>
                <a:gridCol w="2346960">
                  <a:extLst>
                    <a:ext uri="{9D8B030D-6E8A-4147-A177-3AD203B41FA5}">
                      <a16:colId xmlns:a16="http://schemas.microsoft.com/office/drawing/2014/main" val="3591656952"/>
                    </a:ext>
                  </a:extLst>
                </a:gridCol>
                <a:gridCol w="2148840">
                  <a:extLst>
                    <a:ext uri="{9D8B030D-6E8A-4147-A177-3AD203B41FA5}">
                      <a16:colId xmlns:a16="http://schemas.microsoft.com/office/drawing/2014/main" val="337053049"/>
                    </a:ext>
                  </a:extLst>
                </a:gridCol>
                <a:gridCol w="4782820">
                  <a:extLst>
                    <a:ext uri="{9D8B030D-6E8A-4147-A177-3AD203B41FA5}">
                      <a16:colId xmlns:a16="http://schemas.microsoft.com/office/drawing/2014/main" val="3710764274"/>
                    </a:ext>
                  </a:extLst>
                </a:gridCol>
                <a:gridCol w="2606040">
                  <a:extLst>
                    <a:ext uri="{9D8B030D-6E8A-4147-A177-3AD203B41FA5}">
                      <a16:colId xmlns:a16="http://schemas.microsoft.com/office/drawing/2014/main" val="3067730120"/>
                    </a:ext>
                  </a:extLst>
                </a:gridCol>
              </a:tblGrid>
              <a:tr h="370840">
                <a:tc>
                  <a:txBody>
                    <a:bodyPr/>
                    <a:lstStyle/>
                    <a:p>
                      <a:pPr algn="ctr"/>
                      <a:r>
                        <a:rPr lang="en-US">
                          <a:solidFill>
                            <a:schemeClr val="tx1">
                              <a:lumMod val="95000"/>
                              <a:lumOff val="5000"/>
                            </a:schemeClr>
                          </a:solidFill>
                        </a:rPr>
                        <a:t>Role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Name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Affiliation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Organization Type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342228"/>
                  </a:ext>
                </a:extLst>
              </a:tr>
              <a:tr h="370840">
                <a:tc>
                  <a:txBody>
                    <a:bodyPr/>
                    <a:lstStyle/>
                    <a:p>
                      <a:r>
                        <a:rPr lang="en-US" dirty="0"/>
                        <a:t>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K. Emma Knowland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 State University/GESTAR-II, NASA GSFC GMAO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University, Co-operative 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842548"/>
                  </a:ext>
                </a:extLst>
              </a:tr>
              <a:tr h="370840">
                <a:tc>
                  <a:txBody>
                    <a:bodyPr/>
                    <a:lstStyle/>
                    <a:p>
                      <a:r>
                        <a:rPr lang="en-US" dirty="0"/>
                        <a:t>Science 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Carl </a:t>
                      </a:r>
                      <a:r>
                        <a:rPr lang="en-US" err="1"/>
                        <a:t>Malings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Morgan State University/GESTAR-II, NASA GSFC GMAO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University, Co-operative 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60443"/>
                  </a:ext>
                </a:extLst>
              </a:tr>
              <a:tr h="370840">
                <a:tc>
                  <a:txBody>
                    <a:bodyPr/>
                    <a:lstStyle/>
                    <a:p>
                      <a:r>
                        <a:rPr lang="en-US"/>
                        <a:t>Science 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Nathan Pavlovic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err="1"/>
                        <a:t>SonomaTech</a:t>
                      </a:r>
                      <a:r>
                        <a:rPr lang="en-US"/>
                        <a:t>, Inc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Private Sector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8770691"/>
                  </a:ext>
                </a:extLst>
              </a:tr>
              <a:tr h="370840">
                <a:tc>
                  <a:txBody>
                    <a:bodyPr/>
                    <a:lstStyle/>
                    <a:p>
                      <a:r>
                        <a:rPr lang="en-US"/>
                        <a:t>Co-I, Institutional 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Stephen Cohn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NASA GSFC GMAO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2681832"/>
                  </a:ext>
                </a:extLst>
              </a:tr>
              <a:tr h="370840">
                <a:tc>
                  <a:txBody>
                    <a:bodyPr/>
                    <a:lstStyle/>
                    <a:p>
                      <a:r>
                        <a:rPr lang="en-US"/>
                        <a:t>Co-I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Christoph Keller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Morgan State University/GESTAR-II, NASA GSFC GMAO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University, Co-operative 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2901038"/>
                  </a:ext>
                </a:extLst>
              </a:tr>
              <a:tr h="370840">
                <a:tc>
                  <a:txBody>
                    <a:bodyPr/>
                    <a:lstStyle/>
                    <a:p>
                      <a:r>
                        <a:rPr lang="en-US"/>
                        <a:t>Collaborator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John 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U.S. Environmental Protection Agency (EPA)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856175"/>
                  </a:ext>
                </a:extLst>
              </a:tr>
              <a:tr h="370840">
                <a:tc>
                  <a:txBody>
                    <a:bodyPr/>
                    <a:lstStyle/>
                    <a:p>
                      <a:r>
                        <a:rPr lang="en-US"/>
                        <a:t>Collaborator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Sean Khan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United Nations Environment Programme (UNEP)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Intergovernmental organization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0671257"/>
                  </a:ext>
                </a:extLst>
              </a:tr>
              <a:tr h="370840">
                <a:tc>
                  <a:txBody>
                    <a:bodyPr/>
                    <a:lstStyle/>
                    <a:p>
                      <a:r>
                        <a:rPr lang="en-US"/>
                        <a:t>Collaborator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Randall Martin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Washington University in St. Louis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University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7804449"/>
                  </a:ext>
                </a:extLst>
              </a:tr>
              <a:tr h="370840">
                <a:tc>
                  <a:txBody>
                    <a:bodyPr/>
                    <a:lstStyle/>
                    <a:p>
                      <a:r>
                        <a:rPr lang="en-US"/>
                        <a:t>Collaborator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Dan Westervelt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Lamont-Doherty Earth Observatory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University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6360032"/>
                  </a:ext>
                </a:extLst>
              </a:tr>
              <a:tr h="370840">
                <a:tc>
                  <a:txBody>
                    <a:bodyPr/>
                    <a:lstStyle/>
                    <a:p>
                      <a:r>
                        <a:rPr lang="en-US"/>
                        <a:t>Collaborator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Sean </a:t>
                      </a:r>
                      <a:r>
                        <a:rPr lang="en-US" err="1"/>
                        <a:t>Wihera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Clarity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Private Sector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5289037"/>
                  </a:ext>
                </a:extLst>
              </a:tr>
            </a:tbl>
          </a:graphicData>
        </a:graphic>
      </p:graphicFrame>
      <p:pic>
        <p:nvPicPr>
          <p:cNvPr id="3" name="Picture 2" descr="NASA Earth Science Applied Sciences">
            <a:extLst>
              <a:ext uri="{FF2B5EF4-FFF2-40B4-BE49-F238E27FC236}">
                <a16:creationId xmlns:a16="http://schemas.microsoft.com/office/drawing/2014/main" id="{0453077A-3774-8636-2844-7368EECE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B6226F-D68C-5D94-8687-1E056F383AF1}"/>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425161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a:cs typeface="Arial"/>
              </a:rPr>
              <a:t>Project End-users &amp; Stakeholders</a:t>
            </a:r>
          </a:p>
        </p:txBody>
      </p:sp>
      <p:graphicFrame>
        <p:nvGraphicFramePr>
          <p:cNvPr id="2" name="Table 2">
            <a:extLst>
              <a:ext uri="{FF2B5EF4-FFF2-40B4-BE49-F238E27FC236}">
                <a16:creationId xmlns:a16="http://schemas.microsoft.com/office/drawing/2014/main" id="{87467243-AF9F-C007-A6EA-30E7FEA1A77A}"/>
              </a:ext>
            </a:extLst>
          </p:cNvPr>
          <p:cNvGraphicFramePr>
            <a:graphicFrameLocks noGrp="1"/>
          </p:cNvGraphicFramePr>
          <p:nvPr>
            <p:ph idx="1"/>
            <p:extLst>
              <p:ext uri="{D42A27DB-BD31-4B8C-83A1-F6EECF244321}">
                <p14:modId xmlns:p14="http://schemas.microsoft.com/office/powerpoint/2010/main" val="1956498993"/>
              </p:ext>
            </p:extLst>
          </p:nvPr>
        </p:nvGraphicFramePr>
        <p:xfrm>
          <a:off x="152400" y="1358752"/>
          <a:ext cx="12039600" cy="3662680"/>
        </p:xfrm>
        <a:graphic>
          <a:graphicData uri="http://schemas.openxmlformats.org/drawingml/2006/table">
            <a:tbl>
              <a:tblPr firstRow="1" bandRow="1">
                <a:tableStyleId>{5C22544A-7EE6-4342-B048-85BDC9FD1C3A}</a:tableStyleId>
              </a:tblPr>
              <a:tblGrid>
                <a:gridCol w="4013200">
                  <a:extLst>
                    <a:ext uri="{9D8B030D-6E8A-4147-A177-3AD203B41FA5}">
                      <a16:colId xmlns:a16="http://schemas.microsoft.com/office/drawing/2014/main" val="3710764274"/>
                    </a:ext>
                  </a:extLst>
                </a:gridCol>
                <a:gridCol w="4013200">
                  <a:extLst>
                    <a:ext uri="{9D8B030D-6E8A-4147-A177-3AD203B41FA5}">
                      <a16:colId xmlns:a16="http://schemas.microsoft.com/office/drawing/2014/main" val="3067730120"/>
                    </a:ext>
                  </a:extLst>
                </a:gridCol>
                <a:gridCol w="4013200">
                  <a:extLst>
                    <a:ext uri="{9D8B030D-6E8A-4147-A177-3AD203B41FA5}">
                      <a16:colId xmlns:a16="http://schemas.microsoft.com/office/drawing/2014/main" val="2620056201"/>
                    </a:ext>
                  </a:extLst>
                </a:gridCol>
              </a:tblGrid>
              <a:tr h="370840">
                <a:tc>
                  <a:txBody>
                    <a:bodyPr/>
                    <a:lstStyle/>
                    <a:p>
                      <a:pPr algn="ctr"/>
                      <a:r>
                        <a:rPr lang="en-US">
                          <a:solidFill>
                            <a:schemeClr val="tx1">
                              <a:lumMod val="95000"/>
                              <a:lumOff val="5000"/>
                            </a:schemeClr>
                          </a:solidFill>
                        </a:rPr>
                        <a:t>Organization Name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Organization Type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lumMod val="95000"/>
                              <a:lumOff val="5000"/>
                            </a:schemeClr>
                          </a:solidFill>
                        </a:rPr>
                        <a:t>Decision Making Activity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342228"/>
                  </a:ext>
                </a:extLst>
              </a:tr>
              <a:tr h="370840">
                <a:tc>
                  <a:txBody>
                    <a:bodyPr/>
                    <a:lstStyle/>
                    <a:p>
                      <a:r>
                        <a:rPr lang="en-US"/>
                        <a:t>City of Rio de </a:t>
                      </a:r>
                      <a:r>
                        <a:rPr lang="en-US" err="1"/>
                        <a:t>Janiero</a:t>
                      </a:r>
                      <a:r>
                        <a:rPr lang="en-US"/>
                        <a:t>, Brazil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800" b="0" i="0" kern="1200">
                          <a:solidFill>
                            <a:schemeClr val="dk1"/>
                          </a:solidFill>
                          <a:effectLst/>
                          <a:latin typeface="+mn-lt"/>
                          <a:ea typeface="+mn-ea"/>
                          <a:cs typeface="+mn-cs"/>
                        </a:rPr>
                        <a:t>Instituto Pereira </a:t>
                      </a:r>
                      <a:r>
                        <a:rPr lang="en-US" sz="1800" b="0" i="0" kern="1200" err="1">
                          <a:solidFill>
                            <a:schemeClr val="dk1"/>
                          </a:solidFill>
                          <a:effectLst/>
                          <a:latin typeface="+mn-lt"/>
                          <a:ea typeface="+mn-ea"/>
                          <a:cs typeface="+mn-cs"/>
                        </a:rPr>
                        <a:t>Passos</a:t>
                      </a:r>
                      <a:r>
                        <a:rPr lang="en-US" sz="1800" b="0" i="0" kern="1200">
                          <a:solidFill>
                            <a:schemeClr val="dk1"/>
                          </a:solidFill>
                          <a:effectLst/>
                          <a:latin typeface="+mn-lt"/>
                          <a:ea typeface="+mn-ea"/>
                          <a:cs typeface="+mn-cs"/>
                        </a:rPr>
                        <a:t>, </a:t>
                      </a:r>
                      <a:r>
                        <a:rPr lang="en-US" sz="1800" b="0" i="0" kern="1200" err="1">
                          <a:solidFill>
                            <a:schemeClr val="dk1"/>
                          </a:solidFill>
                          <a:effectLst/>
                          <a:latin typeface="+mn-lt"/>
                          <a:ea typeface="+mn-ea"/>
                          <a:cs typeface="+mn-cs"/>
                        </a:rPr>
                        <a:t>Prefeitura</a:t>
                      </a:r>
                      <a:r>
                        <a:rPr lang="en-US" sz="1800" b="0" i="0" kern="1200">
                          <a:solidFill>
                            <a:schemeClr val="dk1"/>
                          </a:solidFill>
                          <a:effectLst/>
                          <a:latin typeface="+mn-lt"/>
                          <a:ea typeface="+mn-ea"/>
                          <a:cs typeface="+mn-cs"/>
                        </a:rPr>
                        <a:t> do Rio de Janeiro; Contacts: </a:t>
                      </a:r>
                      <a:r>
                        <a:rPr lang="en-US"/>
                        <a:t>Felipe </a:t>
                      </a:r>
                      <a:r>
                        <a:rPr lang="en-US" err="1"/>
                        <a:t>Mandarino</a:t>
                      </a:r>
                      <a:r>
                        <a:rPr lang="en-US"/>
                        <a:t> &amp; Bruno </a:t>
                      </a:r>
                      <a:r>
                        <a:rPr lang="en-US" err="1"/>
                        <a:t>Boscaro</a:t>
                      </a:r>
                      <a:r>
                        <a:rPr lang="en-US"/>
                        <a:t>)</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Advance warning system for potential air-quality related hospital visits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60443"/>
                  </a:ext>
                </a:extLst>
              </a:tr>
              <a:tr h="370840">
                <a:tc>
                  <a:txBody>
                    <a:bodyPr/>
                    <a:lstStyle/>
                    <a:p>
                      <a:r>
                        <a:rPr lang="en-US"/>
                        <a:t>City of Dakar, Senegal (Contact: UNEP)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Analysis and forecasting for transportation policy for AQ exceedance abatement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8770691"/>
                  </a:ext>
                </a:extLst>
              </a:tr>
              <a:tr h="370840">
                <a:tc>
                  <a:txBody>
                    <a:bodyPr/>
                    <a:lstStyle/>
                    <a:p>
                      <a:r>
                        <a:rPr lang="en-US" dirty="0"/>
                        <a:t>US EPA</a:t>
                      </a:r>
                    </a:p>
                    <a:p>
                      <a:r>
                        <a:rPr lang="en-US" dirty="0"/>
                        <a:t>(State Air Quality managers from Mississippi, Idaho, Oregon, Colorado)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Incorporating low-cost sensors into their Air Quality forecasting and information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2681832"/>
                  </a:ext>
                </a:extLst>
              </a:tr>
            </a:tbl>
          </a:graphicData>
        </a:graphic>
      </p:graphicFrame>
      <p:sp>
        <p:nvSpPr>
          <p:cNvPr id="8" name="Title 6">
            <a:extLst>
              <a:ext uri="{FF2B5EF4-FFF2-40B4-BE49-F238E27FC236}">
                <a16:creationId xmlns:a16="http://schemas.microsoft.com/office/drawing/2014/main" id="{7BB082A6-7032-E45E-0EDD-7203995195A8}"/>
              </a:ext>
            </a:extLst>
          </p:cNvPr>
          <p:cNvSpPr txBox="1">
            <a:spLocks/>
          </p:cNvSpPr>
          <p:nvPr/>
        </p:nvSpPr>
        <p:spPr>
          <a:xfrm>
            <a:off x="0" y="486020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tx2"/>
                </a:solidFill>
                <a:ea typeface="ＭＳ Ｐゴシック" panose="020B0600070205080204" pitchFamily="34" charset="-128"/>
                <a:cs typeface="Arial" panose="020B0604020202020204" pitchFamily="34" charset="0"/>
              </a:rPr>
              <a:t>Engagement plan and recent updates</a:t>
            </a:r>
            <a:endParaRPr lang="en-US" b="1">
              <a:solidFill>
                <a:schemeClr val="tx2"/>
              </a:solidFill>
            </a:endParaRPr>
          </a:p>
        </p:txBody>
      </p:sp>
      <p:sp>
        <p:nvSpPr>
          <p:cNvPr id="9" name="TextBox 8">
            <a:extLst>
              <a:ext uri="{FF2B5EF4-FFF2-40B4-BE49-F238E27FC236}">
                <a16:creationId xmlns:a16="http://schemas.microsoft.com/office/drawing/2014/main" id="{5FE529C0-ACD3-01F8-396C-ED2206056FA6}"/>
              </a:ext>
            </a:extLst>
          </p:cNvPr>
          <p:cNvSpPr txBox="1"/>
          <p:nvPr/>
        </p:nvSpPr>
        <p:spPr>
          <a:xfrm>
            <a:off x="139700" y="5807303"/>
            <a:ext cx="12039600" cy="646331"/>
          </a:xfrm>
          <a:prstGeom prst="rect">
            <a:avLst/>
          </a:prstGeom>
          <a:noFill/>
        </p:spPr>
        <p:txBody>
          <a:bodyPr wrap="square">
            <a:spAutoFit/>
          </a:bodyPr>
          <a:lstStyle/>
          <a:p>
            <a:pPr>
              <a:defRPr/>
            </a:pPr>
            <a:r>
              <a:rPr lang="en-US" dirty="0"/>
              <a:t>Monthly meetings with City of Rio de </a:t>
            </a:r>
            <a:r>
              <a:rPr lang="en-US" dirty="0" err="1"/>
              <a:t>Janiero</a:t>
            </a:r>
            <a:r>
              <a:rPr lang="en-US" dirty="0"/>
              <a:t> partners and the NASA-Rio partnership scientists from Goddard and NYU. Knowland received additional funding to support this project as part of the NASA-Rio partnership and visited Rio in Nov 2023.</a:t>
            </a:r>
          </a:p>
        </p:txBody>
      </p:sp>
      <p:pic>
        <p:nvPicPr>
          <p:cNvPr id="5" name="Picture 2" descr="NASA Earth Science Applied Sciences">
            <a:extLst>
              <a:ext uri="{FF2B5EF4-FFF2-40B4-BE49-F238E27FC236}">
                <a16:creationId xmlns:a16="http://schemas.microsoft.com/office/drawing/2014/main" id="{9CE8D7CB-605D-DC3B-9296-01CD4582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937E67-8D63-F3FA-CFE0-EA6AEDC144E9}"/>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spTree>
    <p:extLst>
      <p:ext uri="{BB962C8B-B14F-4D97-AF65-F5344CB8AC3E}">
        <p14:creationId xmlns:p14="http://schemas.microsoft.com/office/powerpoint/2010/main" val="146562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Schedule &amp; Milestones (Proposed)</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EDCACA1C-07F7-B734-0E7A-8D3425D4F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AB620C-9F08-5565-C6ED-60CE2CBA02D5}"/>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graphicFrame>
        <p:nvGraphicFramePr>
          <p:cNvPr id="5" name="Table 4">
            <a:extLst>
              <a:ext uri="{FF2B5EF4-FFF2-40B4-BE49-F238E27FC236}">
                <a16:creationId xmlns:a16="http://schemas.microsoft.com/office/drawing/2014/main" id="{2B614DA0-6FD8-E672-8AF7-81A39C4A41A9}"/>
              </a:ext>
            </a:extLst>
          </p:cNvPr>
          <p:cNvGraphicFramePr>
            <a:graphicFrameLocks noGrp="1"/>
          </p:cNvGraphicFramePr>
          <p:nvPr>
            <p:extLst>
              <p:ext uri="{D42A27DB-BD31-4B8C-83A1-F6EECF244321}">
                <p14:modId xmlns:p14="http://schemas.microsoft.com/office/powerpoint/2010/main" val="2380835548"/>
              </p:ext>
            </p:extLst>
          </p:nvPr>
        </p:nvGraphicFramePr>
        <p:xfrm>
          <a:off x="266992" y="1325563"/>
          <a:ext cx="10896310" cy="4675852"/>
        </p:xfrm>
        <a:graphic>
          <a:graphicData uri="http://schemas.openxmlformats.org/drawingml/2006/table">
            <a:tbl>
              <a:tblPr firstRow="1" bandRow="1">
                <a:tableStyleId>{5C22544A-7EE6-4342-B048-85BDC9FD1C3A}</a:tableStyleId>
              </a:tblPr>
              <a:tblGrid>
                <a:gridCol w="407164">
                  <a:extLst>
                    <a:ext uri="{9D8B030D-6E8A-4147-A177-3AD203B41FA5}">
                      <a16:colId xmlns:a16="http://schemas.microsoft.com/office/drawing/2014/main" val="4277323995"/>
                    </a:ext>
                  </a:extLst>
                </a:gridCol>
                <a:gridCol w="5752044">
                  <a:extLst>
                    <a:ext uri="{9D8B030D-6E8A-4147-A177-3AD203B41FA5}">
                      <a16:colId xmlns:a16="http://schemas.microsoft.com/office/drawing/2014/main" val="1161109003"/>
                    </a:ext>
                  </a:extLst>
                </a:gridCol>
                <a:gridCol w="825500">
                  <a:extLst>
                    <a:ext uri="{9D8B030D-6E8A-4147-A177-3AD203B41FA5}">
                      <a16:colId xmlns:a16="http://schemas.microsoft.com/office/drawing/2014/main" val="3519045832"/>
                    </a:ext>
                  </a:extLst>
                </a:gridCol>
                <a:gridCol w="850900">
                  <a:extLst>
                    <a:ext uri="{9D8B030D-6E8A-4147-A177-3AD203B41FA5}">
                      <a16:colId xmlns:a16="http://schemas.microsoft.com/office/drawing/2014/main" val="30144230"/>
                    </a:ext>
                  </a:extLst>
                </a:gridCol>
                <a:gridCol w="838200">
                  <a:extLst>
                    <a:ext uri="{9D8B030D-6E8A-4147-A177-3AD203B41FA5}">
                      <a16:colId xmlns:a16="http://schemas.microsoft.com/office/drawing/2014/main" val="4066045014"/>
                    </a:ext>
                  </a:extLst>
                </a:gridCol>
                <a:gridCol w="685800">
                  <a:extLst>
                    <a:ext uri="{9D8B030D-6E8A-4147-A177-3AD203B41FA5}">
                      <a16:colId xmlns:a16="http://schemas.microsoft.com/office/drawing/2014/main" val="1545591665"/>
                    </a:ext>
                  </a:extLst>
                </a:gridCol>
                <a:gridCol w="800100">
                  <a:extLst>
                    <a:ext uri="{9D8B030D-6E8A-4147-A177-3AD203B41FA5}">
                      <a16:colId xmlns:a16="http://schemas.microsoft.com/office/drawing/2014/main" val="3617028504"/>
                    </a:ext>
                  </a:extLst>
                </a:gridCol>
                <a:gridCol w="736602">
                  <a:extLst>
                    <a:ext uri="{9D8B030D-6E8A-4147-A177-3AD203B41FA5}">
                      <a16:colId xmlns:a16="http://schemas.microsoft.com/office/drawing/2014/main" val="3021803513"/>
                    </a:ext>
                  </a:extLst>
                </a:gridCol>
              </a:tblGrid>
              <a:tr h="421574">
                <a:tc gridSpan="2">
                  <a:txBody>
                    <a:bodyPr/>
                    <a:lstStyle/>
                    <a:p>
                      <a:pPr algn="l"/>
                      <a:r>
                        <a:rPr lang="en-US" sz="1200">
                          <a:solidFill>
                            <a:schemeClr val="tx1"/>
                          </a:solidFill>
                          <a:latin typeface="Times New Roman" panose="02020603050405020304" pitchFamily="18" charset="0"/>
                          <a:cs typeface="Times New Roman" panose="02020603050405020304" pitchFamily="18" charset="0"/>
                        </a:rPr>
                        <a:t> Objective &amp; Tasks</a:t>
                      </a:r>
                    </a:p>
                  </a:txBody>
                  <a:tcPr marL="9141" marR="914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r>
                        <a:rPr lang="en-US" sz="1200">
                          <a:solidFill>
                            <a:schemeClr val="tx1"/>
                          </a:solidFill>
                          <a:latin typeface="Times New Roman" panose="02020603050405020304" pitchFamily="18" charset="0"/>
                          <a:cs typeface="Times New Roman" panose="02020603050405020304" pitchFamily="18" charset="0"/>
                        </a:rPr>
                        <a:t>Objective &amp; Tasks</a:t>
                      </a:r>
                    </a:p>
                  </a:txBody>
                  <a:tcPr marL="9144" marR="914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1</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2</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3</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64512"/>
                  </a:ext>
                </a:extLst>
              </a:tr>
              <a:tr h="120627">
                <a:tc rowSpan="12">
                  <a:txBody>
                    <a:bodyPr/>
                    <a:lstStyle/>
                    <a:p>
                      <a:pPr algn="ctr">
                        <a:lnSpc>
                          <a:spcPts val="1800"/>
                        </a:lnSpc>
                      </a:pPr>
                      <a:r>
                        <a:rPr lang="en-US" sz="1200">
                          <a:solidFill>
                            <a:schemeClr val="tx1"/>
                          </a:solidFill>
                          <a:latin typeface="Times New Roman" panose="02020603050405020304" pitchFamily="18" charset="0"/>
                          <a:cs typeface="Times New Roman" panose="02020603050405020304" pitchFamily="18" charset="0"/>
                        </a:rPr>
                        <a:t>1</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a. Import new datasets to GEE, including GEOS-CF and RGM and LCS data</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162241"/>
                  </a:ext>
                </a:extLst>
              </a:tr>
              <a:tr h="150750">
                <a:tc vMerge="1">
                  <a:txBody>
                    <a:bodyPr/>
                    <a:lstStyle/>
                    <a:p>
                      <a:endParaRPr lang="en-US"/>
                    </a:p>
                  </a:txBody>
                  <a:tcPr/>
                </a:tc>
                <a:tc vMerge="1">
                  <a:txBody>
                    <a:bodyPr/>
                    <a:lstStyle/>
                    <a:p>
                      <a:endParaRPr lang="en-US"/>
                    </a:p>
                  </a:txBody>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1972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indent="-230188">
                        <a:tabLst/>
                      </a:pPr>
                      <a:r>
                        <a:rPr lang="en-US" sz="1200">
                          <a:solidFill>
                            <a:schemeClr val="tx1"/>
                          </a:solidFill>
                          <a:latin typeface="Times New Roman" panose="02020603050405020304" pitchFamily="18" charset="0"/>
                          <a:cs typeface="Times New Roman" panose="02020603050405020304" pitchFamily="18" charset="0"/>
                        </a:rPr>
                        <a:t>b. Merge existing GMAO and UNEP/STI data fusion methodologies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944919"/>
                  </a:ext>
                </a:extLst>
              </a:tr>
              <a:tr h="150750">
                <a:tc vMerge="1">
                  <a:txBody>
                    <a:bodyPr/>
                    <a:lstStyle/>
                    <a:p>
                      <a:endParaRPr lang="en-US"/>
                    </a:p>
                  </a:txBody>
                  <a:tcPr/>
                </a:tc>
                <a:tc vMerge="1">
                  <a:txBody>
                    <a:bodyPr/>
                    <a:lstStyle/>
                    <a:p>
                      <a:endParaRPr lang="en-US"/>
                    </a:p>
                  </a:txBody>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43133630"/>
                  </a:ext>
                </a:extLst>
              </a:tr>
              <a:tr h="142691">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Refine data fusion system, including uncertainty quantification capabilities</a:t>
                      </a:r>
                      <a:r>
                        <a:rPr lang="en-US" sz="1200" baseline="30000">
                          <a:solidFill>
                            <a:schemeClr val="tx1"/>
                          </a:solidFill>
                          <a:latin typeface="Times New Roman" panose="02020603050405020304" pitchFamily="18" charset="0"/>
                          <a:cs typeface="Times New Roman" panose="02020603050405020304" pitchFamily="18" charset="0"/>
                        </a:rPr>
                        <a:t>+</a:t>
                      </a:r>
                      <a:endParaRPr lang="en-US" sz="1200">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5378944"/>
                  </a:ext>
                </a:extLst>
              </a:tr>
              <a:tr h="0">
                <a:tc vMerge="1">
                  <a:txBody>
                    <a:bodyPr/>
                    <a:lstStyle/>
                    <a:p>
                      <a:endParaRPr lang="en-US"/>
                    </a:p>
                  </a:txBody>
                  <a:tcPr/>
                </a:tc>
                <a:tc vMerge="1">
                  <a:txBody>
                    <a:bodyPr/>
                    <a:lstStyle/>
                    <a:p>
                      <a:endParaRPr lang="en-US"/>
                    </a:p>
                  </a:txBody>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54471972"/>
                  </a:ext>
                </a:extLst>
              </a:tr>
              <a:tr h="120627">
                <a:tc vMerge="1">
                  <a:txBody>
                    <a:bodyPr/>
                    <a:lstStyle/>
                    <a:p>
                      <a:endParaRPr lang="en-US"/>
                    </a:p>
                  </a:txBody>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d. Incorporate LCS in the data fusion system, with uncertainty quantification*</a:t>
                      </a:r>
                      <a:endParaRPr lang="en-US" sz="1200" baseline="-250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4437506"/>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09773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ts val="18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e. Implement data fusion system into GEE tool, including interfaces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017413"/>
                  </a:ext>
                </a:extLst>
              </a:tr>
              <a:tr h="17481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39503966"/>
                  </a:ext>
                </a:extLst>
              </a:tr>
              <a:tr h="120627">
                <a:tc vMerge="1">
                  <a:txBody>
                    <a:bodyPr/>
                    <a:lstStyle/>
                    <a:p>
                      <a:pPr algn="ctr">
                        <a:lnSpc>
                          <a:spcPts val="1800"/>
                        </a:lnSpc>
                      </a:pP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ts val="1800"/>
                        </a:lnSpc>
                        <a:spcBef>
                          <a:spcPts val="0"/>
                        </a:spcBef>
                        <a:spcAft>
                          <a:spcPts val="0"/>
                        </a:spcAft>
                        <a:buClrTx/>
                        <a:buSzTx/>
                        <a:buFontTx/>
                        <a:buNone/>
                        <a:tabLst/>
                        <a:defRPr/>
                      </a:pPr>
                      <a:r>
                        <a:rPr lang="en-US" sz="1200" kern="1200">
                          <a:solidFill>
                            <a:schemeClr val="tx1"/>
                          </a:solidFill>
                          <a:latin typeface="Times New Roman" panose="02020603050405020304" pitchFamily="18" charset="0"/>
                          <a:ea typeface="+mn-ea"/>
                          <a:cs typeface="Times New Roman" panose="02020603050405020304" pitchFamily="18" charset="0"/>
                        </a:rPr>
                        <a:t>f. Refine GEE tool, especially input/output capability and interfaces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642937276"/>
                  </a:ext>
                </a:extLst>
              </a:tr>
              <a:tr h="17481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865386501"/>
                  </a:ext>
                </a:extLst>
              </a:tr>
              <a:tr h="120627">
                <a:tc rowSpan="7">
                  <a:txBody>
                    <a:bodyPr/>
                    <a:lstStyle/>
                    <a:p>
                      <a:pPr algn="ctr"/>
                      <a:r>
                        <a:rPr lang="en-US" sz="1200">
                          <a:solidFill>
                            <a:schemeClr val="tx1"/>
                          </a:solidFill>
                          <a:latin typeface="Times New Roman" panose="02020603050405020304" pitchFamily="18" charset="0"/>
                          <a:cs typeface="Times New Roman" panose="02020603050405020304" pitchFamily="18" charset="0"/>
                        </a:rPr>
                        <a:t>2</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indent="-173038">
                        <a:tabLst/>
                      </a:pPr>
                      <a:r>
                        <a:rPr lang="en-US" sz="1200">
                          <a:solidFill>
                            <a:schemeClr val="tx1"/>
                          </a:solidFill>
                          <a:latin typeface="Times New Roman" panose="02020603050405020304" pitchFamily="18" charset="0"/>
                          <a:cs typeface="Times New Roman" panose="02020603050405020304" pitchFamily="18" charset="0"/>
                        </a:rPr>
                        <a:t>a. Assess the status and identify key end-user needs for the GEE tool</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6937051"/>
                  </a:ext>
                </a:extLst>
              </a:tr>
              <a:tr h="150750">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80107771"/>
                  </a:ext>
                </a:extLst>
              </a:tr>
              <a:tr h="120627">
                <a:tc vMerge="1">
                  <a:txBody>
                    <a:bodyPr/>
                    <a:lstStyle/>
                    <a:p>
                      <a:endParaRPr lang="en-US"/>
                    </a:p>
                  </a:txBody>
                  <a:tcPr/>
                </a:tc>
                <a:tc rowSpan="2">
                  <a:txBody>
                    <a:bodyPr/>
                    <a:lstStyle/>
                    <a:p>
                      <a:pPr marL="230188" indent="-173038">
                        <a:tabLst/>
                      </a:pPr>
                      <a:r>
                        <a:rPr lang="en-US" sz="1200">
                          <a:solidFill>
                            <a:schemeClr val="tx1"/>
                          </a:solidFill>
                          <a:latin typeface="Times New Roman" panose="02020603050405020304" pitchFamily="18" charset="0"/>
                          <a:cs typeface="Times New Roman" panose="02020603050405020304" pitchFamily="18" charset="0"/>
                        </a:rPr>
                        <a:t>b. Train end-users in the functionality and capabilities of the GEE tool*</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3680104390"/>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621769047"/>
                  </a:ext>
                </a:extLst>
              </a:tr>
              <a:tr h="120627">
                <a:tc vMerge="1">
                  <a:txBody>
                    <a:bodyPr/>
                    <a:lstStyle/>
                    <a:p>
                      <a:pPr algn="ct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3">
                  <a:txBody>
                    <a:bodyPr/>
                    <a:lstStyle/>
                    <a:p>
                      <a:pPr marL="230188" marR="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Pilot deployment of GEE tool in end-user domains of interest</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845808179"/>
                  </a:ext>
                </a:extLst>
              </a:tr>
              <a:tr h="1206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282490372"/>
                  </a:ext>
                </a:extLst>
              </a:tr>
              <a:tr h="1206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1002895716"/>
                  </a:ext>
                </a:extLst>
              </a:tr>
              <a:tr h="120627">
                <a:tc rowSpan="10">
                  <a:txBody>
                    <a:bodyPr/>
                    <a:lstStyle/>
                    <a:p>
                      <a:pPr algn="ctr"/>
                      <a:r>
                        <a:rPr lang="en-US" sz="1200">
                          <a:solidFill>
                            <a:schemeClr val="tx1"/>
                          </a:solidFill>
                          <a:latin typeface="Times New Roman" panose="02020603050405020304" pitchFamily="18" charset="0"/>
                          <a:cs typeface="Times New Roman" panose="02020603050405020304" pitchFamily="18" charset="0"/>
                        </a:rPr>
                        <a:t>3</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a. Validate data fusion system in end-user domains of interest</a:t>
                      </a:r>
                      <a:r>
                        <a:rPr lang="en-US" sz="1200" baseline="30000">
                          <a:solidFill>
                            <a:schemeClr val="tx1"/>
                          </a:solidFill>
                          <a:latin typeface="Times New Roman" panose="02020603050405020304" pitchFamily="18" charset="0"/>
                          <a:cs typeface="Times New Roman" panose="02020603050405020304" pitchFamily="18" charset="0"/>
                        </a:rPr>
                        <a:t>+</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704097"/>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extLst>
                  <a:ext uri="{0D108BD9-81ED-4DB2-BD59-A6C34878D82A}">
                    <a16:rowId xmlns:a16="http://schemas.microsoft.com/office/drawing/2014/main" val="244760318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b. Integrate GEE tool into end-user decision-making processes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33143"/>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extLst>
                  <a:ext uri="{0D108BD9-81ED-4DB2-BD59-A6C34878D82A}">
                    <a16:rowId xmlns:a16="http://schemas.microsoft.com/office/drawing/2014/main" val="2515704253"/>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Evaluate the project’s impact on decision-making outcomes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1446316682"/>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1599922320"/>
                  </a:ext>
                </a:extLst>
              </a:tr>
              <a:tr h="120627">
                <a:tc vMerge="1">
                  <a:txBody>
                    <a:bodyPr/>
                    <a:lstStyle/>
                    <a:p>
                      <a:endParaRPr lang="en-US"/>
                    </a:p>
                  </a:txBody>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d. Integrate GEE tool with US EPA </a:t>
                      </a:r>
                      <a:r>
                        <a:rPr lang="en-US" sz="1200" err="1">
                          <a:solidFill>
                            <a:schemeClr val="tx1"/>
                          </a:solidFill>
                          <a:latin typeface="Times New Roman" panose="02020603050405020304" pitchFamily="18" charset="0"/>
                          <a:cs typeface="Times New Roman" panose="02020603050405020304" pitchFamily="18" charset="0"/>
                        </a:rPr>
                        <a:t>AirNow</a:t>
                      </a:r>
                      <a:r>
                        <a:rPr lang="en-US" sz="1200">
                          <a:solidFill>
                            <a:schemeClr val="tx1"/>
                          </a:solidFill>
                          <a:latin typeface="Times New Roman" panose="02020603050405020304" pitchFamily="18" charset="0"/>
                          <a:cs typeface="Times New Roman" panose="02020603050405020304" pitchFamily="18" charset="0"/>
                        </a:rPr>
                        <a:t>-Tech and UNEP GEMS Air systems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55985109"/>
                  </a:ext>
                </a:extLst>
              </a:tr>
              <a:tr h="14769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516488957"/>
                  </a:ext>
                </a:extLst>
              </a:tr>
              <a:tr h="120627">
                <a:tc v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e. Transfer GEE tool to US EPA, UNEP, end-users for operational use</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778391543"/>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624331290"/>
                  </a:ext>
                </a:extLst>
              </a:tr>
              <a:tr h="271378">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Anticipated Application Readiness Level (ARL) metric</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3</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endParaRPr lang="en-US" sz="1200" dirty="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4</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5</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6,7</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latin typeface="Times New Roman" panose="02020603050405020304" pitchFamily="18" charset="0"/>
                          <a:cs typeface="Times New Roman" panose="02020603050405020304" pitchFamily="18" charset="0"/>
                        </a:rPr>
                        <a:t>8,9</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9099"/>
                  </a:ext>
                </a:extLst>
              </a:tr>
            </a:tbl>
          </a:graphicData>
        </a:graphic>
      </p:graphicFrame>
      <p:sp>
        <p:nvSpPr>
          <p:cNvPr id="6" name="TextBox 5">
            <a:extLst>
              <a:ext uri="{FF2B5EF4-FFF2-40B4-BE49-F238E27FC236}">
                <a16:creationId xmlns:a16="http://schemas.microsoft.com/office/drawing/2014/main" id="{F3C71032-2F72-25B1-6B5E-F11ECEA1594A}"/>
              </a:ext>
            </a:extLst>
          </p:cNvPr>
          <p:cNvSpPr txBox="1"/>
          <p:nvPr/>
        </p:nvSpPr>
        <p:spPr>
          <a:xfrm>
            <a:off x="7319232" y="876628"/>
            <a:ext cx="3269679" cy="461665"/>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 with LDEO (Westervelt) &amp; Clarity (</a:t>
            </a:r>
            <a:r>
              <a:rPr lang="en-US" sz="1200" err="1">
                <a:latin typeface="Times New Roman" panose="02020603050405020304" pitchFamily="18" charset="0"/>
                <a:cs typeface="Times New Roman" panose="02020603050405020304" pitchFamily="18" charset="0"/>
              </a:rPr>
              <a:t>Wihera</a:t>
            </a:r>
            <a:r>
              <a:rPr lang="en-US" sz="1200">
                <a:latin typeface="Times New Roman" panose="02020603050405020304" pitchFamily="18" charset="0"/>
                <a:cs typeface="Times New Roman" panose="02020603050405020304" pitchFamily="18" charset="0"/>
              </a:rPr>
              <a:t>)</a:t>
            </a:r>
          </a:p>
          <a:p>
            <a:r>
              <a:rPr lang="en-US" sz="1200" baseline="30000">
                <a:latin typeface="Times New Roman" panose="02020603050405020304" pitchFamily="18" charset="0"/>
                <a:cs typeface="Times New Roman" panose="02020603050405020304" pitchFamily="18" charset="0"/>
              </a:rPr>
              <a:t>+</a:t>
            </a:r>
            <a:r>
              <a:rPr lang="en-US" sz="1200">
                <a:latin typeface="Times New Roman" panose="02020603050405020304" pitchFamily="18" charset="0"/>
                <a:cs typeface="Times New Roman" panose="02020603050405020304" pitchFamily="18" charset="0"/>
              </a:rPr>
              <a:t> with WUSTL (Martin)</a:t>
            </a:r>
          </a:p>
        </p:txBody>
      </p:sp>
      <p:sp>
        <p:nvSpPr>
          <p:cNvPr id="8" name="Rectangle 7">
            <a:extLst>
              <a:ext uri="{FF2B5EF4-FFF2-40B4-BE49-F238E27FC236}">
                <a16:creationId xmlns:a16="http://schemas.microsoft.com/office/drawing/2014/main" id="{A199FA51-F4F5-2E68-1B2E-367A699AEF66}"/>
              </a:ext>
            </a:extLst>
          </p:cNvPr>
          <p:cNvSpPr/>
          <p:nvPr/>
        </p:nvSpPr>
        <p:spPr>
          <a:xfrm>
            <a:off x="2603500" y="927239"/>
            <a:ext cx="2194560" cy="365760"/>
          </a:xfrm>
          <a:prstGeom prst="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a:solidFill>
                  <a:schemeClr val="bg1"/>
                </a:solidFill>
                <a:latin typeface="Times New Roman" panose="02020603050405020304" pitchFamily="18" charset="0"/>
                <a:cs typeface="Times New Roman" panose="02020603050405020304" pitchFamily="18" charset="0"/>
              </a:rPr>
              <a:t>STI: Pavlovic, AQ scientists, software engineers</a:t>
            </a:r>
          </a:p>
        </p:txBody>
      </p:sp>
      <p:sp>
        <p:nvSpPr>
          <p:cNvPr id="9" name="Rectangle 8">
            <a:extLst>
              <a:ext uri="{FF2B5EF4-FFF2-40B4-BE49-F238E27FC236}">
                <a16:creationId xmlns:a16="http://schemas.microsoft.com/office/drawing/2014/main" id="{748FC94F-0EFB-02EC-62EB-B9CB10B86655}"/>
              </a:ext>
            </a:extLst>
          </p:cNvPr>
          <p:cNvSpPr/>
          <p:nvPr/>
        </p:nvSpPr>
        <p:spPr>
          <a:xfrm>
            <a:off x="4798060" y="927239"/>
            <a:ext cx="2424849" cy="365760"/>
          </a:xfrm>
          <a:prstGeom prst="rect">
            <a:avLst/>
          </a:prstGeom>
          <a:pattFill prst="wdUpDiag">
            <a:fgClr>
              <a:schemeClr val="accent6"/>
            </a:fgClr>
            <a:bgClr>
              <a:schemeClr val="accent5"/>
            </a:bgClr>
          </a:patt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Ins="0" rtlCol="0" anchor="ctr"/>
          <a:lstStyle/>
          <a:p>
            <a:r>
              <a:rPr lang="en-US" sz="1200">
                <a:latin typeface="Times New Roman" panose="02020603050405020304" pitchFamily="18" charset="0"/>
                <a:cs typeface="Times New Roman" panose="02020603050405020304" pitchFamily="18" charset="0"/>
              </a:rPr>
              <a:t>US EPA (White) &amp; UNEP (Khan) supporting end-users</a:t>
            </a:r>
          </a:p>
        </p:txBody>
      </p:sp>
      <p:sp>
        <p:nvSpPr>
          <p:cNvPr id="10" name="Rectangle 9">
            <a:extLst>
              <a:ext uri="{FF2B5EF4-FFF2-40B4-BE49-F238E27FC236}">
                <a16:creationId xmlns:a16="http://schemas.microsoft.com/office/drawing/2014/main" id="{6792BBDF-CD9C-F397-43E1-7334E8C62B67}"/>
              </a:ext>
            </a:extLst>
          </p:cNvPr>
          <p:cNvSpPr/>
          <p:nvPr/>
        </p:nvSpPr>
        <p:spPr>
          <a:xfrm>
            <a:off x="266992" y="927239"/>
            <a:ext cx="2336508" cy="3657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a:solidFill>
                  <a:schemeClr val="bg1"/>
                </a:solidFill>
                <a:latin typeface="Times New Roman" panose="02020603050405020304" pitchFamily="18" charset="0"/>
                <a:cs typeface="Times New Roman" panose="02020603050405020304" pitchFamily="18" charset="0"/>
              </a:rPr>
              <a:t>GMAO: </a:t>
            </a:r>
          </a:p>
          <a:p>
            <a:r>
              <a:rPr lang="en-US" sz="1200">
                <a:solidFill>
                  <a:schemeClr val="bg1"/>
                </a:solidFill>
                <a:latin typeface="Times New Roman" panose="02020603050405020304" pitchFamily="18" charset="0"/>
                <a:cs typeface="Times New Roman" panose="02020603050405020304" pitchFamily="18" charset="0"/>
              </a:rPr>
              <a:t>Keller, Cohn</a:t>
            </a:r>
          </a:p>
        </p:txBody>
      </p:sp>
      <p:sp>
        <p:nvSpPr>
          <p:cNvPr id="11" name="Rectangle 10">
            <a:extLst>
              <a:ext uri="{FF2B5EF4-FFF2-40B4-BE49-F238E27FC236}">
                <a16:creationId xmlns:a16="http://schemas.microsoft.com/office/drawing/2014/main" id="{472E9D84-4111-99B8-D34A-2747B1CA70EA}"/>
              </a:ext>
            </a:extLst>
          </p:cNvPr>
          <p:cNvSpPr/>
          <p:nvPr/>
        </p:nvSpPr>
        <p:spPr>
          <a:xfrm>
            <a:off x="946319" y="927239"/>
            <a:ext cx="914400" cy="182880"/>
          </a:xfrm>
          <a:prstGeom prst="rect">
            <a:avLst/>
          </a:prstGeom>
          <a:pattFill prst="pct8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err="1">
                <a:solidFill>
                  <a:schemeClr val="bg1"/>
                </a:solidFill>
                <a:latin typeface="Times New Roman" panose="02020603050405020304" pitchFamily="18" charset="0"/>
                <a:cs typeface="Times New Roman" panose="02020603050405020304" pitchFamily="18" charset="0"/>
              </a:rPr>
              <a:t>Knowland</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31425F4-DCE5-799B-DECA-7112354FB42E}"/>
              </a:ext>
            </a:extLst>
          </p:cNvPr>
          <p:cNvSpPr/>
          <p:nvPr/>
        </p:nvSpPr>
        <p:spPr>
          <a:xfrm>
            <a:off x="1860719" y="927239"/>
            <a:ext cx="742781" cy="182880"/>
          </a:xfrm>
          <a:prstGeom prst="rect">
            <a:avLst/>
          </a:prstGeom>
          <a:pattFill prst="pct7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err="1">
                <a:solidFill>
                  <a:schemeClr val="tx1"/>
                </a:solidFill>
                <a:latin typeface="Times New Roman" panose="02020603050405020304" pitchFamily="18" charset="0"/>
                <a:cs typeface="Times New Roman" panose="02020603050405020304" pitchFamily="18" charset="0"/>
              </a:rPr>
              <a:t>Malings</a:t>
            </a:r>
            <a:endParaRPr lang="en-US" sz="1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9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Schedule &amp; Milestones (Revised)</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EDCACA1C-07F7-B734-0E7A-8D3425D4F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AB620C-9F08-5565-C6ED-60CE2CBA02D5}"/>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graphicFrame>
        <p:nvGraphicFramePr>
          <p:cNvPr id="5" name="Table 4">
            <a:extLst>
              <a:ext uri="{FF2B5EF4-FFF2-40B4-BE49-F238E27FC236}">
                <a16:creationId xmlns:a16="http://schemas.microsoft.com/office/drawing/2014/main" id="{2B614DA0-6FD8-E672-8AF7-81A39C4A41A9}"/>
              </a:ext>
            </a:extLst>
          </p:cNvPr>
          <p:cNvGraphicFramePr>
            <a:graphicFrameLocks noGrp="1"/>
          </p:cNvGraphicFramePr>
          <p:nvPr>
            <p:extLst>
              <p:ext uri="{D42A27DB-BD31-4B8C-83A1-F6EECF244321}">
                <p14:modId xmlns:p14="http://schemas.microsoft.com/office/powerpoint/2010/main" val="969803044"/>
              </p:ext>
            </p:extLst>
          </p:nvPr>
        </p:nvGraphicFramePr>
        <p:xfrm>
          <a:off x="266992" y="1325563"/>
          <a:ext cx="10896310" cy="4675852"/>
        </p:xfrm>
        <a:graphic>
          <a:graphicData uri="http://schemas.openxmlformats.org/drawingml/2006/table">
            <a:tbl>
              <a:tblPr firstRow="1" bandRow="1">
                <a:tableStyleId>{5C22544A-7EE6-4342-B048-85BDC9FD1C3A}</a:tableStyleId>
              </a:tblPr>
              <a:tblGrid>
                <a:gridCol w="407164">
                  <a:extLst>
                    <a:ext uri="{9D8B030D-6E8A-4147-A177-3AD203B41FA5}">
                      <a16:colId xmlns:a16="http://schemas.microsoft.com/office/drawing/2014/main" val="4277323995"/>
                    </a:ext>
                  </a:extLst>
                </a:gridCol>
                <a:gridCol w="5752044">
                  <a:extLst>
                    <a:ext uri="{9D8B030D-6E8A-4147-A177-3AD203B41FA5}">
                      <a16:colId xmlns:a16="http://schemas.microsoft.com/office/drawing/2014/main" val="1161109003"/>
                    </a:ext>
                  </a:extLst>
                </a:gridCol>
                <a:gridCol w="825500">
                  <a:extLst>
                    <a:ext uri="{9D8B030D-6E8A-4147-A177-3AD203B41FA5}">
                      <a16:colId xmlns:a16="http://schemas.microsoft.com/office/drawing/2014/main" val="3519045832"/>
                    </a:ext>
                  </a:extLst>
                </a:gridCol>
                <a:gridCol w="850900">
                  <a:extLst>
                    <a:ext uri="{9D8B030D-6E8A-4147-A177-3AD203B41FA5}">
                      <a16:colId xmlns:a16="http://schemas.microsoft.com/office/drawing/2014/main" val="30144230"/>
                    </a:ext>
                  </a:extLst>
                </a:gridCol>
                <a:gridCol w="838200">
                  <a:extLst>
                    <a:ext uri="{9D8B030D-6E8A-4147-A177-3AD203B41FA5}">
                      <a16:colId xmlns:a16="http://schemas.microsoft.com/office/drawing/2014/main" val="4066045014"/>
                    </a:ext>
                  </a:extLst>
                </a:gridCol>
                <a:gridCol w="685800">
                  <a:extLst>
                    <a:ext uri="{9D8B030D-6E8A-4147-A177-3AD203B41FA5}">
                      <a16:colId xmlns:a16="http://schemas.microsoft.com/office/drawing/2014/main" val="1545591665"/>
                    </a:ext>
                  </a:extLst>
                </a:gridCol>
                <a:gridCol w="800100">
                  <a:extLst>
                    <a:ext uri="{9D8B030D-6E8A-4147-A177-3AD203B41FA5}">
                      <a16:colId xmlns:a16="http://schemas.microsoft.com/office/drawing/2014/main" val="3617028504"/>
                    </a:ext>
                  </a:extLst>
                </a:gridCol>
                <a:gridCol w="736602">
                  <a:extLst>
                    <a:ext uri="{9D8B030D-6E8A-4147-A177-3AD203B41FA5}">
                      <a16:colId xmlns:a16="http://schemas.microsoft.com/office/drawing/2014/main" val="3021803513"/>
                    </a:ext>
                  </a:extLst>
                </a:gridCol>
              </a:tblGrid>
              <a:tr h="421574">
                <a:tc gridSpan="2">
                  <a:txBody>
                    <a:bodyPr/>
                    <a:lstStyle/>
                    <a:p>
                      <a:pPr algn="l"/>
                      <a:r>
                        <a:rPr lang="en-US" sz="1200">
                          <a:solidFill>
                            <a:schemeClr val="tx1"/>
                          </a:solidFill>
                          <a:latin typeface="Times New Roman" panose="02020603050405020304" pitchFamily="18" charset="0"/>
                          <a:cs typeface="Times New Roman" panose="02020603050405020304" pitchFamily="18" charset="0"/>
                        </a:rPr>
                        <a:t> Objective &amp; Tasks</a:t>
                      </a:r>
                    </a:p>
                  </a:txBody>
                  <a:tcPr marL="9141" marR="914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r>
                        <a:rPr lang="en-US" sz="1200">
                          <a:solidFill>
                            <a:schemeClr val="tx1"/>
                          </a:solidFill>
                          <a:latin typeface="Times New Roman" panose="02020603050405020304" pitchFamily="18" charset="0"/>
                          <a:cs typeface="Times New Roman" panose="02020603050405020304" pitchFamily="18" charset="0"/>
                        </a:rPr>
                        <a:t>Objective &amp; Tasks</a:t>
                      </a:r>
                    </a:p>
                  </a:txBody>
                  <a:tcPr marL="9144" marR="914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1</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2</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3</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64512"/>
                  </a:ext>
                </a:extLst>
              </a:tr>
              <a:tr h="120627">
                <a:tc rowSpan="12">
                  <a:txBody>
                    <a:bodyPr/>
                    <a:lstStyle/>
                    <a:p>
                      <a:pPr algn="ctr">
                        <a:lnSpc>
                          <a:spcPts val="1800"/>
                        </a:lnSpc>
                      </a:pPr>
                      <a:r>
                        <a:rPr lang="en-US" sz="1200">
                          <a:solidFill>
                            <a:schemeClr val="tx1"/>
                          </a:solidFill>
                          <a:latin typeface="Times New Roman" panose="02020603050405020304" pitchFamily="18" charset="0"/>
                          <a:cs typeface="Times New Roman" panose="02020603050405020304" pitchFamily="18" charset="0"/>
                        </a:rPr>
                        <a:t>1</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a. Import new datasets to GEE, including GEOS-CF and RGM and LCS data</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162241"/>
                  </a:ext>
                </a:extLst>
              </a:tr>
              <a:tr h="137143">
                <a:tc vMerge="1">
                  <a:txBody>
                    <a:bodyPr/>
                    <a:lstStyle/>
                    <a:p>
                      <a:endParaRPr lang="en-US"/>
                    </a:p>
                  </a:txBody>
                  <a:tcPr>
                    <a:lnT w="19050" cap="flat" cmpd="sng" algn="ctr">
                      <a:solidFill>
                        <a:schemeClr val="tx1"/>
                      </a:solidFill>
                      <a:prstDash val="solid"/>
                      <a:round/>
                      <a:headEnd type="none" w="med" len="med"/>
                      <a:tailEnd type="none" w="med" len="med"/>
                    </a:lnT>
                  </a:tcPr>
                </a:tc>
                <a:tc vMerge="1">
                  <a:txBody>
                    <a:bodyPr/>
                    <a:lstStyle/>
                    <a:p>
                      <a:endParaRPr lang="en-US"/>
                    </a:p>
                  </a:txBody>
                  <a:tcPr>
                    <a:lnT w="19050" cap="flat" cmpd="sng" algn="ctr">
                      <a:solidFill>
                        <a:schemeClr val="tx1"/>
                      </a:solidFill>
                      <a:prstDash val="solid"/>
                      <a:round/>
                      <a:headEnd type="none" w="med" len="med"/>
                      <a:tailEnd type="none" w="med" len="med"/>
                    </a:lnT>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19724"/>
                  </a:ext>
                </a:extLst>
              </a:tr>
              <a:tr h="122320">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indent="-230188">
                        <a:tabLst/>
                      </a:pPr>
                      <a:r>
                        <a:rPr lang="en-US" sz="1200" dirty="0">
                          <a:solidFill>
                            <a:schemeClr val="tx1"/>
                          </a:solidFill>
                          <a:latin typeface="Times New Roman" panose="02020603050405020304" pitchFamily="18" charset="0"/>
                          <a:cs typeface="Times New Roman" panose="02020603050405020304" pitchFamily="18" charset="0"/>
                        </a:rPr>
                        <a:t>b. Merge existing GMAO and UNEP/STI data fusion methodologies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944919"/>
                  </a:ext>
                </a:extLst>
              </a:tr>
              <a:tr h="124091">
                <a:tc vMerge="1">
                  <a:txBody>
                    <a:bodyPr/>
                    <a:lstStyle/>
                    <a:p>
                      <a:endParaRPr lang="en-US"/>
                    </a:p>
                  </a:txBody>
                  <a:tcPr/>
                </a:tc>
                <a:tc vMerge="1">
                  <a:txBody>
                    <a:bodyPr/>
                    <a:lstStyle/>
                    <a:p>
                      <a:endParaRPr lang="en-US"/>
                    </a:p>
                  </a:txBody>
                  <a:tcPr/>
                </a:tc>
                <a:tc vMerge="1">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43133630"/>
                  </a:ext>
                </a:extLst>
              </a:tr>
              <a:tr h="142691">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Refine data fusion system, including uncertainty quantification capabilities</a:t>
                      </a:r>
                      <a:r>
                        <a:rPr lang="en-US" sz="1200" baseline="30000">
                          <a:solidFill>
                            <a:schemeClr val="tx1"/>
                          </a:solidFill>
                          <a:latin typeface="Times New Roman" panose="02020603050405020304" pitchFamily="18" charset="0"/>
                          <a:cs typeface="Times New Roman" panose="02020603050405020304" pitchFamily="18" charset="0"/>
                        </a:rPr>
                        <a:t>+</a:t>
                      </a:r>
                      <a:endParaRPr lang="en-US" sz="1200">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5378944"/>
                  </a:ext>
                </a:extLst>
              </a:tr>
              <a:tr h="0">
                <a:tc vMerge="1">
                  <a:txBody>
                    <a:bodyPr/>
                    <a:lstStyle/>
                    <a:p>
                      <a:endParaRPr lang="en-US"/>
                    </a:p>
                  </a:txBody>
                  <a:tcPr/>
                </a:tc>
                <a:tc vMerge="1">
                  <a:txBody>
                    <a:bodyPr/>
                    <a:lstStyle/>
                    <a:p>
                      <a:endParaRPr lang="en-US"/>
                    </a:p>
                  </a:txBody>
                  <a:tcPr/>
                </a:tc>
                <a:tc vMerge="1">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54471972"/>
                  </a:ext>
                </a:extLst>
              </a:tr>
              <a:tr h="120627">
                <a:tc vMerge="1">
                  <a:txBody>
                    <a:bodyPr/>
                    <a:lstStyle/>
                    <a:p>
                      <a:endParaRPr lang="en-US"/>
                    </a:p>
                  </a:txBody>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d. Incorporate LCS in the data fusion system, with uncertainty quantification*</a:t>
                      </a:r>
                      <a:endParaRPr lang="en-US" sz="1200" baseline="-250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4437506"/>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09773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ts val="18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e. Implement data fusion system into GEE tool, including interfaces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017413"/>
                  </a:ext>
                </a:extLst>
              </a:tr>
              <a:tr h="174814">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39503966"/>
                  </a:ext>
                </a:extLst>
              </a:tr>
              <a:tr h="120627">
                <a:tc vMerge="1">
                  <a:txBody>
                    <a:bodyPr/>
                    <a:lstStyle/>
                    <a:p>
                      <a:pPr algn="ctr">
                        <a:lnSpc>
                          <a:spcPts val="1800"/>
                        </a:lnSpc>
                      </a:pP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ts val="1800"/>
                        </a:lnSpc>
                        <a:spcBef>
                          <a:spcPts val="0"/>
                        </a:spcBef>
                        <a:spcAft>
                          <a:spcPts val="0"/>
                        </a:spcAft>
                        <a:buClrTx/>
                        <a:buSzTx/>
                        <a:buFontTx/>
                        <a:buNone/>
                        <a:tabLst/>
                        <a:defRPr/>
                      </a:pPr>
                      <a:r>
                        <a:rPr lang="en-US" sz="1200" kern="1200">
                          <a:solidFill>
                            <a:schemeClr val="tx1"/>
                          </a:solidFill>
                          <a:latin typeface="Times New Roman" panose="02020603050405020304" pitchFamily="18" charset="0"/>
                          <a:ea typeface="+mn-ea"/>
                          <a:cs typeface="Times New Roman" panose="02020603050405020304" pitchFamily="18" charset="0"/>
                        </a:rPr>
                        <a:t>f. Refine GEE tool, especially input/output capability and interfaces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642937276"/>
                  </a:ext>
                </a:extLst>
              </a:tr>
              <a:tr h="17481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865386501"/>
                  </a:ext>
                </a:extLst>
              </a:tr>
              <a:tr h="120627">
                <a:tc rowSpan="7">
                  <a:txBody>
                    <a:bodyPr/>
                    <a:lstStyle/>
                    <a:p>
                      <a:pPr algn="ctr"/>
                      <a:r>
                        <a:rPr lang="en-US" sz="1200">
                          <a:solidFill>
                            <a:schemeClr val="tx1"/>
                          </a:solidFill>
                          <a:latin typeface="Times New Roman" panose="02020603050405020304" pitchFamily="18" charset="0"/>
                          <a:cs typeface="Times New Roman" panose="02020603050405020304" pitchFamily="18" charset="0"/>
                        </a:rPr>
                        <a:t>2</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indent="-173038">
                        <a:tabLst/>
                      </a:pPr>
                      <a:r>
                        <a:rPr lang="en-US" sz="1200" dirty="0">
                          <a:solidFill>
                            <a:schemeClr val="tx1"/>
                          </a:solidFill>
                          <a:latin typeface="Times New Roman" panose="02020603050405020304" pitchFamily="18" charset="0"/>
                          <a:cs typeface="Times New Roman" panose="02020603050405020304" pitchFamily="18" charset="0"/>
                        </a:rPr>
                        <a:t>a. Assess the status and identify key end-user needs for the GEE tool</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6937051"/>
                  </a:ext>
                </a:extLst>
              </a:tr>
              <a:tr h="150750">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80107771"/>
                  </a:ext>
                </a:extLst>
              </a:tr>
              <a:tr h="120627">
                <a:tc vMerge="1">
                  <a:txBody>
                    <a:bodyPr/>
                    <a:lstStyle/>
                    <a:p>
                      <a:endParaRPr lang="en-US"/>
                    </a:p>
                  </a:txBody>
                  <a:tcPr/>
                </a:tc>
                <a:tc rowSpan="2">
                  <a:txBody>
                    <a:bodyPr/>
                    <a:lstStyle/>
                    <a:p>
                      <a:pPr marL="230188" indent="-173038">
                        <a:tabLst/>
                      </a:pPr>
                      <a:r>
                        <a:rPr lang="en-US" sz="1200">
                          <a:solidFill>
                            <a:schemeClr val="tx1"/>
                          </a:solidFill>
                          <a:latin typeface="Times New Roman" panose="02020603050405020304" pitchFamily="18" charset="0"/>
                          <a:cs typeface="Times New Roman" panose="02020603050405020304" pitchFamily="18" charset="0"/>
                        </a:rPr>
                        <a:t>b. Train end-users in the functionality and capabilities of the GEE tool*</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3680104390"/>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621769047"/>
                  </a:ext>
                </a:extLst>
              </a:tr>
              <a:tr h="120627">
                <a:tc vMerge="1">
                  <a:txBody>
                    <a:bodyPr/>
                    <a:lstStyle/>
                    <a:p>
                      <a:pPr algn="ct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3">
                  <a:txBody>
                    <a:bodyPr/>
                    <a:lstStyle/>
                    <a:p>
                      <a:pPr marL="230188" marR="0" indent="-173038"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c. Pilot deployment of GEE tool in end-user domains of interest</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845808179"/>
                  </a:ext>
                </a:extLst>
              </a:tr>
              <a:tr h="1206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282490372"/>
                  </a:ext>
                </a:extLst>
              </a:tr>
              <a:tr h="1206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1002895716"/>
                  </a:ext>
                </a:extLst>
              </a:tr>
              <a:tr h="120627">
                <a:tc rowSpan="10">
                  <a:txBody>
                    <a:bodyPr/>
                    <a:lstStyle/>
                    <a:p>
                      <a:pPr algn="ctr"/>
                      <a:r>
                        <a:rPr lang="en-US" sz="1200">
                          <a:solidFill>
                            <a:schemeClr val="tx1"/>
                          </a:solidFill>
                          <a:latin typeface="Times New Roman" panose="02020603050405020304" pitchFamily="18" charset="0"/>
                          <a:cs typeface="Times New Roman" panose="02020603050405020304" pitchFamily="18" charset="0"/>
                        </a:rPr>
                        <a:t>3</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a. Validate data fusion system in end-user domains of interest</a:t>
                      </a:r>
                      <a:r>
                        <a:rPr lang="en-US" sz="1200" baseline="30000">
                          <a:solidFill>
                            <a:schemeClr val="tx1"/>
                          </a:solidFill>
                          <a:latin typeface="Times New Roman" panose="02020603050405020304" pitchFamily="18" charset="0"/>
                          <a:cs typeface="Times New Roman" panose="02020603050405020304" pitchFamily="18" charset="0"/>
                        </a:rPr>
                        <a:t>+</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704097"/>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extLst>
                  <a:ext uri="{0D108BD9-81ED-4DB2-BD59-A6C34878D82A}">
                    <a16:rowId xmlns:a16="http://schemas.microsoft.com/office/drawing/2014/main" val="244760318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b. Integrate GEE tool into end-user decision-making processes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33143"/>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extLst>
                  <a:ext uri="{0D108BD9-81ED-4DB2-BD59-A6C34878D82A}">
                    <a16:rowId xmlns:a16="http://schemas.microsoft.com/office/drawing/2014/main" val="2515704253"/>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Evaluate the project’s impact on decision-making outcomes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1446316682"/>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1599922320"/>
                  </a:ext>
                </a:extLst>
              </a:tr>
              <a:tr h="120627">
                <a:tc vMerge="1">
                  <a:txBody>
                    <a:bodyPr/>
                    <a:lstStyle/>
                    <a:p>
                      <a:endParaRPr lang="en-US"/>
                    </a:p>
                  </a:txBody>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d. Integrate GEE tool with US EPA </a:t>
                      </a:r>
                      <a:r>
                        <a:rPr lang="en-US" sz="1200" err="1">
                          <a:solidFill>
                            <a:schemeClr val="tx1"/>
                          </a:solidFill>
                          <a:latin typeface="Times New Roman" panose="02020603050405020304" pitchFamily="18" charset="0"/>
                          <a:cs typeface="Times New Roman" panose="02020603050405020304" pitchFamily="18" charset="0"/>
                        </a:rPr>
                        <a:t>AirNow</a:t>
                      </a:r>
                      <a:r>
                        <a:rPr lang="en-US" sz="1200">
                          <a:solidFill>
                            <a:schemeClr val="tx1"/>
                          </a:solidFill>
                          <a:latin typeface="Times New Roman" panose="02020603050405020304" pitchFamily="18" charset="0"/>
                          <a:cs typeface="Times New Roman" panose="02020603050405020304" pitchFamily="18" charset="0"/>
                        </a:rPr>
                        <a:t>-Tech and UNEP GEMS Air systems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55985109"/>
                  </a:ext>
                </a:extLst>
              </a:tr>
              <a:tr h="14769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516488957"/>
                  </a:ext>
                </a:extLst>
              </a:tr>
              <a:tr h="120627">
                <a:tc v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e. Transfer GEE tool to US EPA, UNEP, end-users for operational use</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778391543"/>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624331290"/>
                  </a:ext>
                </a:extLst>
              </a:tr>
              <a:tr h="271378">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Anticipated Application Readiness Level (ARL) metric</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2</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3</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4</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5</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6,7</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latin typeface="Times New Roman" panose="02020603050405020304" pitchFamily="18" charset="0"/>
                          <a:cs typeface="Times New Roman" panose="02020603050405020304" pitchFamily="18" charset="0"/>
                        </a:rPr>
                        <a:t>8,9</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9099"/>
                  </a:ext>
                </a:extLst>
              </a:tr>
            </a:tbl>
          </a:graphicData>
        </a:graphic>
      </p:graphicFrame>
      <p:sp>
        <p:nvSpPr>
          <p:cNvPr id="8" name="Rectangle 7">
            <a:extLst>
              <a:ext uri="{FF2B5EF4-FFF2-40B4-BE49-F238E27FC236}">
                <a16:creationId xmlns:a16="http://schemas.microsoft.com/office/drawing/2014/main" id="{A199FA51-F4F5-2E68-1B2E-367A699AEF66}"/>
              </a:ext>
            </a:extLst>
          </p:cNvPr>
          <p:cNvSpPr/>
          <p:nvPr/>
        </p:nvSpPr>
        <p:spPr>
          <a:xfrm>
            <a:off x="2603500" y="927239"/>
            <a:ext cx="2194560" cy="365760"/>
          </a:xfrm>
          <a:prstGeom prst="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a:solidFill>
                  <a:schemeClr val="bg1"/>
                </a:solidFill>
                <a:latin typeface="Times New Roman" panose="02020603050405020304" pitchFamily="18" charset="0"/>
                <a:cs typeface="Times New Roman" panose="02020603050405020304" pitchFamily="18" charset="0"/>
              </a:rPr>
              <a:t>STI: Pavlovic, AQ scientists, software engineers</a:t>
            </a:r>
          </a:p>
        </p:txBody>
      </p:sp>
      <p:sp>
        <p:nvSpPr>
          <p:cNvPr id="9" name="Rectangle 8">
            <a:extLst>
              <a:ext uri="{FF2B5EF4-FFF2-40B4-BE49-F238E27FC236}">
                <a16:creationId xmlns:a16="http://schemas.microsoft.com/office/drawing/2014/main" id="{748FC94F-0EFB-02EC-62EB-B9CB10B86655}"/>
              </a:ext>
            </a:extLst>
          </p:cNvPr>
          <p:cNvSpPr/>
          <p:nvPr/>
        </p:nvSpPr>
        <p:spPr>
          <a:xfrm>
            <a:off x="4798060" y="927239"/>
            <a:ext cx="2424849" cy="365760"/>
          </a:xfrm>
          <a:prstGeom prst="rect">
            <a:avLst/>
          </a:prstGeom>
          <a:pattFill prst="wdUpDiag">
            <a:fgClr>
              <a:schemeClr val="accent6"/>
            </a:fgClr>
            <a:bgClr>
              <a:schemeClr val="accent5"/>
            </a:bgClr>
          </a:patt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Ins="0" rtlCol="0" anchor="ctr"/>
          <a:lstStyle/>
          <a:p>
            <a:r>
              <a:rPr lang="en-US" sz="1200">
                <a:latin typeface="Times New Roman" panose="02020603050405020304" pitchFamily="18" charset="0"/>
                <a:cs typeface="Times New Roman" panose="02020603050405020304" pitchFamily="18" charset="0"/>
              </a:rPr>
              <a:t>US EPA (White) &amp; UNEP (Khan) supporting end-users</a:t>
            </a:r>
          </a:p>
        </p:txBody>
      </p:sp>
      <p:sp>
        <p:nvSpPr>
          <p:cNvPr id="10" name="Rectangle 9">
            <a:extLst>
              <a:ext uri="{FF2B5EF4-FFF2-40B4-BE49-F238E27FC236}">
                <a16:creationId xmlns:a16="http://schemas.microsoft.com/office/drawing/2014/main" id="{6792BBDF-CD9C-F397-43E1-7334E8C62B67}"/>
              </a:ext>
            </a:extLst>
          </p:cNvPr>
          <p:cNvSpPr/>
          <p:nvPr/>
        </p:nvSpPr>
        <p:spPr>
          <a:xfrm>
            <a:off x="266992" y="927239"/>
            <a:ext cx="2336508" cy="3657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a:solidFill>
                  <a:schemeClr val="bg1"/>
                </a:solidFill>
                <a:latin typeface="Times New Roman" panose="02020603050405020304" pitchFamily="18" charset="0"/>
                <a:cs typeface="Times New Roman" panose="02020603050405020304" pitchFamily="18" charset="0"/>
              </a:rPr>
              <a:t>GMAO: </a:t>
            </a:r>
          </a:p>
          <a:p>
            <a:r>
              <a:rPr lang="en-US" sz="1200">
                <a:solidFill>
                  <a:schemeClr val="bg1"/>
                </a:solidFill>
                <a:latin typeface="Times New Roman" panose="02020603050405020304" pitchFamily="18" charset="0"/>
                <a:cs typeface="Times New Roman" panose="02020603050405020304" pitchFamily="18" charset="0"/>
              </a:rPr>
              <a:t>Keller, Cohn</a:t>
            </a:r>
          </a:p>
        </p:txBody>
      </p:sp>
      <p:sp>
        <p:nvSpPr>
          <p:cNvPr id="11" name="Rectangle 10">
            <a:extLst>
              <a:ext uri="{FF2B5EF4-FFF2-40B4-BE49-F238E27FC236}">
                <a16:creationId xmlns:a16="http://schemas.microsoft.com/office/drawing/2014/main" id="{472E9D84-4111-99B8-D34A-2747B1CA70EA}"/>
              </a:ext>
            </a:extLst>
          </p:cNvPr>
          <p:cNvSpPr/>
          <p:nvPr/>
        </p:nvSpPr>
        <p:spPr>
          <a:xfrm>
            <a:off x="946319" y="927239"/>
            <a:ext cx="914400" cy="182880"/>
          </a:xfrm>
          <a:prstGeom prst="rect">
            <a:avLst/>
          </a:prstGeom>
          <a:pattFill prst="pct8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err="1">
                <a:solidFill>
                  <a:schemeClr val="bg1"/>
                </a:solidFill>
                <a:latin typeface="Times New Roman" panose="02020603050405020304" pitchFamily="18" charset="0"/>
                <a:cs typeface="Times New Roman" panose="02020603050405020304" pitchFamily="18" charset="0"/>
              </a:rPr>
              <a:t>Knowland</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31425F4-DCE5-799B-DECA-7112354FB42E}"/>
              </a:ext>
            </a:extLst>
          </p:cNvPr>
          <p:cNvSpPr/>
          <p:nvPr/>
        </p:nvSpPr>
        <p:spPr>
          <a:xfrm>
            <a:off x="1860719" y="927239"/>
            <a:ext cx="742781" cy="182880"/>
          </a:xfrm>
          <a:prstGeom prst="rect">
            <a:avLst/>
          </a:prstGeom>
          <a:pattFill prst="pct7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err="1">
                <a:solidFill>
                  <a:schemeClr val="tx1"/>
                </a:solidFill>
                <a:latin typeface="Times New Roman" panose="02020603050405020304" pitchFamily="18" charset="0"/>
                <a:cs typeface="Times New Roman" panose="02020603050405020304" pitchFamily="18" charset="0"/>
              </a:rPr>
              <a:t>Malings</a:t>
            </a:r>
            <a:endParaRPr lang="en-US" sz="120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A24120F-22EE-CED1-CE2A-F99AE059412E}"/>
              </a:ext>
            </a:extLst>
          </p:cNvPr>
          <p:cNvSpPr/>
          <p:nvPr/>
        </p:nvSpPr>
        <p:spPr>
          <a:xfrm>
            <a:off x="8961120" y="1748513"/>
            <a:ext cx="2202179" cy="3968496"/>
          </a:xfrm>
          <a:prstGeom prst="rect">
            <a:avLst/>
          </a:prstGeom>
          <a:solidFill>
            <a:schemeClr val="bg1">
              <a:lumMod val="50000"/>
              <a:alpha val="593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5A60EB-22B6-D569-3DC0-43DAC5EF72B7}"/>
              </a:ext>
            </a:extLst>
          </p:cNvPr>
          <p:cNvSpPr txBox="1"/>
          <p:nvPr/>
        </p:nvSpPr>
        <p:spPr>
          <a:xfrm>
            <a:off x="7319232" y="876628"/>
            <a:ext cx="3269679" cy="461665"/>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 with LDEO (Westervelt) &amp; Clarity (</a:t>
            </a:r>
            <a:r>
              <a:rPr lang="en-US" sz="1200" err="1">
                <a:latin typeface="Times New Roman" panose="02020603050405020304" pitchFamily="18" charset="0"/>
                <a:cs typeface="Times New Roman" panose="02020603050405020304" pitchFamily="18" charset="0"/>
              </a:rPr>
              <a:t>Wihera</a:t>
            </a:r>
            <a:r>
              <a:rPr lang="en-US" sz="1200">
                <a:latin typeface="Times New Roman" panose="02020603050405020304" pitchFamily="18" charset="0"/>
                <a:cs typeface="Times New Roman" panose="02020603050405020304" pitchFamily="18" charset="0"/>
              </a:rPr>
              <a:t>)</a:t>
            </a:r>
          </a:p>
          <a:p>
            <a:r>
              <a:rPr lang="en-US" sz="1200" baseline="30000">
                <a:latin typeface="Times New Roman" panose="02020603050405020304" pitchFamily="18" charset="0"/>
                <a:cs typeface="Times New Roman" panose="02020603050405020304" pitchFamily="18" charset="0"/>
              </a:rPr>
              <a:t>+</a:t>
            </a:r>
            <a:r>
              <a:rPr lang="en-US" sz="1200">
                <a:latin typeface="Times New Roman" panose="02020603050405020304" pitchFamily="18" charset="0"/>
                <a:cs typeface="Times New Roman" panose="02020603050405020304" pitchFamily="18" charset="0"/>
              </a:rPr>
              <a:t> with WUSTL (Martin)</a:t>
            </a:r>
          </a:p>
        </p:txBody>
      </p:sp>
      <p:sp>
        <p:nvSpPr>
          <p:cNvPr id="13" name="TextBox 12">
            <a:extLst>
              <a:ext uri="{FF2B5EF4-FFF2-40B4-BE49-F238E27FC236}">
                <a16:creationId xmlns:a16="http://schemas.microsoft.com/office/drawing/2014/main" id="{1764D4DA-5B2C-4E04-D5F0-2FE869B85242}"/>
              </a:ext>
            </a:extLst>
          </p:cNvPr>
          <p:cNvSpPr txBox="1"/>
          <p:nvPr/>
        </p:nvSpPr>
        <p:spPr>
          <a:xfrm>
            <a:off x="0" y="6001415"/>
            <a:ext cx="12192000" cy="646331"/>
          </a:xfrm>
          <a:prstGeom prst="rect">
            <a:avLst/>
          </a:prstGeom>
          <a:noFill/>
        </p:spPr>
        <p:txBody>
          <a:bodyPr wrap="square">
            <a:spAutoFit/>
          </a:bodyPr>
          <a:lstStyle/>
          <a:p>
            <a:pPr>
              <a:defRPr/>
            </a:pPr>
            <a:r>
              <a:rPr lang="en-US" b="1" dirty="0"/>
              <a:t>Q2 Y2: </a:t>
            </a:r>
            <a:r>
              <a:rPr lang="en-US" dirty="0"/>
              <a:t>Obj. 1: </a:t>
            </a:r>
            <a:r>
              <a:rPr lang="en-US" dirty="0" err="1"/>
              <a:t>Malings</a:t>
            </a:r>
            <a:r>
              <a:rPr lang="en-US" dirty="0"/>
              <a:t> et al. making progress on uncertainty quantification (manuscript with co-authors for comment), STI have working prototype for Rio in GEE. Need </a:t>
            </a:r>
            <a:r>
              <a:rPr lang="en-US" dirty="0" err="1"/>
              <a:t>AirNow</a:t>
            </a:r>
            <a:r>
              <a:rPr lang="en-US" dirty="0"/>
              <a:t> data in GEE for prototype over USA. </a:t>
            </a:r>
            <a:endParaRPr lang="en-US" altLang="en-US" dirty="0"/>
          </a:p>
        </p:txBody>
      </p:sp>
    </p:spTree>
    <p:extLst>
      <p:ext uri="{BB962C8B-B14F-4D97-AF65-F5344CB8AC3E}">
        <p14:creationId xmlns:p14="http://schemas.microsoft.com/office/powerpoint/2010/main" val="2337930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0C99B-5EE4-E94B-9C4D-4B8A952175F6}"/>
              </a:ext>
            </a:extLst>
          </p:cNvPr>
          <p:cNvSpPr>
            <a:spLocks noGrp="1"/>
          </p:cNvSpPr>
          <p:nvPr>
            <p:ph type="title"/>
          </p:nvPr>
        </p:nvSpPr>
        <p:spPr>
          <a:xfrm>
            <a:off x="0" y="0"/>
            <a:ext cx="12192000" cy="1325563"/>
          </a:xfrm>
        </p:spPr>
        <p:txBody>
          <a:bodyPr/>
          <a:lstStyle/>
          <a:p>
            <a:r>
              <a:rPr lang="en-US" b="1">
                <a:solidFill>
                  <a:schemeClr val="tx2"/>
                </a:solidFill>
                <a:ea typeface="ＭＳ Ｐゴシック" panose="020B0600070205080204" pitchFamily="34" charset="-128"/>
                <a:cs typeface="Arial" panose="020B0604020202020204" pitchFamily="34" charset="0"/>
              </a:rPr>
              <a:t>Schedule &amp; Milestones (Revised)</a:t>
            </a:r>
            <a:endParaRPr lang="en-US" b="1">
              <a:solidFill>
                <a:schemeClr val="tx2"/>
              </a:solidFill>
            </a:endParaRPr>
          </a:p>
        </p:txBody>
      </p:sp>
      <p:pic>
        <p:nvPicPr>
          <p:cNvPr id="2" name="Picture 2" descr="NASA Earth Science Applied Sciences">
            <a:extLst>
              <a:ext uri="{FF2B5EF4-FFF2-40B4-BE49-F238E27FC236}">
                <a16:creationId xmlns:a16="http://schemas.microsoft.com/office/drawing/2014/main" id="{EDCACA1C-07F7-B734-0E7A-8D3425D4F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94720"/>
            <a:ext cx="965200" cy="11361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AB620C-9F08-5565-C6ED-60CE2CBA02D5}"/>
              </a:ext>
            </a:extLst>
          </p:cNvPr>
          <p:cNvSpPr txBox="1"/>
          <p:nvPr/>
        </p:nvSpPr>
        <p:spPr>
          <a:xfrm>
            <a:off x="0" y="6488668"/>
            <a:ext cx="12192000" cy="369332"/>
          </a:xfrm>
          <a:prstGeom prst="rect">
            <a:avLst/>
          </a:prstGeom>
          <a:noFill/>
        </p:spPr>
        <p:txBody>
          <a:bodyPr wrap="square" rtlCol="0">
            <a:spAutoFit/>
          </a:bodyPr>
          <a:lstStyle/>
          <a:p>
            <a:pPr algn="ctr"/>
            <a:r>
              <a:rPr lang="en-US">
                <a:solidFill>
                  <a:schemeClr val="bg1">
                    <a:lumMod val="50000"/>
                  </a:schemeClr>
                </a:solidFill>
              </a:rPr>
              <a:t>Supporting decision-making with a sub-city scale data fusion system</a:t>
            </a:r>
          </a:p>
        </p:txBody>
      </p:sp>
      <p:graphicFrame>
        <p:nvGraphicFramePr>
          <p:cNvPr id="5" name="Table 4">
            <a:extLst>
              <a:ext uri="{FF2B5EF4-FFF2-40B4-BE49-F238E27FC236}">
                <a16:creationId xmlns:a16="http://schemas.microsoft.com/office/drawing/2014/main" id="{2B614DA0-6FD8-E672-8AF7-81A39C4A41A9}"/>
              </a:ext>
            </a:extLst>
          </p:cNvPr>
          <p:cNvGraphicFramePr>
            <a:graphicFrameLocks noGrp="1"/>
          </p:cNvGraphicFramePr>
          <p:nvPr>
            <p:extLst>
              <p:ext uri="{D42A27DB-BD31-4B8C-83A1-F6EECF244321}">
                <p14:modId xmlns:p14="http://schemas.microsoft.com/office/powerpoint/2010/main" val="2791885414"/>
              </p:ext>
            </p:extLst>
          </p:nvPr>
        </p:nvGraphicFramePr>
        <p:xfrm>
          <a:off x="266992" y="1325563"/>
          <a:ext cx="10896310" cy="4675852"/>
        </p:xfrm>
        <a:graphic>
          <a:graphicData uri="http://schemas.openxmlformats.org/drawingml/2006/table">
            <a:tbl>
              <a:tblPr firstRow="1" bandRow="1">
                <a:tableStyleId>{5C22544A-7EE6-4342-B048-85BDC9FD1C3A}</a:tableStyleId>
              </a:tblPr>
              <a:tblGrid>
                <a:gridCol w="407164">
                  <a:extLst>
                    <a:ext uri="{9D8B030D-6E8A-4147-A177-3AD203B41FA5}">
                      <a16:colId xmlns:a16="http://schemas.microsoft.com/office/drawing/2014/main" val="4277323995"/>
                    </a:ext>
                  </a:extLst>
                </a:gridCol>
                <a:gridCol w="5752044">
                  <a:extLst>
                    <a:ext uri="{9D8B030D-6E8A-4147-A177-3AD203B41FA5}">
                      <a16:colId xmlns:a16="http://schemas.microsoft.com/office/drawing/2014/main" val="1161109003"/>
                    </a:ext>
                  </a:extLst>
                </a:gridCol>
                <a:gridCol w="825500">
                  <a:extLst>
                    <a:ext uri="{9D8B030D-6E8A-4147-A177-3AD203B41FA5}">
                      <a16:colId xmlns:a16="http://schemas.microsoft.com/office/drawing/2014/main" val="3519045832"/>
                    </a:ext>
                  </a:extLst>
                </a:gridCol>
                <a:gridCol w="850900">
                  <a:extLst>
                    <a:ext uri="{9D8B030D-6E8A-4147-A177-3AD203B41FA5}">
                      <a16:colId xmlns:a16="http://schemas.microsoft.com/office/drawing/2014/main" val="30144230"/>
                    </a:ext>
                  </a:extLst>
                </a:gridCol>
                <a:gridCol w="838200">
                  <a:extLst>
                    <a:ext uri="{9D8B030D-6E8A-4147-A177-3AD203B41FA5}">
                      <a16:colId xmlns:a16="http://schemas.microsoft.com/office/drawing/2014/main" val="4066045014"/>
                    </a:ext>
                  </a:extLst>
                </a:gridCol>
                <a:gridCol w="685800">
                  <a:extLst>
                    <a:ext uri="{9D8B030D-6E8A-4147-A177-3AD203B41FA5}">
                      <a16:colId xmlns:a16="http://schemas.microsoft.com/office/drawing/2014/main" val="1545591665"/>
                    </a:ext>
                  </a:extLst>
                </a:gridCol>
                <a:gridCol w="800100">
                  <a:extLst>
                    <a:ext uri="{9D8B030D-6E8A-4147-A177-3AD203B41FA5}">
                      <a16:colId xmlns:a16="http://schemas.microsoft.com/office/drawing/2014/main" val="3617028504"/>
                    </a:ext>
                  </a:extLst>
                </a:gridCol>
                <a:gridCol w="736602">
                  <a:extLst>
                    <a:ext uri="{9D8B030D-6E8A-4147-A177-3AD203B41FA5}">
                      <a16:colId xmlns:a16="http://schemas.microsoft.com/office/drawing/2014/main" val="3021803513"/>
                    </a:ext>
                  </a:extLst>
                </a:gridCol>
              </a:tblGrid>
              <a:tr h="421574">
                <a:tc gridSpan="2">
                  <a:txBody>
                    <a:bodyPr/>
                    <a:lstStyle/>
                    <a:p>
                      <a:pPr algn="l"/>
                      <a:r>
                        <a:rPr lang="en-US" sz="1200">
                          <a:solidFill>
                            <a:schemeClr val="tx1"/>
                          </a:solidFill>
                          <a:latin typeface="Times New Roman" panose="02020603050405020304" pitchFamily="18" charset="0"/>
                          <a:cs typeface="Times New Roman" panose="02020603050405020304" pitchFamily="18" charset="0"/>
                        </a:rPr>
                        <a:t> Objective &amp; Tasks</a:t>
                      </a:r>
                    </a:p>
                  </a:txBody>
                  <a:tcPr marL="9141" marR="914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r>
                        <a:rPr lang="en-US" sz="1200">
                          <a:solidFill>
                            <a:schemeClr val="tx1"/>
                          </a:solidFill>
                          <a:latin typeface="Times New Roman" panose="02020603050405020304" pitchFamily="18" charset="0"/>
                          <a:cs typeface="Times New Roman" panose="02020603050405020304" pitchFamily="18" charset="0"/>
                        </a:rPr>
                        <a:t>Objective &amp; Tasks</a:t>
                      </a:r>
                    </a:p>
                  </a:txBody>
                  <a:tcPr marL="9144" marR="914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1</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2</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Year 3</a:t>
                      </a:r>
                    </a:p>
                  </a:txBody>
                  <a:tcPr marL="91406" marR="91406" marT="45703" marB="45703"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64512"/>
                  </a:ext>
                </a:extLst>
              </a:tr>
              <a:tr h="120627">
                <a:tc rowSpan="12">
                  <a:txBody>
                    <a:bodyPr/>
                    <a:lstStyle/>
                    <a:p>
                      <a:pPr algn="ctr">
                        <a:lnSpc>
                          <a:spcPts val="1800"/>
                        </a:lnSpc>
                      </a:pPr>
                      <a:r>
                        <a:rPr lang="en-US" sz="1200">
                          <a:solidFill>
                            <a:schemeClr val="tx1"/>
                          </a:solidFill>
                          <a:latin typeface="Times New Roman" panose="02020603050405020304" pitchFamily="18" charset="0"/>
                          <a:cs typeface="Times New Roman" panose="02020603050405020304" pitchFamily="18" charset="0"/>
                        </a:rPr>
                        <a:t>1</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a. Import new datasets to GEE, including GEOS-CF and RGM and LCS data</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162241"/>
                  </a:ext>
                </a:extLst>
              </a:tr>
              <a:tr h="137143">
                <a:tc vMerge="1">
                  <a:txBody>
                    <a:bodyPr/>
                    <a:lstStyle/>
                    <a:p>
                      <a:endParaRPr lang="en-US"/>
                    </a:p>
                  </a:txBody>
                  <a:tcPr>
                    <a:lnT w="19050" cap="flat" cmpd="sng" algn="ctr">
                      <a:solidFill>
                        <a:schemeClr val="tx1"/>
                      </a:solidFill>
                      <a:prstDash val="solid"/>
                      <a:round/>
                      <a:headEnd type="none" w="med" len="med"/>
                      <a:tailEnd type="none" w="med" len="med"/>
                    </a:lnT>
                  </a:tcPr>
                </a:tc>
                <a:tc vMerge="1">
                  <a:txBody>
                    <a:bodyPr/>
                    <a:lstStyle/>
                    <a:p>
                      <a:endParaRPr lang="en-US"/>
                    </a:p>
                  </a:txBody>
                  <a:tcPr>
                    <a:lnT w="19050" cap="flat" cmpd="sng" algn="ctr">
                      <a:solidFill>
                        <a:schemeClr val="tx1"/>
                      </a:solidFill>
                      <a:prstDash val="solid"/>
                      <a:round/>
                      <a:headEnd type="none" w="med" len="med"/>
                      <a:tailEnd type="none" w="med" len="med"/>
                    </a:lnT>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4" marR="914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19724"/>
                  </a:ext>
                </a:extLst>
              </a:tr>
              <a:tr h="122320">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indent="-230188">
                        <a:tabLst/>
                      </a:pPr>
                      <a:r>
                        <a:rPr lang="en-US" sz="1200">
                          <a:solidFill>
                            <a:schemeClr val="tx1"/>
                          </a:solidFill>
                          <a:latin typeface="Times New Roman" panose="02020603050405020304" pitchFamily="18" charset="0"/>
                          <a:cs typeface="Times New Roman" panose="02020603050405020304" pitchFamily="18" charset="0"/>
                        </a:rPr>
                        <a:t>b. Merge existing GMAO and UNEP/STI data fusion methodologies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highlight>
                          <a:srgbClr val="00008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944919"/>
                  </a:ext>
                </a:extLst>
              </a:tr>
              <a:tr h="124091">
                <a:tc vMerge="1">
                  <a:txBody>
                    <a:bodyPr/>
                    <a:lstStyle/>
                    <a:p>
                      <a:endParaRPr lang="en-US"/>
                    </a:p>
                  </a:txBody>
                  <a:tcPr/>
                </a:tc>
                <a:tc vMerge="1">
                  <a:txBody>
                    <a:bodyPr/>
                    <a:lstStyle/>
                    <a:p>
                      <a:endParaRPr lang="en-US"/>
                    </a:p>
                  </a:txBody>
                  <a:tcPr/>
                </a:tc>
                <a:tc vMerge="1">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43133630"/>
                  </a:ext>
                </a:extLst>
              </a:tr>
              <a:tr h="142691">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Refine data fusion system, including uncertainty quantification capabilities</a:t>
                      </a:r>
                      <a:r>
                        <a:rPr lang="en-US" sz="1200" baseline="30000">
                          <a:solidFill>
                            <a:schemeClr val="tx1"/>
                          </a:solidFill>
                          <a:latin typeface="Times New Roman" panose="02020603050405020304" pitchFamily="18" charset="0"/>
                          <a:cs typeface="Times New Roman" panose="02020603050405020304" pitchFamily="18" charset="0"/>
                        </a:rPr>
                        <a:t>+</a:t>
                      </a:r>
                      <a:endParaRPr lang="en-US" sz="1200">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5378944"/>
                  </a:ext>
                </a:extLst>
              </a:tr>
              <a:tr h="0">
                <a:tc vMerge="1">
                  <a:txBody>
                    <a:bodyPr/>
                    <a:lstStyle/>
                    <a:p>
                      <a:endParaRPr lang="en-US"/>
                    </a:p>
                  </a:txBody>
                  <a:tcPr/>
                </a:tc>
                <a:tc vMerge="1">
                  <a:txBody>
                    <a:bodyPr/>
                    <a:lstStyle/>
                    <a:p>
                      <a:endParaRPr lang="en-US"/>
                    </a:p>
                  </a:txBody>
                  <a:tcPr/>
                </a:tc>
                <a:tc vMerge="1">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54471972"/>
                  </a:ext>
                </a:extLst>
              </a:tr>
              <a:tr h="120627">
                <a:tc vMerge="1">
                  <a:txBody>
                    <a:bodyPr/>
                    <a:lstStyle/>
                    <a:p>
                      <a:endParaRPr lang="en-US"/>
                    </a:p>
                  </a:txBody>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d. Incorporate LCS in the data fusion system, with uncertainty quantification*</a:t>
                      </a:r>
                      <a:endParaRPr lang="en-US" sz="1200" baseline="-250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highlight>
                          <a:srgbClr val="FFFF00"/>
                        </a:highlight>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4437506"/>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09773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ts val="18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e. Implement data fusion system into GEE tool, including interfaces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1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017413"/>
                  </a:ext>
                </a:extLst>
              </a:tr>
              <a:tr h="174814">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39503966"/>
                  </a:ext>
                </a:extLst>
              </a:tr>
              <a:tr h="120627">
                <a:tc vMerge="1">
                  <a:txBody>
                    <a:bodyPr/>
                    <a:lstStyle/>
                    <a:p>
                      <a:pPr algn="ctr">
                        <a:lnSpc>
                          <a:spcPts val="1800"/>
                        </a:lnSpc>
                      </a:pP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ts val="1800"/>
                        </a:lnSpc>
                        <a:spcBef>
                          <a:spcPts val="0"/>
                        </a:spcBef>
                        <a:spcAft>
                          <a:spcPts val="0"/>
                        </a:spcAft>
                        <a:buClrTx/>
                        <a:buSzTx/>
                        <a:buFontTx/>
                        <a:buNone/>
                        <a:tabLst/>
                        <a:defRPr/>
                      </a:pPr>
                      <a:r>
                        <a:rPr lang="en-US" sz="1200" kern="1200">
                          <a:solidFill>
                            <a:schemeClr val="tx1"/>
                          </a:solidFill>
                          <a:latin typeface="Times New Roman" panose="02020603050405020304" pitchFamily="18" charset="0"/>
                          <a:ea typeface="+mn-ea"/>
                          <a:cs typeface="Times New Roman" panose="02020603050405020304" pitchFamily="18" charset="0"/>
                        </a:rPr>
                        <a:t>f. Refine GEE tool, especially input/output capability and interfaces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pPr>
                        <a:lnSpc>
                          <a:spcPts val="1600"/>
                        </a:lnSpc>
                      </a:pPr>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642937276"/>
                  </a:ext>
                </a:extLst>
              </a:tr>
              <a:tr h="17481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865386501"/>
                  </a:ext>
                </a:extLst>
              </a:tr>
              <a:tr h="120627">
                <a:tc rowSpan="7">
                  <a:txBody>
                    <a:bodyPr/>
                    <a:lstStyle/>
                    <a:p>
                      <a:pPr algn="ctr"/>
                      <a:r>
                        <a:rPr lang="en-US" sz="1200">
                          <a:solidFill>
                            <a:schemeClr val="tx1"/>
                          </a:solidFill>
                          <a:latin typeface="Times New Roman" panose="02020603050405020304" pitchFamily="18" charset="0"/>
                          <a:cs typeface="Times New Roman" panose="02020603050405020304" pitchFamily="18" charset="0"/>
                        </a:rPr>
                        <a:t>2</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indent="-173038">
                        <a:tabLst/>
                      </a:pPr>
                      <a:r>
                        <a:rPr lang="en-US" sz="1200">
                          <a:solidFill>
                            <a:schemeClr val="tx1"/>
                          </a:solidFill>
                          <a:latin typeface="Times New Roman" panose="02020603050405020304" pitchFamily="18" charset="0"/>
                          <a:cs typeface="Times New Roman" panose="02020603050405020304" pitchFamily="18" charset="0"/>
                        </a:rPr>
                        <a:t>a. Assess the status and identify key end-user needs for the GEE tool</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6937051"/>
                  </a:ext>
                </a:extLst>
              </a:tr>
              <a:tr h="150750">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80107771"/>
                  </a:ext>
                </a:extLst>
              </a:tr>
              <a:tr h="120627">
                <a:tc vMerge="1">
                  <a:txBody>
                    <a:bodyPr/>
                    <a:lstStyle/>
                    <a:p>
                      <a:endParaRPr lang="en-US"/>
                    </a:p>
                  </a:txBody>
                  <a:tcPr/>
                </a:tc>
                <a:tc rowSpan="2">
                  <a:txBody>
                    <a:bodyPr/>
                    <a:lstStyle/>
                    <a:p>
                      <a:pPr marL="230188" indent="-173038">
                        <a:tabLst/>
                      </a:pPr>
                      <a:r>
                        <a:rPr lang="en-US" sz="1200">
                          <a:solidFill>
                            <a:schemeClr val="tx1"/>
                          </a:solidFill>
                          <a:latin typeface="Times New Roman" panose="02020603050405020304" pitchFamily="18" charset="0"/>
                          <a:cs typeface="Times New Roman" panose="02020603050405020304" pitchFamily="18" charset="0"/>
                        </a:rPr>
                        <a:t>b. Train end-users in the functionality and capabilities of the GEE tool*</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3680104390"/>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621769047"/>
                  </a:ext>
                </a:extLst>
              </a:tr>
              <a:tr h="120627">
                <a:tc vMerge="1">
                  <a:txBody>
                    <a:bodyPr/>
                    <a:lstStyle/>
                    <a:p>
                      <a:pPr algn="ct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3">
                  <a:txBody>
                    <a:bodyPr/>
                    <a:lstStyle/>
                    <a:p>
                      <a:pPr marL="230188" marR="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Pilot deployment of GEE tool in end-user domains of interest</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3">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845808179"/>
                  </a:ext>
                </a:extLst>
              </a:tr>
              <a:tr h="1206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282490372"/>
                  </a:ext>
                </a:extLst>
              </a:tr>
              <a:tr h="1206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1002895716"/>
                  </a:ext>
                </a:extLst>
              </a:tr>
              <a:tr h="120627">
                <a:tc rowSpan="10">
                  <a:txBody>
                    <a:bodyPr/>
                    <a:lstStyle/>
                    <a:p>
                      <a:pPr algn="ctr"/>
                      <a:r>
                        <a:rPr lang="en-US" sz="1200">
                          <a:solidFill>
                            <a:schemeClr val="tx1"/>
                          </a:solidFill>
                          <a:latin typeface="Times New Roman" panose="02020603050405020304" pitchFamily="18" charset="0"/>
                          <a:cs typeface="Times New Roman" panose="02020603050405020304" pitchFamily="18" charset="0"/>
                        </a:rPr>
                        <a:t>3</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a. Validate data fusion system in end-user domains of interest</a:t>
                      </a:r>
                      <a:r>
                        <a:rPr lang="en-US" sz="1200" baseline="30000">
                          <a:solidFill>
                            <a:schemeClr val="tx1"/>
                          </a:solidFill>
                          <a:latin typeface="Times New Roman" panose="02020603050405020304" pitchFamily="18" charset="0"/>
                          <a:cs typeface="Times New Roman" panose="02020603050405020304" pitchFamily="18" charset="0"/>
                        </a:rPr>
                        <a:t>+</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70">
                      <a:fgClr>
                        <a:schemeClr val="accent1"/>
                      </a:fgClr>
                      <a:bgClr>
                        <a:schemeClr val="bg1"/>
                      </a:bgClr>
                    </a:patt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704097"/>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extLst>
                  <a:ext uri="{0D108BD9-81ED-4DB2-BD59-A6C34878D82A}">
                    <a16:rowId xmlns:a16="http://schemas.microsoft.com/office/drawing/2014/main" val="2447603184"/>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b. Integrate GEE tool into end-user decision-making processes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33143"/>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vMerge="1">
                  <a:txBody>
                    <a:bodyPr/>
                    <a:lstStyle/>
                    <a:p>
                      <a:endParaRPr lang="en-US"/>
                    </a:p>
                  </a:txBody>
                  <a:tcPr/>
                </a:tc>
                <a:extLst>
                  <a:ext uri="{0D108BD9-81ED-4DB2-BD59-A6C34878D82A}">
                    <a16:rowId xmlns:a16="http://schemas.microsoft.com/office/drawing/2014/main" val="2515704253"/>
                  </a:ext>
                </a:extLst>
              </a:tr>
              <a:tr h="120627">
                <a:tc vMerge="1">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87338" marR="0" lvl="0" indent="-23018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c. Evaluate the project’s impact on decision-making outcomes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pct80">
                      <a:fgClr>
                        <a:schemeClr val="accent1"/>
                      </a:fgClr>
                      <a:bgClr>
                        <a:schemeClr val="bg1"/>
                      </a:bgClr>
                    </a:pattFill>
                  </a:tcPr>
                </a:tc>
                <a:extLst>
                  <a:ext uri="{0D108BD9-81ED-4DB2-BD59-A6C34878D82A}">
                    <a16:rowId xmlns:a16="http://schemas.microsoft.com/office/drawing/2014/main" val="1446316682"/>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1599922320"/>
                  </a:ext>
                </a:extLst>
              </a:tr>
              <a:tr h="120627">
                <a:tc vMerge="1">
                  <a:txBody>
                    <a:bodyPr/>
                    <a:lstStyle/>
                    <a:p>
                      <a:endParaRPr lang="en-US"/>
                    </a:p>
                  </a:txBody>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d. Integrate GEE tool with US EPA </a:t>
                      </a:r>
                      <a:r>
                        <a:rPr lang="en-US" sz="1200" err="1">
                          <a:solidFill>
                            <a:schemeClr val="tx1"/>
                          </a:solidFill>
                          <a:latin typeface="Times New Roman" panose="02020603050405020304" pitchFamily="18" charset="0"/>
                          <a:cs typeface="Times New Roman" panose="02020603050405020304" pitchFamily="18" charset="0"/>
                        </a:rPr>
                        <a:t>AirNow</a:t>
                      </a:r>
                      <a:r>
                        <a:rPr lang="en-US" sz="1200">
                          <a:solidFill>
                            <a:schemeClr val="tx1"/>
                          </a:solidFill>
                          <a:latin typeface="Times New Roman" panose="02020603050405020304" pitchFamily="18" charset="0"/>
                          <a:cs typeface="Times New Roman" panose="02020603050405020304" pitchFamily="18" charset="0"/>
                        </a:rPr>
                        <a:t>-Tech and UNEP GEMS Air systems</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55985109"/>
                  </a:ext>
                </a:extLst>
              </a:tr>
              <a:tr h="14769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516488957"/>
                  </a:ext>
                </a:extLst>
              </a:tr>
              <a:tr h="120627">
                <a:tc vMerge="1">
                  <a:txBody>
                    <a:bodyPr/>
                    <a:lstStyle/>
                    <a:p>
                      <a:pPr algn="ctr"/>
                      <a:endParaRPr lang="en-US">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pPr marL="230188" marR="0" lvl="0" indent="-173038"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Times New Roman" panose="02020603050405020304" pitchFamily="18" charset="0"/>
                          <a:cs typeface="Times New Roman" panose="02020603050405020304" pitchFamily="18" charset="0"/>
                        </a:rPr>
                        <a:t>e. Transfer GEE tool to US EPA, UNEP, end-users for operational use</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778391543"/>
                  </a:ext>
                </a:extLst>
              </a:tr>
              <a:tr h="1507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sz="800">
                        <a:solidFill>
                          <a:schemeClr val="tx1"/>
                        </a:solidFill>
                        <a:latin typeface="Times New Roman" panose="02020603050405020304" pitchFamily="18" charset="0"/>
                        <a:cs typeface="Times New Roman" panose="02020603050405020304" pitchFamily="18" charset="0"/>
                      </a:endParaRP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pattFill prst="wdUpDiag">
                      <a:fgClr>
                        <a:schemeClr val="accent6"/>
                      </a:fgClr>
                      <a:bgClr>
                        <a:schemeClr val="accent5"/>
                      </a:bgClr>
                    </a:pattFill>
                  </a:tcPr>
                </a:tc>
                <a:extLst>
                  <a:ext uri="{0D108BD9-81ED-4DB2-BD59-A6C34878D82A}">
                    <a16:rowId xmlns:a16="http://schemas.microsoft.com/office/drawing/2014/main" val="624331290"/>
                  </a:ext>
                </a:extLst>
              </a:tr>
              <a:tr h="271378">
                <a:tc gridSpan="2">
                  <a:txBody>
                    <a:bodyPr/>
                    <a:lstStyle/>
                    <a:p>
                      <a:pPr algn="ctr"/>
                      <a:r>
                        <a:rPr lang="en-US" sz="1200">
                          <a:solidFill>
                            <a:schemeClr val="tx1"/>
                          </a:solidFill>
                          <a:latin typeface="Times New Roman" panose="02020603050405020304" pitchFamily="18" charset="0"/>
                          <a:cs typeface="Times New Roman" panose="02020603050405020304" pitchFamily="18" charset="0"/>
                        </a:rPr>
                        <a:t>Anticipated Application Readiness Level (ARL) metric</a:t>
                      </a:r>
                    </a:p>
                  </a:txBody>
                  <a:tcPr marL="91406" marR="91406" marT="45703" marB="457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2</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3</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4</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5</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a:solidFill>
                            <a:schemeClr val="tx1"/>
                          </a:solidFill>
                          <a:latin typeface="Times New Roman" panose="02020603050405020304" pitchFamily="18" charset="0"/>
                          <a:cs typeface="Times New Roman" panose="02020603050405020304" pitchFamily="18" charset="0"/>
                        </a:rPr>
                        <a:t>6,7</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latin typeface="Times New Roman" panose="02020603050405020304" pitchFamily="18" charset="0"/>
                          <a:cs typeface="Times New Roman" panose="02020603050405020304" pitchFamily="18" charset="0"/>
                        </a:rPr>
                        <a:t>8,9</a:t>
                      </a:r>
                    </a:p>
                  </a:txBody>
                  <a:tcPr marL="9141" marR="9141"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9099"/>
                  </a:ext>
                </a:extLst>
              </a:tr>
            </a:tbl>
          </a:graphicData>
        </a:graphic>
      </p:graphicFrame>
      <p:sp>
        <p:nvSpPr>
          <p:cNvPr id="8" name="Rectangle 7">
            <a:extLst>
              <a:ext uri="{FF2B5EF4-FFF2-40B4-BE49-F238E27FC236}">
                <a16:creationId xmlns:a16="http://schemas.microsoft.com/office/drawing/2014/main" id="{A199FA51-F4F5-2E68-1B2E-367A699AEF66}"/>
              </a:ext>
            </a:extLst>
          </p:cNvPr>
          <p:cNvSpPr/>
          <p:nvPr/>
        </p:nvSpPr>
        <p:spPr>
          <a:xfrm>
            <a:off x="2603500" y="927239"/>
            <a:ext cx="2194560" cy="365760"/>
          </a:xfrm>
          <a:prstGeom prst="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a:solidFill>
                  <a:schemeClr val="bg1"/>
                </a:solidFill>
                <a:latin typeface="Times New Roman" panose="02020603050405020304" pitchFamily="18" charset="0"/>
                <a:cs typeface="Times New Roman" panose="02020603050405020304" pitchFamily="18" charset="0"/>
              </a:rPr>
              <a:t>STI: Pavlovic, AQ scientists, software engineers</a:t>
            </a:r>
          </a:p>
        </p:txBody>
      </p:sp>
      <p:sp>
        <p:nvSpPr>
          <p:cNvPr id="9" name="Rectangle 8">
            <a:extLst>
              <a:ext uri="{FF2B5EF4-FFF2-40B4-BE49-F238E27FC236}">
                <a16:creationId xmlns:a16="http://schemas.microsoft.com/office/drawing/2014/main" id="{748FC94F-0EFB-02EC-62EB-B9CB10B86655}"/>
              </a:ext>
            </a:extLst>
          </p:cNvPr>
          <p:cNvSpPr/>
          <p:nvPr/>
        </p:nvSpPr>
        <p:spPr>
          <a:xfrm>
            <a:off x="4798060" y="927239"/>
            <a:ext cx="2424849" cy="365760"/>
          </a:xfrm>
          <a:prstGeom prst="rect">
            <a:avLst/>
          </a:prstGeom>
          <a:pattFill prst="wdUpDiag">
            <a:fgClr>
              <a:schemeClr val="accent6"/>
            </a:fgClr>
            <a:bgClr>
              <a:schemeClr val="accent5"/>
            </a:bgClr>
          </a:patt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Ins="0" rtlCol="0" anchor="ctr"/>
          <a:lstStyle/>
          <a:p>
            <a:r>
              <a:rPr lang="en-US" sz="1200">
                <a:latin typeface="Times New Roman" panose="02020603050405020304" pitchFamily="18" charset="0"/>
                <a:cs typeface="Times New Roman" panose="02020603050405020304" pitchFamily="18" charset="0"/>
              </a:rPr>
              <a:t>US EPA (White) &amp; UNEP (Khan) supporting end-users</a:t>
            </a:r>
          </a:p>
        </p:txBody>
      </p:sp>
      <p:sp>
        <p:nvSpPr>
          <p:cNvPr id="10" name="Rectangle 9">
            <a:extLst>
              <a:ext uri="{FF2B5EF4-FFF2-40B4-BE49-F238E27FC236}">
                <a16:creationId xmlns:a16="http://schemas.microsoft.com/office/drawing/2014/main" id="{6792BBDF-CD9C-F397-43E1-7334E8C62B67}"/>
              </a:ext>
            </a:extLst>
          </p:cNvPr>
          <p:cNvSpPr/>
          <p:nvPr/>
        </p:nvSpPr>
        <p:spPr>
          <a:xfrm>
            <a:off x="266992" y="927239"/>
            <a:ext cx="2336508" cy="3657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a:solidFill>
                  <a:schemeClr val="bg1"/>
                </a:solidFill>
                <a:latin typeface="Times New Roman" panose="02020603050405020304" pitchFamily="18" charset="0"/>
                <a:cs typeface="Times New Roman" panose="02020603050405020304" pitchFamily="18" charset="0"/>
              </a:rPr>
              <a:t>GMAO: </a:t>
            </a:r>
          </a:p>
          <a:p>
            <a:r>
              <a:rPr lang="en-US" sz="1200">
                <a:solidFill>
                  <a:schemeClr val="bg1"/>
                </a:solidFill>
                <a:latin typeface="Times New Roman" panose="02020603050405020304" pitchFamily="18" charset="0"/>
                <a:cs typeface="Times New Roman" panose="02020603050405020304" pitchFamily="18" charset="0"/>
              </a:rPr>
              <a:t>Keller, Cohn</a:t>
            </a:r>
          </a:p>
        </p:txBody>
      </p:sp>
      <p:sp>
        <p:nvSpPr>
          <p:cNvPr id="11" name="Rectangle 10">
            <a:extLst>
              <a:ext uri="{FF2B5EF4-FFF2-40B4-BE49-F238E27FC236}">
                <a16:creationId xmlns:a16="http://schemas.microsoft.com/office/drawing/2014/main" id="{472E9D84-4111-99B8-D34A-2747B1CA70EA}"/>
              </a:ext>
            </a:extLst>
          </p:cNvPr>
          <p:cNvSpPr/>
          <p:nvPr/>
        </p:nvSpPr>
        <p:spPr>
          <a:xfrm>
            <a:off x="946319" y="927239"/>
            <a:ext cx="914400" cy="182880"/>
          </a:xfrm>
          <a:prstGeom prst="rect">
            <a:avLst/>
          </a:prstGeom>
          <a:pattFill prst="pct8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err="1">
                <a:solidFill>
                  <a:schemeClr val="bg1"/>
                </a:solidFill>
                <a:latin typeface="Times New Roman" panose="02020603050405020304" pitchFamily="18" charset="0"/>
                <a:cs typeface="Times New Roman" panose="02020603050405020304" pitchFamily="18" charset="0"/>
              </a:rPr>
              <a:t>Knowland</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31425F4-DCE5-799B-DECA-7112354FB42E}"/>
              </a:ext>
            </a:extLst>
          </p:cNvPr>
          <p:cNvSpPr/>
          <p:nvPr/>
        </p:nvSpPr>
        <p:spPr>
          <a:xfrm>
            <a:off x="1860719" y="927239"/>
            <a:ext cx="742781" cy="182880"/>
          </a:xfrm>
          <a:prstGeom prst="rect">
            <a:avLst/>
          </a:prstGeom>
          <a:pattFill prst="pct7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err="1">
                <a:solidFill>
                  <a:schemeClr val="tx1"/>
                </a:solidFill>
                <a:latin typeface="Times New Roman" panose="02020603050405020304" pitchFamily="18" charset="0"/>
                <a:cs typeface="Times New Roman" panose="02020603050405020304" pitchFamily="18" charset="0"/>
              </a:rPr>
              <a:t>Malings</a:t>
            </a:r>
            <a:endParaRPr lang="en-US" sz="120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A24120F-22EE-CED1-CE2A-F99AE059412E}"/>
              </a:ext>
            </a:extLst>
          </p:cNvPr>
          <p:cNvSpPr/>
          <p:nvPr/>
        </p:nvSpPr>
        <p:spPr>
          <a:xfrm>
            <a:off x="8947052" y="1748514"/>
            <a:ext cx="2216247" cy="3969114"/>
          </a:xfrm>
          <a:prstGeom prst="rect">
            <a:avLst/>
          </a:prstGeom>
          <a:solidFill>
            <a:schemeClr val="bg1">
              <a:lumMod val="50000"/>
              <a:alpha val="593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5A60EB-22B6-D569-3DC0-43DAC5EF72B7}"/>
              </a:ext>
            </a:extLst>
          </p:cNvPr>
          <p:cNvSpPr txBox="1"/>
          <p:nvPr/>
        </p:nvSpPr>
        <p:spPr>
          <a:xfrm>
            <a:off x="7319232" y="876628"/>
            <a:ext cx="3269679" cy="461665"/>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 with LDEO (Westervelt) &amp; Clarity (</a:t>
            </a:r>
            <a:r>
              <a:rPr lang="en-US" sz="1200" err="1">
                <a:latin typeface="Times New Roman" panose="02020603050405020304" pitchFamily="18" charset="0"/>
                <a:cs typeface="Times New Roman" panose="02020603050405020304" pitchFamily="18" charset="0"/>
              </a:rPr>
              <a:t>Wihera</a:t>
            </a:r>
            <a:r>
              <a:rPr lang="en-US" sz="1200">
                <a:latin typeface="Times New Roman" panose="02020603050405020304" pitchFamily="18" charset="0"/>
                <a:cs typeface="Times New Roman" panose="02020603050405020304" pitchFamily="18" charset="0"/>
              </a:rPr>
              <a:t>)</a:t>
            </a:r>
          </a:p>
          <a:p>
            <a:r>
              <a:rPr lang="en-US" sz="1200" baseline="30000">
                <a:latin typeface="Times New Roman" panose="02020603050405020304" pitchFamily="18" charset="0"/>
                <a:cs typeface="Times New Roman" panose="02020603050405020304" pitchFamily="18" charset="0"/>
              </a:rPr>
              <a:t>+</a:t>
            </a:r>
            <a:r>
              <a:rPr lang="en-US" sz="1200">
                <a:latin typeface="Times New Roman" panose="02020603050405020304" pitchFamily="18" charset="0"/>
                <a:cs typeface="Times New Roman" panose="02020603050405020304" pitchFamily="18" charset="0"/>
              </a:rPr>
              <a:t> with WUSTL (Martin)</a:t>
            </a:r>
          </a:p>
        </p:txBody>
      </p:sp>
      <p:sp>
        <p:nvSpPr>
          <p:cNvPr id="13" name="TextBox 12">
            <a:extLst>
              <a:ext uri="{FF2B5EF4-FFF2-40B4-BE49-F238E27FC236}">
                <a16:creationId xmlns:a16="http://schemas.microsoft.com/office/drawing/2014/main" id="{1764D4DA-5B2C-4E04-D5F0-2FE869B85242}"/>
              </a:ext>
            </a:extLst>
          </p:cNvPr>
          <p:cNvSpPr txBox="1"/>
          <p:nvPr/>
        </p:nvSpPr>
        <p:spPr>
          <a:xfrm>
            <a:off x="0" y="6001415"/>
            <a:ext cx="12192000" cy="369332"/>
          </a:xfrm>
          <a:prstGeom prst="rect">
            <a:avLst/>
          </a:prstGeom>
          <a:noFill/>
        </p:spPr>
        <p:txBody>
          <a:bodyPr wrap="square">
            <a:spAutoFit/>
          </a:bodyPr>
          <a:lstStyle/>
          <a:p>
            <a:pPr>
              <a:defRPr/>
            </a:pPr>
            <a:r>
              <a:rPr lang="en-US" b="1" dirty="0"/>
              <a:t>Q2 Y2: </a:t>
            </a:r>
            <a:r>
              <a:rPr lang="en-US" dirty="0"/>
              <a:t>Obj. 2: end-user needs include tool can identify where new monitoring stations (reg or LCS) should be sited. </a:t>
            </a:r>
            <a:endParaRPr lang="en-US" altLang="en-US" dirty="0"/>
          </a:p>
        </p:txBody>
      </p:sp>
    </p:spTree>
    <p:extLst>
      <p:ext uri="{BB962C8B-B14F-4D97-AF65-F5344CB8AC3E}">
        <p14:creationId xmlns:p14="http://schemas.microsoft.com/office/powerpoint/2010/main" val="324583561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Madis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0a2472-efc4-4fa9-806c-5000036cce56">
      <Terms xmlns="http://schemas.microsoft.com/office/infopath/2007/PartnerControls"/>
    </lcf76f155ced4ddcb4097134ff3c332f>
    <TaxCatchAll xmlns="d683b4b1-f43f-4114-9370-8d0bd2b1ca1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A82A82E76B3841A9DDF37928528FAC" ma:contentTypeVersion="13" ma:contentTypeDescription="Create a new document." ma:contentTypeScope="" ma:versionID="eb170ae8b6db9955578a313dea8df723">
  <xsd:schema xmlns:xsd="http://www.w3.org/2001/XMLSchema" xmlns:xs="http://www.w3.org/2001/XMLSchema" xmlns:p="http://schemas.microsoft.com/office/2006/metadata/properties" xmlns:ns2="410a2472-efc4-4fa9-806c-5000036cce56" xmlns:ns3="d683b4b1-f43f-4114-9370-8d0bd2b1ca1b" targetNamespace="http://schemas.microsoft.com/office/2006/metadata/properties" ma:root="true" ma:fieldsID="44e78d39a969a4fe0b720d833b5dbaef" ns2:_="" ns3:_="">
    <xsd:import namespace="410a2472-efc4-4fa9-806c-5000036cce56"/>
    <xsd:import namespace="d683b4b1-f43f-4114-9370-8d0bd2b1ca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0a2472-efc4-4fa9-806c-5000036cce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83b4b1-f43f-4114-9370-8d0bd2b1ca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4eb26e-4cfd-4d76-a48a-62adfcf35ef3}" ma:internalName="TaxCatchAll" ma:showField="CatchAllData" ma:web="d683b4b1-f43f-4114-9370-8d0bd2b1ca1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E09079-B5D8-4181-92CD-B84871F062C4}">
  <ds:schemaRefs>
    <ds:schemaRef ds:uri="http://schemas.microsoft.com/sharepoint/v3/contenttype/forms"/>
  </ds:schemaRefs>
</ds:datastoreItem>
</file>

<file path=customXml/itemProps2.xml><?xml version="1.0" encoding="utf-8"?>
<ds:datastoreItem xmlns:ds="http://schemas.openxmlformats.org/officeDocument/2006/customXml" ds:itemID="{AA8BA1B7-B8D1-49F4-9275-95FB8EB1B059}">
  <ds:schemaRefs>
    <ds:schemaRef ds:uri="410a2472-efc4-4fa9-806c-5000036cce56"/>
    <ds:schemaRef ds:uri="http://schemas.microsoft.com/office/2006/metadata/properties"/>
    <ds:schemaRef ds:uri="http://www.w3.org/XML/1998/namespace"/>
    <ds:schemaRef ds:uri="http://purl.org/dc/elements/1.1/"/>
    <ds:schemaRef ds:uri="http://schemas.microsoft.com/office/2006/documentManagement/types"/>
    <ds:schemaRef ds:uri="http://purl.org/dc/dcmitype/"/>
    <ds:schemaRef ds:uri="d683b4b1-f43f-4114-9370-8d0bd2b1ca1b"/>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A8D2A9C-5DAA-416B-ABFE-1D904F28F162}">
  <ds:schemaRefs>
    <ds:schemaRef ds:uri="410a2472-efc4-4fa9-806c-5000036cce56"/>
    <ds:schemaRef ds:uri="d683b4b1-f43f-4114-9370-8d0bd2b1ca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2531</TotalTime>
  <Words>7060</Words>
  <Application>Microsoft Macintosh PowerPoint</Application>
  <PresentationFormat>Widescreen</PresentationFormat>
  <Paragraphs>841</Paragraphs>
  <Slides>41</Slides>
  <Notes>40</Notes>
  <HiddenSlides>11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41</vt:i4>
      </vt:variant>
    </vt:vector>
  </HeadingPairs>
  <TitlesOfParts>
    <vt:vector size="57" baseType="lpstr">
      <vt:lpstr>ＭＳ Ｐゴシック</vt:lpstr>
      <vt:lpstr>Arial</vt:lpstr>
      <vt:lpstr>Arial Narrow</vt:lpstr>
      <vt:lpstr>Calibri</vt:lpstr>
      <vt:lpstr>Calibri Light</vt:lpstr>
      <vt:lpstr>Cambria Math</vt:lpstr>
      <vt:lpstr>Georgia</vt:lpstr>
      <vt:lpstr>MS Shell Dlg 2</vt:lpstr>
      <vt:lpstr>SegoeUI</vt:lpstr>
      <vt:lpstr>Times New Roman</vt:lpstr>
      <vt:lpstr>Verdana</vt:lpstr>
      <vt:lpstr>Wingdings</vt:lpstr>
      <vt:lpstr>Wingdings 3</vt:lpstr>
      <vt:lpstr>Office Theme</vt:lpstr>
      <vt:lpstr>1_Office Theme</vt:lpstr>
      <vt:lpstr>Madison</vt:lpstr>
      <vt:lpstr>PowerPoint Presentation</vt:lpstr>
      <vt:lpstr>Project Summary</vt:lpstr>
      <vt:lpstr>Earth Observations,  Models, and/or Technologies</vt:lpstr>
      <vt:lpstr>Earth Observations,  Models, and/or Technologies (cont.)</vt:lpstr>
      <vt:lpstr>Project Partners/Collaborators</vt:lpstr>
      <vt:lpstr>Project End-users &amp; Stakeholders</vt:lpstr>
      <vt:lpstr>Schedule &amp; Milestones (Proposed)</vt:lpstr>
      <vt:lpstr>Schedule &amp; Milestones (Revised)</vt:lpstr>
      <vt:lpstr>Schedule &amp; Milestones (Revised)</vt:lpstr>
      <vt:lpstr>ARL Performance </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Current ARL-Supporting Evidence</vt:lpstr>
      <vt:lpstr>Costing Status (as of October 17, 2023)</vt:lpstr>
      <vt:lpstr>Costing Status (as of October 17, 2023)</vt:lpstr>
      <vt:lpstr>Costing Status (April 2023 report)</vt:lpstr>
      <vt:lpstr>Challenges and Risks</vt:lpstr>
      <vt:lpstr>Accomplishments since Last Update</vt:lpstr>
      <vt:lpstr>Accomplishments since Last Update</vt:lpstr>
      <vt:lpstr>Accomplishments since Last Update</vt:lpstr>
      <vt:lpstr>Accomplishments since Last Update</vt:lpstr>
      <vt:lpstr>Highlight Image</vt:lpstr>
      <vt:lpstr>Optional Materials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Judd, Laura M. (LARC-E303)</dc:creator>
  <cp:lastModifiedBy>Knowland, Emma {she,her} (GSFC-610.1)[MORGAN STATE UNIV.]</cp:lastModifiedBy>
  <cp:revision>14</cp:revision>
  <dcterms:created xsi:type="dcterms:W3CDTF">2022-09-13T19:25:26Z</dcterms:created>
  <dcterms:modified xsi:type="dcterms:W3CDTF">2024-01-16T17:35:41Z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0x01010011A82A82E76B3841A9DDF37928528FAC</vt:lpwstr>
  </property>
  <property fmtid="{D5CDD505-2E9C-101B-9397-08002B2CF9AE}" pid="3" name="MediaServiceImageTags">
    <vt:lpwstr/>
  </property>
</Properties>
</file>